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4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281" r:id="rId25"/>
    <p:sldId id="341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126" clrIdx="0"/>
  <p:cmAuthor id="2" name="Lilian Semenichin Nogueira" initials="LSN" lastIdx="51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0C9E4"/>
    <a:srgbClr val="EEB500"/>
    <a:srgbClr val="FF5050"/>
    <a:srgbClr val="FF0066"/>
    <a:srgbClr val="CDD4E9"/>
    <a:srgbClr val="FF8FFF"/>
    <a:srgbClr val="FF7DFF"/>
    <a:srgbClr val="A9E3EB"/>
    <a:srgbClr val="844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1680E-9B43-4325-A038-EC1AB95B7D07}" v="96" dt="2023-05-21T20:22:29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3606A-467E-4D85-A236-6002C318B86B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6C3FDE8-74B6-4467-AA8D-361452C5AFCC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2800">
              <a:latin typeface="Roboto" panose="02000000000000000000" pitchFamily="2" charset="0"/>
              <a:ea typeface="Roboto" panose="02000000000000000000" pitchFamily="2" charset="0"/>
            </a:rPr>
            <a:t>Novo regime político, que se inicia em 27 a.C.</a:t>
          </a:r>
          <a:endParaRPr lang="pt-BR" sz="2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8B1C358-7DB8-4360-97E2-3BE1ABF9FE25}" type="parTrans" cxnId="{7A48F446-7051-4E65-8221-38682F332953}">
      <dgm:prSet/>
      <dgm:spPr/>
      <dgm:t>
        <a:bodyPr/>
        <a:lstStyle/>
        <a:p>
          <a:endParaRPr lang="pt-BR"/>
        </a:p>
      </dgm:t>
    </dgm:pt>
    <dgm:pt modelId="{8BAFB444-1073-4795-971A-3C0BC8EF670B}" type="sibTrans" cxnId="{7A48F446-7051-4E65-8221-38682F332953}">
      <dgm:prSet/>
      <dgm:spPr/>
      <dgm:t>
        <a:bodyPr/>
        <a:lstStyle/>
        <a:p>
          <a:endParaRPr lang="pt-BR" dirty="0">
            <a:solidFill>
              <a:schemeClr val="tx1"/>
            </a:solidFill>
          </a:endParaRPr>
        </a:p>
      </dgm:t>
    </dgm:pt>
    <dgm:pt modelId="{1867D89B-0CE3-4A12-8C06-A5FD5673B569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Ascensão de Otávio Augusto a imperador. </a:t>
          </a:r>
        </a:p>
      </dgm:t>
    </dgm:pt>
    <dgm:pt modelId="{338C50BE-4B46-4631-8465-2A93C7324166}" type="parTrans" cxnId="{113E440C-F596-4C5B-B461-A662D925FC3A}">
      <dgm:prSet/>
      <dgm:spPr/>
      <dgm:t>
        <a:bodyPr/>
        <a:lstStyle/>
        <a:p>
          <a:endParaRPr lang="pt-BR"/>
        </a:p>
      </dgm:t>
    </dgm:pt>
    <dgm:pt modelId="{CF8BD080-154F-49E1-89E3-A6CA17962657}" type="sibTrans" cxnId="{113E440C-F596-4C5B-B461-A662D925FC3A}">
      <dgm:prSet/>
      <dgm:spPr/>
      <dgm:t>
        <a:bodyPr/>
        <a:lstStyle/>
        <a:p>
          <a:endParaRPr lang="pt-BR" dirty="0">
            <a:solidFill>
              <a:schemeClr val="tx1"/>
            </a:solidFill>
          </a:endParaRPr>
        </a:p>
      </dgm:t>
    </dgm:pt>
    <dgm:pt modelId="{FCE2ED60-5ECA-416F-879D-E549D9219C91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2400">
              <a:latin typeface="Roboto" panose="02000000000000000000" pitchFamily="2" charset="0"/>
              <a:ea typeface="Roboto" panose="02000000000000000000" pitchFamily="2" charset="0"/>
            </a:rPr>
            <a:t>Reformas administrativas.</a:t>
          </a:r>
          <a:endParaRPr lang="pt-BR" sz="24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08AB963-34EE-4ED4-8AE2-B238B830A624}" type="parTrans" cxnId="{3419957F-0639-4F43-8B3F-D4B7E845A3DC}">
      <dgm:prSet/>
      <dgm:spPr/>
      <dgm:t>
        <a:bodyPr/>
        <a:lstStyle/>
        <a:p>
          <a:endParaRPr lang="pt-BR"/>
        </a:p>
      </dgm:t>
    </dgm:pt>
    <dgm:pt modelId="{E8FA1BFE-9538-4349-ACAF-9B5D5FF85351}" type="sibTrans" cxnId="{3419957F-0639-4F43-8B3F-D4B7E845A3DC}">
      <dgm:prSet/>
      <dgm:spPr/>
      <dgm:t>
        <a:bodyPr/>
        <a:lstStyle/>
        <a:p>
          <a:endParaRPr lang="pt-BR"/>
        </a:p>
      </dgm:t>
    </dgm:pt>
    <dgm:pt modelId="{908D588A-07DC-41D1-B91B-32A3BCE2DF97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Modernização da cidade de Roma.</a:t>
          </a:r>
        </a:p>
      </dgm:t>
    </dgm:pt>
    <dgm:pt modelId="{CA39042C-D096-43BE-8F5D-438EAB757329}" type="parTrans" cxnId="{6E943158-AC12-4EF2-BE64-4F5A71A00DBC}">
      <dgm:prSet/>
      <dgm:spPr/>
      <dgm:t>
        <a:bodyPr/>
        <a:lstStyle/>
        <a:p>
          <a:endParaRPr lang="pt-BR"/>
        </a:p>
      </dgm:t>
    </dgm:pt>
    <dgm:pt modelId="{BE0E74A5-4DF0-4036-BA88-E6976E33386C}" type="sibTrans" cxnId="{6E943158-AC12-4EF2-BE64-4F5A71A00DBC}">
      <dgm:prSet/>
      <dgm:spPr/>
      <dgm:t>
        <a:bodyPr/>
        <a:lstStyle/>
        <a:p>
          <a:endParaRPr lang="pt-BR"/>
        </a:p>
      </dgm:t>
    </dgm:pt>
    <dgm:pt modelId="{B22B7E11-0CBF-4A33-9719-1A60EEA740C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2400" i="1">
              <a:latin typeface="Roboto" panose="02000000000000000000" pitchFamily="2" charset="0"/>
              <a:ea typeface="Roboto" panose="02000000000000000000" pitchFamily="2" charset="0"/>
            </a:rPr>
            <a:t>Pax Romana</a:t>
          </a:r>
          <a:r>
            <a:rPr lang="pt-BR" sz="2400">
              <a:latin typeface="Roboto" panose="02000000000000000000" pitchFamily="2" charset="0"/>
              <a:ea typeface="Roboto" panose="02000000000000000000" pitchFamily="2" charset="0"/>
            </a:rPr>
            <a:t>.</a:t>
          </a:r>
          <a:endParaRPr lang="pt-BR" sz="24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0BAC8FE-A181-43DB-AF8A-73F1EA703252}" type="parTrans" cxnId="{7A222C4E-0631-4217-A046-66503F2FC35C}">
      <dgm:prSet/>
      <dgm:spPr/>
      <dgm:t>
        <a:bodyPr/>
        <a:lstStyle/>
        <a:p>
          <a:endParaRPr lang="pt-BR"/>
        </a:p>
      </dgm:t>
    </dgm:pt>
    <dgm:pt modelId="{62C6C59D-8C90-428F-894D-AB6227DBB970}" type="sibTrans" cxnId="{7A222C4E-0631-4217-A046-66503F2FC35C}">
      <dgm:prSet/>
      <dgm:spPr/>
      <dgm:t>
        <a:bodyPr/>
        <a:lstStyle/>
        <a:p>
          <a:endParaRPr lang="pt-BR"/>
        </a:p>
      </dgm:t>
    </dgm:pt>
    <dgm:pt modelId="{7A3B88D8-DCE6-41DE-8A7D-9D0892ABF4F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pt-BR" sz="2800">
              <a:latin typeface="Roboto" panose="02000000000000000000" pitchFamily="2" charset="0"/>
              <a:ea typeface="Roboto" panose="02000000000000000000" pitchFamily="2" charset="0"/>
            </a:rPr>
            <a:t>117 d.C., sob o governo de Trajano, o Império atingiu sua maior extensão territorial.</a:t>
          </a:r>
          <a:endParaRPr lang="pt-BR" sz="2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AB1BBA7-1CCC-416D-8476-3FECB68168E5}" type="parTrans" cxnId="{64B9EBB5-5D58-4168-B5D2-1F4224F98C1F}">
      <dgm:prSet/>
      <dgm:spPr/>
      <dgm:t>
        <a:bodyPr/>
        <a:lstStyle/>
        <a:p>
          <a:endParaRPr lang="pt-BR"/>
        </a:p>
      </dgm:t>
    </dgm:pt>
    <dgm:pt modelId="{6453BAF1-74E8-461E-AC97-8802DC9BAFE8}" type="sibTrans" cxnId="{64B9EBB5-5D58-4168-B5D2-1F4224F98C1F}">
      <dgm:prSet/>
      <dgm:spPr/>
      <dgm:t>
        <a:bodyPr/>
        <a:lstStyle/>
        <a:p>
          <a:endParaRPr lang="pt-BR"/>
        </a:p>
      </dgm:t>
    </dgm:pt>
    <dgm:pt modelId="{469B767E-8117-44DC-A7E9-41A6C169F715}" type="pres">
      <dgm:prSet presAssocID="{B733606A-467E-4D85-A236-6002C318B86B}" presName="Name0" presStyleCnt="0">
        <dgm:presLayoutVars>
          <dgm:dir/>
          <dgm:resizeHandles val="exact"/>
        </dgm:presLayoutVars>
      </dgm:prSet>
      <dgm:spPr/>
    </dgm:pt>
    <dgm:pt modelId="{FD5C2EE7-E038-4154-986B-C19C8CDAA0A8}" type="pres">
      <dgm:prSet presAssocID="{A6C3FDE8-74B6-4467-AA8D-361452C5AFCC}" presName="node" presStyleLbl="node1" presStyleIdx="0" presStyleCnt="3" custScaleX="128571" custScaleY="79883">
        <dgm:presLayoutVars>
          <dgm:bulletEnabled val="1"/>
        </dgm:presLayoutVars>
      </dgm:prSet>
      <dgm:spPr/>
    </dgm:pt>
    <dgm:pt modelId="{C4E1AAE5-5149-4CB6-9017-230DBBCD4F4A}" type="pres">
      <dgm:prSet presAssocID="{8BAFB444-1073-4795-971A-3C0BC8EF670B}" presName="sibTrans" presStyleLbl="sibTrans1D1" presStyleIdx="0" presStyleCnt="2"/>
      <dgm:spPr/>
    </dgm:pt>
    <dgm:pt modelId="{70A32125-AA34-42EB-B510-D0F11AED8F1D}" type="pres">
      <dgm:prSet presAssocID="{8BAFB444-1073-4795-971A-3C0BC8EF670B}" presName="connectorText" presStyleLbl="sibTrans1D1" presStyleIdx="0" presStyleCnt="2"/>
      <dgm:spPr/>
    </dgm:pt>
    <dgm:pt modelId="{B6E619B4-7199-49E5-AC5E-C4DC179A98E1}" type="pres">
      <dgm:prSet presAssocID="{1867D89B-0CE3-4A12-8C06-A5FD5673B569}" presName="node" presStyleLbl="node1" presStyleIdx="1" presStyleCnt="3" custScaleX="149664" custScaleY="133847">
        <dgm:presLayoutVars>
          <dgm:bulletEnabled val="1"/>
        </dgm:presLayoutVars>
      </dgm:prSet>
      <dgm:spPr/>
    </dgm:pt>
    <dgm:pt modelId="{0A12ECCE-BE83-4D70-BBB4-12BC5A8A738B}" type="pres">
      <dgm:prSet presAssocID="{CF8BD080-154F-49E1-89E3-A6CA17962657}" presName="sibTrans" presStyleLbl="sibTrans1D1" presStyleIdx="1" presStyleCnt="2"/>
      <dgm:spPr/>
    </dgm:pt>
    <dgm:pt modelId="{DD8EBAA7-40B7-4E69-BADB-24851660969E}" type="pres">
      <dgm:prSet presAssocID="{CF8BD080-154F-49E1-89E3-A6CA17962657}" presName="connectorText" presStyleLbl="sibTrans1D1" presStyleIdx="1" presStyleCnt="2"/>
      <dgm:spPr/>
    </dgm:pt>
    <dgm:pt modelId="{DF36A7E9-24B4-4D37-B687-D7C6636FCCCB}" type="pres">
      <dgm:prSet presAssocID="{7A3B88D8-DCE6-41DE-8A7D-9D0892ABF4F5}" presName="node" presStyleLbl="node1" presStyleIdx="2" presStyleCnt="3" custScaleX="142877" custLinFactNeighborX="281" custLinFactNeighborY="-9351">
        <dgm:presLayoutVars>
          <dgm:bulletEnabled val="1"/>
        </dgm:presLayoutVars>
      </dgm:prSet>
      <dgm:spPr/>
    </dgm:pt>
  </dgm:ptLst>
  <dgm:cxnLst>
    <dgm:cxn modelId="{C7B5B501-D350-46D3-9303-59DFAD49ADF4}" type="presOf" srcId="{CF8BD080-154F-49E1-89E3-A6CA17962657}" destId="{DD8EBAA7-40B7-4E69-BADB-24851660969E}" srcOrd="1" destOrd="0" presId="urn:microsoft.com/office/officeart/2005/8/layout/bProcess3"/>
    <dgm:cxn modelId="{113E440C-F596-4C5B-B461-A662D925FC3A}" srcId="{B733606A-467E-4D85-A236-6002C318B86B}" destId="{1867D89B-0CE3-4A12-8C06-A5FD5673B569}" srcOrd="1" destOrd="0" parTransId="{338C50BE-4B46-4631-8465-2A93C7324166}" sibTransId="{CF8BD080-154F-49E1-89E3-A6CA17962657}"/>
    <dgm:cxn modelId="{D6D5EA0D-7FC3-49B3-A16C-4C485A04B38F}" type="presOf" srcId="{908D588A-07DC-41D1-B91B-32A3BCE2DF97}" destId="{B6E619B4-7199-49E5-AC5E-C4DC179A98E1}" srcOrd="0" destOrd="2" presId="urn:microsoft.com/office/officeart/2005/8/layout/bProcess3"/>
    <dgm:cxn modelId="{93581E60-98B2-4376-9FF6-B84003E01A2D}" type="presOf" srcId="{FCE2ED60-5ECA-416F-879D-E549D9219C91}" destId="{B6E619B4-7199-49E5-AC5E-C4DC179A98E1}" srcOrd="0" destOrd="1" presId="urn:microsoft.com/office/officeart/2005/8/layout/bProcess3"/>
    <dgm:cxn modelId="{7A48F446-7051-4E65-8221-38682F332953}" srcId="{B733606A-467E-4D85-A236-6002C318B86B}" destId="{A6C3FDE8-74B6-4467-AA8D-361452C5AFCC}" srcOrd="0" destOrd="0" parTransId="{D8B1C358-7DB8-4360-97E2-3BE1ABF9FE25}" sibTransId="{8BAFB444-1073-4795-971A-3C0BC8EF670B}"/>
    <dgm:cxn modelId="{1BD56D48-0460-4B7D-AC7D-24E4A745655E}" type="presOf" srcId="{A6C3FDE8-74B6-4467-AA8D-361452C5AFCC}" destId="{FD5C2EE7-E038-4154-986B-C19C8CDAA0A8}" srcOrd="0" destOrd="0" presId="urn:microsoft.com/office/officeart/2005/8/layout/bProcess3"/>
    <dgm:cxn modelId="{7A222C4E-0631-4217-A046-66503F2FC35C}" srcId="{1867D89B-0CE3-4A12-8C06-A5FD5673B569}" destId="{B22B7E11-0CBF-4A33-9719-1A60EEA740C0}" srcOrd="2" destOrd="0" parTransId="{20BAC8FE-A181-43DB-AF8A-73F1EA703252}" sibTransId="{62C6C59D-8C90-428F-894D-AB6227DBB970}"/>
    <dgm:cxn modelId="{6E943158-AC12-4EF2-BE64-4F5A71A00DBC}" srcId="{1867D89B-0CE3-4A12-8C06-A5FD5673B569}" destId="{908D588A-07DC-41D1-B91B-32A3BCE2DF97}" srcOrd="1" destOrd="0" parTransId="{CA39042C-D096-43BE-8F5D-438EAB757329}" sibTransId="{BE0E74A5-4DF0-4036-BA88-E6976E33386C}"/>
    <dgm:cxn modelId="{0DD5507D-1332-4F73-8F81-C4E5BEC04FD4}" type="presOf" srcId="{B22B7E11-0CBF-4A33-9719-1A60EEA740C0}" destId="{B6E619B4-7199-49E5-AC5E-C4DC179A98E1}" srcOrd="0" destOrd="3" presId="urn:microsoft.com/office/officeart/2005/8/layout/bProcess3"/>
    <dgm:cxn modelId="{3419957F-0639-4F43-8B3F-D4B7E845A3DC}" srcId="{1867D89B-0CE3-4A12-8C06-A5FD5673B569}" destId="{FCE2ED60-5ECA-416F-879D-E549D9219C91}" srcOrd="0" destOrd="0" parTransId="{E08AB963-34EE-4ED4-8AE2-B238B830A624}" sibTransId="{E8FA1BFE-9538-4349-ACAF-9B5D5FF85351}"/>
    <dgm:cxn modelId="{99F2D680-EA82-482C-A8D7-3B77200B4172}" type="presOf" srcId="{B733606A-467E-4D85-A236-6002C318B86B}" destId="{469B767E-8117-44DC-A7E9-41A6C169F715}" srcOrd="0" destOrd="0" presId="urn:microsoft.com/office/officeart/2005/8/layout/bProcess3"/>
    <dgm:cxn modelId="{8A856A81-2976-404B-A3A5-D2F5DFF652E1}" type="presOf" srcId="{8BAFB444-1073-4795-971A-3C0BC8EF670B}" destId="{70A32125-AA34-42EB-B510-D0F11AED8F1D}" srcOrd="1" destOrd="0" presId="urn:microsoft.com/office/officeart/2005/8/layout/bProcess3"/>
    <dgm:cxn modelId="{08A45A88-8F06-4476-824F-05739C3EA8A5}" type="presOf" srcId="{CF8BD080-154F-49E1-89E3-A6CA17962657}" destId="{0A12ECCE-BE83-4D70-BBB4-12BC5A8A738B}" srcOrd="0" destOrd="0" presId="urn:microsoft.com/office/officeart/2005/8/layout/bProcess3"/>
    <dgm:cxn modelId="{077CAF93-4E17-4C24-945E-C3B7705C3038}" type="presOf" srcId="{7A3B88D8-DCE6-41DE-8A7D-9D0892ABF4F5}" destId="{DF36A7E9-24B4-4D37-B687-D7C6636FCCCB}" srcOrd="0" destOrd="0" presId="urn:microsoft.com/office/officeart/2005/8/layout/bProcess3"/>
    <dgm:cxn modelId="{64B9EBB5-5D58-4168-B5D2-1F4224F98C1F}" srcId="{B733606A-467E-4D85-A236-6002C318B86B}" destId="{7A3B88D8-DCE6-41DE-8A7D-9D0892ABF4F5}" srcOrd="2" destOrd="0" parTransId="{8AB1BBA7-1CCC-416D-8476-3FECB68168E5}" sibTransId="{6453BAF1-74E8-461E-AC97-8802DC9BAFE8}"/>
    <dgm:cxn modelId="{126843B7-6327-4E70-8767-8D8AF445DA66}" type="presOf" srcId="{1867D89B-0CE3-4A12-8C06-A5FD5673B569}" destId="{B6E619B4-7199-49E5-AC5E-C4DC179A98E1}" srcOrd="0" destOrd="0" presId="urn:microsoft.com/office/officeart/2005/8/layout/bProcess3"/>
    <dgm:cxn modelId="{5F896ADC-A793-47F5-9C2E-20A381EC51D5}" type="presOf" srcId="{8BAFB444-1073-4795-971A-3C0BC8EF670B}" destId="{C4E1AAE5-5149-4CB6-9017-230DBBCD4F4A}" srcOrd="0" destOrd="0" presId="urn:microsoft.com/office/officeart/2005/8/layout/bProcess3"/>
    <dgm:cxn modelId="{2D493317-A0D2-4B70-A38C-C8C230C3E329}" type="presParOf" srcId="{469B767E-8117-44DC-A7E9-41A6C169F715}" destId="{FD5C2EE7-E038-4154-986B-C19C8CDAA0A8}" srcOrd="0" destOrd="0" presId="urn:microsoft.com/office/officeart/2005/8/layout/bProcess3"/>
    <dgm:cxn modelId="{CE2425B1-F2C4-495A-BA97-2FC12231AD71}" type="presParOf" srcId="{469B767E-8117-44DC-A7E9-41A6C169F715}" destId="{C4E1AAE5-5149-4CB6-9017-230DBBCD4F4A}" srcOrd="1" destOrd="0" presId="urn:microsoft.com/office/officeart/2005/8/layout/bProcess3"/>
    <dgm:cxn modelId="{15AF280A-E32A-495D-9DBF-CCB0CA311489}" type="presParOf" srcId="{C4E1AAE5-5149-4CB6-9017-230DBBCD4F4A}" destId="{70A32125-AA34-42EB-B510-D0F11AED8F1D}" srcOrd="0" destOrd="0" presId="urn:microsoft.com/office/officeart/2005/8/layout/bProcess3"/>
    <dgm:cxn modelId="{797BD2F1-C466-4570-AD82-1C44158D2BC2}" type="presParOf" srcId="{469B767E-8117-44DC-A7E9-41A6C169F715}" destId="{B6E619B4-7199-49E5-AC5E-C4DC179A98E1}" srcOrd="2" destOrd="0" presId="urn:microsoft.com/office/officeart/2005/8/layout/bProcess3"/>
    <dgm:cxn modelId="{AE974DA4-D808-4947-A5A1-404BF3595BD2}" type="presParOf" srcId="{469B767E-8117-44DC-A7E9-41A6C169F715}" destId="{0A12ECCE-BE83-4D70-BBB4-12BC5A8A738B}" srcOrd="3" destOrd="0" presId="urn:microsoft.com/office/officeart/2005/8/layout/bProcess3"/>
    <dgm:cxn modelId="{34A24319-EE1C-4B1F-87B9-736FAF59C865}" type="presParOf" srcId="{0A12ECCE-BE83-4D70-BBB4-12BC5A8A738B}" destId="{DD8EBAA7-40B7-4E69-BADB-24851660969E}" srcOrd="0" destOrd="0" presId="urn:microsoft.com/office/officeart/2005/8/layout/bProcess3"/>
    <dgm:cxn modelId="{47DCCF4F-A769-4070-B8B8-1C304E028E1F}" type="presParOf" srcId="{469B767E-8117-44DC-A7E9-41A6C169F715}" destId="{DF36A7E9-24B4-4D37-B687-D7C6636FCCCB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33606A-467E-4D85-A236-6002C318B86B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469B767E-8117-44DC-A7E9-41A6C169F715}" type="pres">
      <dgm:prSet presAssocID="{B733606A-467E-4D85-A236-6002C318B86B}" presName="Name0" presStyleCnt="0">
        <dgm:presLayoutVars>
          <dgm:dir/>
          <dgm:resizeHandles val="exact"/>
        </dgm:presLayoutVars>
      </dgm:prSet>
      <dgm:spPr/>
    </dgm:pt>
  </dgm:ptLst>
  <dgm:cxnLst>
    <dgm:cxn modelId="{99F2D680-EA82-482C-A8D7-3B77200B4172}" type="presOf" srcId="{B733606A-467E-4D85-A236-6002C318B86B}" destId="{469B767E-8117-44DC-A7E9-41A6C169F715}" srcOrd="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6F324D5-3554-40E5-B35A-4A614B66FC04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22C71A8A-78B3-48E5-83CD-AAEECE132285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pt-BR" sz="3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Reinos formados por povos germanos</a:t>
          </a:r>
        </a:p>
      </dgm:t>
    </dgm:pt>
    <dgm:pt modelId="{EC0D6D24-00FD-4430-9E5F-B10EDA48DDC8}" type="parTrans" cxnId="{8A66B5CA-DECF-4624-A10D-68BDEA4B8175}">
      <dgm:prSet/>
      <dgm:spPr/>
      <dgm:t>
        <a:bodyPr/>
        <a:lstStyle/>
        <a:p>
          <a:endParaRPr lang="pt-BR"/>
        </a:p>
      </dgm:t>
    </dgm:pt>
    <dgm:pt modelId="{0B658415-CB1A-45A0-A35E-C0B2380BCB86}" type="sibTrans" cxnId="{8A66B5CA-DECF-4624-A10D-68BDEA4B8175}">
      <dgm:prSet/>
      <dgm:spPr/>
      <dgm:t>
        <a:bodyPr/>
        <a:lstStyle/>
        <a:p>
          <a:endParaRPr lang="pt-BR"/>
        </a:p>
      </dgm:t>
    </dgm:pt>
    <dgm:pt modelId="{8D121655-8C4C-4A98-BCB4-4866A9726DB2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pt-BR" sz="3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Reino dos Francos</a:t>
          </a:r>
        </a:p>
      </dgm:t>
    </dgm:pt>
    <dgm:pt modelId="{AFE6ECFF-D5B8-4195-960B-0C8C48A4EC5E}" type="parTrans" cxnId="{0C53682E-46EC-4611-8B12-4034D3C39EE4}">
      <dgm:prSet/>
      <dgm:spPr/>
      <dgm:t>
        <a:bodyPr/>
        <a:lstStyle/>
        <a:p>
          <a:endParaRPr lang="pt-BR"/>
        </a:p>
      </dgm:t>
    </dgm:pt>
    <dgm:pt modelId="{263BDC95-38B9-4FA8-9BC4-71F7B5426206}" type="sibTrans" cxnId="{0C53682E-46EC-4611-8B12-4034D3C39EE4}">
      <dgm:prSet/>
      <dgm:spPr/>
      <dgm:t>
        <a:bodyPr/>
        <a:lstStyle/>
        <a:p>
          <a:endParaRPr lang="pt-BR"/>
        </a:p>
      </dgm:t>
    </dgm:pt>
    <dgm:pt modelId="{DD528B5B-1B50-4FF7-B5BC-DFE382DA8161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pt-BR" sz="3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Império Carolíngio</a:t>
          </a:r>
        </a:p>
      </dgm:t>
    </dgm:pt>
    <dgm:pt modelId="{81FC23BD-7FF3-4937-8383-5FA0620D5F05}" type="parTrans" cxnId="{F2E3A325-1E6D-4E0B-BBA6-3ADD346E6BFB}">
      <dgm:prSet/>
      <dgm:spPr/>
      <dgm:t>
        <a:bodyPr/>
        <a:lstStyle/>
        <a:p>
          <a:endParaRPr lang="pt-BR"/>
        </a:p>
      </dgm:t>
    </dgm:pt>
    <dgm:pt modelId="{77A4412F-64BD-4D5E-8B74-D8063C328BED}" type="sibTrans" cxnId="{F2E3A325-1E6D-4E0B-BBA6-3ADD346E6BFB}">
      <dgm:prSet/>
      <dgm:spPr/>
      <dgm:t>
        <a:bodyPr/>
        <a:lstStyle/>
        <a:p>
          <a:endParaRPr lang="pt-BR"/>
        </a:p>
      </dgm:t>
    </dgm:pt>
    <dgm:pt modelId="{C29A2133-B46E-4F3A-90B4-4FF6E92804B4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pt-BR" sz="3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Formação da Europa medieval</a:t>
          </a:r>
        </a:p>
      </dgm:t>
    </dgm:pt>
    <dgm:pt modelId="{B169CE0D-A28E-4A91-A39F-88914B254AF4}" type="parTrans" cxnId="{9950B2B0-418E-44EB-9A98-26BC6A4D27D4}">
      <dgm:prSet/>
      <dgm:spPr/>
      <dgm:t>
        <a:bodyPr/>
        <a:lstStyle/>
        <a:p>
          <a:endParaRPr lang="pt-BR"/>
        </a:p>
      </dgm:t>
    </dgm:pt>
    <dgm:pt modelId="{D043C0E1-45CC-4763-ADA4-EFB6EDF8B83C}" type="sibTrans" cxnId="{9950B2B0-418E-44EB-9A98-26BC6A4D27D4}">
      <dgm:prSet/>
      <dgm:spPr/>
      <dgm:t>
        <a:bodyPr/>
        <a:lstStyle/>
        <a:p>
          <a:endParaRPr lang="pt-BR"/>
        </a:p>
      </dgm:t>
    </dgm:pt>
    <dgm:pt modelId="{E1BCD3F0-72E9-47C2-9968-60B0572D3310}" type="pres">
      <dgm:prSet presAssocID="{86F324D5-3554-40E5-B35A-4A614B66FC04}" presName="linear" presStyleCnt="0">
        <dgm:presLayoutVars>
          <dgm:animLvl val="lvl"/>
          <dgm:resizeHandles val="exact"/>
        </dgm:presLayoutVars>
      </dgm:prSet>
      <dgm:spPr/>
    </dgm:pt>
    <dgm:pt modelId="{3E665D27-80C1-4D46-8704-8048BB7CECD8}" type="pres">
      <dgm:prSet presAssocID="{22C71A8A-78B3-48E5-83CD-AAEECE132285}" presName="parentText" presStyleLbl="node1" presStyleIdx="0" presStyleCnt="4" custLinFactNeighborY="24138">
        <dgm:presLayoutVars>
          <dgm:chMax val="0"/>
          <dgm:bulletEnabled val="1"/>
        </dgm:presLayoutVars>
      </dgm:prSet>
      <dgm:spPr/>
    </dgm:pt>
    <dgm:pt modelId="{1D49DC62-272A-406E-B259-F9152E9C0189}" type="pres">
      <dgm:prSet presAssocID="{0B658415-CB1A-45A0-A35E-C0B2380BCB86}" presName="spacer" presStyleCnt="0"/>
      <dgm:spPr/>
    </dgm:pt>
    <dgm:pt modelId="{01A51534-9C37-4FE1-A1FE-FED80B8D04F2}" type="pres">
      <dgm:prSet presAssocID="{8D121655-8C4C-4A98-BCB4-4866A9726DB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38BCC22-2B05-47DE-AA66-6DF072A0D567}" type="pres">
      <dgm:prSet presAssocID="{263BDC95-38B9-4FA8-9BC4-71F7B5426206}" presName="spacer" presStyleCnt="0"/>
      <dgm:spPr/>
    </dgm:pt>
    <dgm:pt modelId="{55E6B124-08C1-48C9-8E46-B333BA7FBB34}" type="pres">
      <dgm:prSet presAssocID="{DD528B5B-1B50-4FF7-B5BC-DFE382DA816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FE369B7-139D-4B05-8999-D1B65A831E96}" type="pres">
      <dgm:prSet presAssocID="{77A4412F-64BD-4D5E-8B74-D8063C328BED}" presName="spacer" presStyleCnt="0"/>
      <dgm:spPr/>
    </dgm:pt>
    <dgm:pt modelId="{4942A04F-FD8F-4CC7-911C-806BE85B271E}" type="pres">
      <dgm:prSet presAssocID="{C29A2133-B46E-4F3A-90B4-4FF6E92804B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ACBCA21-F0A4-4D67-82D6-4F43CB38DC49}" type="presOf" srcId="{C29A2133-B46E-4F3A-90B4-4FF6E92804B4}" destId="{4942A04F-FD8F-4CC7-911C-806BE85B271E}" srcOrd="0" destOrd="0" presId="urn:microsoft.com/office/officeart/2005/8/layout/vList2"/>
    <dgm:cxn modelId="{F2E3A325-1E6D-4E0B-BBA6-3ADD346E6BFB}" srcId="{86F324D5-3554-40E5-B35A-4A614B66FC04}" destId="{DD528B5B-1B50-4FF7-B5BC-DFE382DA8161}" srcOrd="2" destOrd="0" parTransId="{81FC23BD-7FF3-4937-8383-5FA0620D5F05}" sibTransId="{77A4412F-64BD-4D5E-8B74-D8063C328BED}"/>
    <dgm:cxn modelId="{0C53682E-46EC-4611-8B12-4034D3C39EE4}" srcId="{86F324D5-3554-40E5-B35A-4A614B66FC04}" destId="{8D121655-8C4C-4A98-BCB4-4866A9726DB2}" srcOrd="1" destOrd="0" parTransId="{AFE6ECFF-D5B8-4195-960B-0C8C48A4EC5E}" sibTransId="{263BDC95-38B9-4FA8-9BC4-71F7B5426206}"/>
    <dgm:cxn modelId="{D50F2C41-7DD1-48F5-A003-66E145B431C8}" type="presOf" srcId="{22C71A8A-78B3-48E5-83CD-AAEECE132285}" destId="{3E665D27-80C1-4D46-8704-8048BB7CECD8}" srcOrd="0" destOrd="0" presId="urn:microsoft.com/office/officeart/2005/8/layout/vList2"/>
    <dgm:cxn modelId="{AAEBBE80-37B1-4550-B52E-C40ABBA0E91C}" type="presOf" srcId="{86F324D5-3554-40E5-B35A-4A614B66FC04}" destId="{E1BCD3F0-72E9-47C2-9968-60B0572D3310}" srcOrd="0" destOrd="0" presId="urn:microsoft.com/office/officeart/2005/8/layout/vList2"/>
    <dgm:cxn modelId="{9950B2B0-418E-44EB-9A98-26BC6A4D27D4}" srcId="{86F324D5-3554-40E5-B35A-4A614B66FC04}" destId="{C29A2133-B46E-4F3A-90B4-4FF6E92804B4}" srcOrd="3" destOrd="0" parTransId="{B169CE0D-A28E-4A91-A39F-88914B254AF4}" sibTransId="{D043C0E1-45CC-4763-ADA4-EFB6EDF8B83C}"/>
    <dgm:cxn modelId="{BEF1EDC3-F730-4F5F-A056-9E7DB5C916C3}" type="presOf" srcId="{DD528B5B-1B50-4FF7-B5BC-DFE382DA8161}" destId="{55E6B124-08C1-48C9-8E46-B333BA7FBB34}" srcOrd="0" destOrd="0" presId="urn:microsoft.com/office/officeart/2005/8/layout/vList2"/>
    <dgm:cxn modelId="{8A66B5CA-DECF-4624-A10D-68BDEA4B8175}" srcId="{86F324D5-3554-40E5-B35A-4A614B66FC04}" destId="{22C71A8A-78B3-48E5-83CD-AAEECE132285}" srcOrd="0" destOrd="0" parTransId="{EC0D6D24-00FD-4430-9E5F-B10EDA48DDC8}" sibTransId="{0B658415-CB1A-45A0-A35E-C0B2380BCB86}"/>
    <dgm:cxn modelId="{32C9F6F7-60EB-4DF3-AC5E-A38DED36ABC5}" type="presOf" srcId="{8D121655-8C4C-4A98-BCB4-4866A9726DB2}" destId="{01A51534-9C37-4FE1-A1FE-FED80B8D04F2}" srcOrd="0" destOrd="0" presId="urn:microsoft.com/office/officeart/2005/8/layout/vList2"/>
    <dgm:cxn modelId="{CC159AB3-08FD-4E81-B117-BEED7A027F0C}" type="presParOf" srcId="{E1BCD3F0-72E9-47C2-9968-60B0572D3310}" destId="{3E665D27-80C1-4D46-8704-8048BB7CECD8}" srcOrd="0" destOrd="0" presId="urn:microsoft.com/office/officeart/2005/8/layout/vList2"/>
    <dgm:cxn modelId="{A047D750-E42D-4B45-9AD0-E0E33C45D8A9}" type="presParOf" srcId="{E1BCD3F0-72E9-47C2-9968-60B0572D3310}" destId="{1D49DC62-272A-406E-B259-F9152E9C0189}" srcOrd="1" destOrd="0" presId="urn:microsoft.com/office/officeart/2005/8/layout/vList2"/>
    <dgm:cxn modelId="{7DE2697C-047E-431F-9B32-FE7CBE1EA8CD}" type="presParOf" srcId="{E1BCD3F0-72E9-47C2-9968-60B0572D3310}" destId="{01A51534-9C37-4FE1-A1FE-FED80B8D04F2}" srcOrd="2" destOrd="0" presId="urn:microsoft.com/office/officeart/2005/8/layout/vList2"/>
    <dgm:cxn modelId="{4058D934-16B6-4EE9-BA4B-FDB658291B1E}" type="presParOf" srcId="{E1BCD3F0-72E9-47C2-9968-60B0572D3310}" destId="{E38BCC22-2B05-47DE-AA66-6DF072A0D567}" srcOrd="3" destOrd="0" presId="urn:microsoft.com/office/officeart/2005/8/layout/vList2"/>
    <dgm:cxn modelId="{E5BB827C-0A58-486F-A867-0290FE1B149E}" type="presParOf" srcId="{E1BCD3F0-72E9-47C2-9968-60B0572D3310}" destId="{55E6B124-08C1-48C9-8E46-B333BA7FBB34}" srcOrd="4" destOrd="0" presId="urn:microsoft.com/office/officeart/2005/8/layout/vList2"/>
    <dgm:cxn modelId="{0AE63A3C-BD2E-446E-8495-C6BE8F10B16B}" type="presParOf" srcId="{E1BCD3F0-72E9-47C2-9968-60B0572D3310}" destId="{FFE369B7-139D-4B05-8999-D1B65A831E96}" srcOrd="5" destOrd="0" presId="urn:microsoft.com/office/officeart/2005/8/layout/vList2"/>
    <dgm:cxn modelId="{B0FAC15E-5138-4F4D-B593-18F3797D14D1}" type="presParOf" srcId="{E1BCD3F0-72E9-47C2-9968-60B0572D3310}" destId="{4942A04F-FD8F-4CC7-911C-806BE85B271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0674D4F-F6EA-4D92-8A5C-69ACB6CB840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FCCD06EE-ACD5-43B8-837F-B49D1DE5C70D}">
      <dgm:prSet custT="1"/>
      <dgm:spPr/>
      <dgm:t>
        <a:bodyPr/>
        <a:lstStyle/>
        <a:p>
          <a:r>
            <a:rPr lang="pt-BR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Elementos que contribuíram para a formação da Europa medieval</a:t>
          </a:r>
        </a:p>
      </dgm:t>
    </dgm:pt>
    <dgm:pt modelId="{CF07E204-8E6E-4E28-A0B7-7E576A8A3D34}" type="parTrans" cxnId="{49DE6316-C962-4DE3-A649-EF66386D5EF7}">
      <dgm:prSet/>
      <dgm:spPr/>
      <dgm:t>
        <a:bodyPr/>
        <a:lstStyle/>
        <a:p>
          <a:endParaRPr lang="pt-BR"/>
        </a:p>
      </dgm:t>
    </dgm:pt>
    <dgm:pt modelId="{749C2CA4-CAAC-4F4E-9437-533CD050A7E8}" type="sibTrans" cxnId="{49DE6316-C962-4DE3-A649-EF66386D5EF7}">
      <dgm:prSet/>
      <dgm:spPr/>
      <dgm:t>
        <a:bodyPr/>
        <a:lstStyle/>
        <a:p>
          <a:endParaRPr lang="pt-BR"/>
        </a:p>
      </dgm:t>
    </dgm:pt>
    <dgm:pt modelId="{0A0A6D24-EC05-4D29-BAB0-A1C9BB31A22B}">
      <dgm:prSet custT="1"/>
      <dgm:spPr/>
      <dgm:t>
        <a:bodyPr/>
        <a:lstStyle/>
        <a:p>
          <a:r>
            <a:rPr lang="pt-BR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Colonato: origem romana</a:t>
          </a:r>
        </a:p>
      </dgm:t>
    </dgm:pt>
    <dgm:pt modelId="{72F00A55-4791-4BD5-B54F-6DB93EDD17DC}" type="parTrans" cxnId="{C6ED62D1-E109-4B9F-8179-C2A7F28E9CCD}">
      <dgm:prSet/>
      <dgm:spPr/>
      <dgm:t>
        <a:bodyPr/>
        <a:lstStyle/>
        <a:p>
          <a:endParaRPr lang="pt-BR"/>
        </a:p>
      </dgm:t>
    </dgm:pt>
    <dgm:pt modelId="{7C6BB2ED-E986-4037-BEA1-120015AF93D0}" type="sibTrans" cxnId="{C6ED62D1-E109-4B9F-8179-C2A7F28E9CCD}">
      <dgm:prSet/>
      <dgm:spPr/>
      <dgm:t>
        <a:bodyPr/>
        <a:lstStyle/>
        <a:p>
          <a:endParaRPr lang="pt-BR"/>
        </a:p>
      </dgm:t>
    </dgm:pt>
    <dgm:pt modelId="{1D519A60-7FBA-4E20-AE1C-3ACCAD24FCCC}">
      <dgm:prSet custT="1"/>
      <dgm:spPr/>
      <dgm:t>
        <a:bodyPr/>
        <a:lstStyle/>
        <a:p>
          <a:pPr algn="ctr"/>
          <a:r>
            <a:rPr lang="pt-BR" sz="2500" i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Comitatus</a:t>
          </a:r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: origem germânica</a:t>
          </a:r>
        </a:p>
      </dgm:t>
    </dgm:pt>
    <dgm:pt modelId="{9E6D6F98-73EE-40EE-A1BC-AA13ADEDA816}" type="parTrans" cxnId="{59DF028A-92E1-41F2-B264-29138422A87B}">
      <dgm:prSet/>
      <dgm:spPr/>
      <dgm:t>
        <a:bodyPr/>
        <a:lstStyle/>
        <a:p>
          <a:endParaRPr lang="pt-BR"/>
        </a:p>
      </dgm:t>
    </dgm:pt>
    <dgm:pt modelId="{DDD55BF5-9B8E-46DE-9D25-67E312555E8B}" type="sibTrans" cxnId="{59DF028A-92E1-41F2-B264-29138422A87B}">
      <dgm:prSet/>
      <dgm:spPr/>
      <dgm:t>
        <a:bodyPr/>
        <a:lstStyle/>
        <a:p>
          <a:endParaRPr lang="pt-BR"/>
        </a:p>
      </dgm:t>
    </dgm:pt>
    <dgm:pt modelId="{46BCBC6E-EA6B-4A24-A515-EE952F630DA5}">
      <dgm:prSet custT="1"/>
      <dgm:spPr/>
      <dgm:t>
        <a:bodyPr/>
        <a:lstStyle/>
        <a:p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Cristianismo</a:t>
          </a:r>
        </a:p>
      </dgm:t>
    </dgm:pt>
    <dgm:pt modelId="{FA0AAA95-ABFE-4F60-9925-20ED6FE5A1F3}" type="parTrans" cxnId="{8C175A2E-5F17-4CAA-AA86-49094E71848C}">
      <dgm:prSet/>
      <dgm:spPr/>
      <dgm:t>
        <a:bodyPr/>
        <a:lstStyle/>
        <a:p>
          <a:endParaRPr lang="pt-BR"/>
        </a:p>
      </dgm:t>
    </dgm:pt>
    <dgm:pt modelId="{855E5AAB-A208-4B49-9A6F-9D862FFBEF61}" type="sibTrans" cxnId="{8C175A2E-5F17-4CAA-AA86-49094E71848C}">
      <dgm:prSet/>
      <dgm:spPr/>
      <dgm:t>
        <a:bodyPr/>
        <a:lstStyle/>
        <a:p>
          <a:endParaRPr lang="pt-BR"/>
        </a:p>
      </dgm:t>
    </dgm:pt>
    <dgm:pt modelId="{AB84B6EE-9133-4D0B-B434-B173FB23926D}">
      <dgm:prSet custT="1"/>
      <dgm:spPr/>
      <dgm:t>
        <a:bodyPr/>
        <a:lstStyle/>
        <a:p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Feudalismo</a:t>
          </a:r>
        </a:p>
      </dgm:t>
    </dgm:pt>
    <dgm:pt modelId="{037E9134-FEB8-41ED-96A6-23B0BF3424FA}" type="parTrans" cxnId="{319B3F39-6CF5-44EE-8E5D-64E3E7D3A053}">
      <dgm:prSet/>
      <dgm:spPr/>
      <dgm:t>
        <a:bodyPr/>
        <a:lstStyle/>
        <a:p>
          <a:endParaRPr lang="pt-BR"/>
        </a:p>
      </dgm:t>
    </dgm:pt>
    <dgm:pt modelId="{B97DE120-091A-4C56-8CE3-6074839DBF0E}" type="sibTrans" cxnId="{319B3F39-6CF5-44EE-8E5D-64E3E7D3A053}">
      <dgm:prSet/>
      <dgm:spPr/>
      <dgm:t>
        <a:bodyPr/>
        <a:lstStyle/>
        <a:p>
          <a:endParaRPr lang="pt-BR"/>
        </a:p>
      </dgm:t>
    </dgm:pt>
    <dgm:pt modelId="{4B8659FC-7F4D-4378-A1C6-91B6545BF9BE}">
      <dgm:prSet custT="1"/>
      <dgm:spPr/>
      <dgm:t>
        <a:bodyPr/>
        <a:lstStyle/>
        <a:p>
          <a:r>
            <a:rPr lang="pt-BR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Doação de feudos</a:t>
          </a:r>
        </a:p>
      </dgm:t>
    </dgm:pt>
    <dgm:pt modelId="{56D3094F-C9E9-4F81-A6EC-485CD794D9F9}" type="parTrans" cxnId="{3D84F4EC-4E31-4B03-9A47-F5A06F259F79}">
      <dgm:prSet/>
      <dgm:spPr/>
      <dgm:t>
        <a:bodyPr/>
        <a:lstStyle/>
        <a:p>
          <a:endParaRPr lang="pt-BR"/>
        </a:p>
      </dgm:t>
    </dgm:pt>
    <dgm:pt modelId="{ACEEE014-CEEC-4FA7-BB58-84C02218E679}" type="sibTrans" cxnId="{3D84F4EC-4E31-4B03-9A47-F5A06F259F79}">
      <dgm:prSet/>
      <dgm:spPr/>
      <dgm:t>
        <a:bodyPr/>
        <a:lstStyle/>
        <a:p>
          <a:endParaRPr lang="pt-BR"/>
        </a:p>
      </dgm:t>
    </dgm:pt>
    <dgm:pt modelId="{01A83C51-AFC8-41C1-9A2B-484CE6C0241C}">
      <dgm:prSet custT="1"/>
      <dgm:spPr/>
      <dgm:t>
        <a:bodyPr/>
        <a:lstStyle/>
        <a:p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Suserania e vassalagem</a:t>
          </a:r>
        </a:p>
      </dgm:t>
    </dgm:pt>
    <dgm:pt modelId="{43D6E696-30C2-4DF5-94C2-D3008642C5B7}" type="parTrans" cxnId="{06DA56B4-6DCE-4BF3-A097-A5E45411CFC3}">
      <dgm:prSet/>
      <dgm:spPr/>
      <dgm:t>
        <a:bodyPr/>
        <a:lstStyle/>
        <a:p>
          <a:endParaRPr lang="pt-BR"/>
        </a:p>
      </dgm:t>
    </dgm:pt>
    <dgm:pt modelId="{2A1BB104-58E6-4CA8-BE1C-97F8D93DE101}" type="sibTrans" cxnId="{06DA56B4-6DCE-4BF3-A097-A5E45411CFC3}">
      <dgm:prSet/>
      <dgm:spPr/>
      <dgm:t>
        <a:bodyPr/>
        <a:lstStyle/>
        <a:p>
          <a:endParaRPr lang="pt-BR"/>
        </a:p>
      </dgm:t>
    </dgm:pt>
    <dgm:pt modelId="{CB547C15-1531-4AD6-9778-A7F154A5446C}">
      <dgm:prSet custT="1"/>
      <dgm:spPr/>
      <dgm:t>
        <a:bodyPr/>
        <a:lstStyle/>
        <a:p>
          <a:r>
            <a:rPr lang="pt-BR" sz="16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Suserano</a:t>
          </a:r>
          <a:r>
            <a:rPr lang="pt-BR" sz="16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: auxílio militar e defesa em julgamentos</a:t>
          </a:r>
          <a:endParaRPr lang="pt-BR" sz="1600" kern="1200" dirty="0">
            <a:solidFill>
              <a:schemeClr val="tx1"/>
            </a:solidFill>
          </a:endParaRPr>
        </a:p>
      </dgm:t>
    </dgm:pt>
    <dgm:pt modelId="{005414FF-993B-4700-B095-44DE5C2609E0}" type="parTrans" cxnId="{36A73A1F-94AE-49FD-AB18-B4E47D308AE6}">
      <dgm:prSet/>
      <dgm:spPr/>
      <dgm:t>
        <a:bodyPr/>
        <a:lstStyle/>
        <a:p>
          <a:endParaRPr lang="pt-BR"/>
        </a:p>
      </dgm:t>
    </dgm:pt>
    <dgm:pt modelId="{90358B5B-D76A-4D55-ACA9-146A0D221F4D}" type="sibTrans" cxnId="{36A73A1F-94AE-49FD-AB18-B4E47D308AE6}">
      <dgm:prSet/>
      <dgm:spPr/>
      <dgm:t>
        <a:bodyPr/>
        <a:lstStyle/>
        <a:p>
          <a:endParaRPr lang="pt-BR"/>
        </a:p>
      </dgm:t>
    </dgm:pt>
    <dgm:pt modelId="{A165F35D-183E-4151-857A-68E93878E3AA}">
      <dgm:prSet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Vassalo</a:t>
          </a:r>
          <a:r>
            <a:rPr lang="pt-BR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: auxílio militar; ajuda financeira e testemunha em julgamentos</a:t>
          </a:r>
        </a:p>
      </dgm:t>
    </dgm:pt>
    <dgm:pt modelId="{D16EF8FC-5695-4205-8A4B-7F86C82BA471}" type="parTrans" cxnId="{DCD2F6F7-2FFF-438F-8F86-01B76886FF6E}">
      <dgm:prSet/>
      <dgm:spPr/>
      <dgm:t>
        <a:bodyPr/>
        <a:lstStyle/>
        <a:p>
          <a:endParaRPr lang="pt-BR"/>
        </a:p>
      </dgm:t>
    </dgm:pt>
    <dgm:pt modelId="{477814AF-CB12-4F4D-B602-9B9A38476F4A}" type="sibTrans" cxnId="{DCD2F6F7-2FFF-438F-8F86-01B76886FF6E}">
      <dgm:prSet/>
      <dgm:spPr/>
      <dgm:t>
        <a:bodyPr/>
        <a:lstStyle/>
        <a:p>
          <a:endParaRPr lang="pt-BR"/>
        </a:p>
      </dgm:t>
    </dgm:pt>
    <dgm:pt modelId="{4678D533-32E5-4424-9E5C-A316E7F28A5D}">
      <dgm:prSet custT="1"/>
      <dgm:spPr/>
      <dgm:t>
        <a:bodyPr/>
        <a:lstStyle/>
        <a:p>
          <a:r>
            <a:rPr lang="pt-BR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Cerimônia </a:t>
          </a:r>
          <a:r>
            <a:rPr lang="pt-BR" sz="25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homenagem</a:t>
          </a:r>
          <a:r>
            <a:rPr lang="pt-BR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e o </a:t>
          </a:r>
          <a:r>
            <a:rPr lang="pt-BR" sz="25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juramento de fidelidade</a:t>
          </a:r>
          <a:endParaRPr lang="pt-BR" sz="25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57E1561-C42D-4C4C-98C6-28F468DC5979}" type="parTrans" cxnId="{19A76C50-A5CE-4224-BDDA-6A944C4CAD08}">
      <dgm:prSet/>
      <dgm:spPr/>
      <dgm:t>
        <a:bodyPr/>
        <a:lstStyle/>
        <a:p>
          <a:endParaRPr lang="pt-BR"/>
        </a:p>
      </dgm:t>
    </dgm:pt>
    <dgm:pt modelId="{F6F9E8DE-14F2-45F2-BE51-C52861FE493E}" type="sibTrans" cxnId="{19A76C50-A5CE-4224-BDDA-6A944C4CAD08}">
      <dgm:prSet/>
      <dgm:spPr/>
      <dgm:t>
        <a:bodyPr/>
        <a:lstStyle/>
        <a:p>
          <a:endParaRPr lang="pt-BR"/>
        </a:p>
      </dgm:t>
    </dgm:pt>
    <dgm:pt modelId="{DAECFFC5-5F41-444B-9932-CF60ED37A5DE}">
      <dgm:prSet custT="1"/>
      <dgm:spPr/>
      <dgm:t>
        <a:bodyPr/>
        <a:lstStyle/>
        <a:p>
          <a:r>
            <a:rPr lang="pt-BR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Senhor: autoridade máxima </a:t>
          </a:r>
        </a:p>
      </dgm:t>
    </dgm:pt>
    <dgm:pt modelId="{1EA2F979-547B-468E-8ABC-3B4BDAFB54B9}" type="parTrans" cxnId="{EF0A2DA6-B068-4F69-97CA-D111361BE257}">
      <dgm:prSet/>
      <dgm:spPr/>
      <dgm:t>
        <a:bodyPr/>
        <a:lstStyle/>
        <a:p>
          <a:endParaRPr lang="pt-BR"/>
        </a:p>
      </dgm:t>
    </dgm:pt>
    <dgm:pt modelId="{53F4479A-512A-4E58-B42F-D94C391058F6}" type="sibTrans" cxnId="{EF0A2DA6-B068-4F69-97CA-D111361BE257}">
      <dgm:prSet/>
      <dgm:spPr/>
      <dgm:t>
        <a:bodyPr/>
        <a:lstStyle/>
        <a:p>
          <a:endParaRPr lang="pt-BR"/>
        </a:p>
      </dgm:t>
    </dgm:pt>
    <dgm:pt modelId="{708517B6-4685-454B-A0B9-00F0F6888974}" type="pres">
      <dgm:prSet presAssocID="{60674D4F-F6EA-4D92-8A5C-69ACB6CB84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12BF85E-E062-4ED2-AAF6-B9E014127D6B}" type="pres">
      <dgm:prSet presAssocID="{FCCD06EE-ACD5-43B8-837F-B49D1DE5C70D}" presName="root1" presStyleCnt="0"/>
      <dgm:spPr/>
    </dgm:pt>
    <dgm:pt modelId="{96E56A5D-AA50-4844-A3C2-39427899AF51}" type="pres">
      <dgm:prSet presAssocID="{FCCD06EE-ACD5-43B8-837F-B49D1DE5C70D}" presName="LevelOneTextNode" presStyleLbl="node0" presStyleIdx="0" presStyleCnt="2" custScaleX="189634" custScaleY="235049" custLinFactX="-83117" custLinFactNeighborX="-100000" custLinFactNeighborY="1189">
        <dgm:presLayoutVars>
          <dgm:chPref val="3"/>
        </dgm:presLayoutVars>
      </dgm:prSet>
      <dgm:spPr/>
    </dgm:pt>
    <dgm:pt modelId="{991F0634-C91D-4144-B0B7-4C25022D5F78}" type="pres">
      <dgm:prSet presAssocID="{FCCD06EE-ACD5-43B8-837F-B49D1DE5C70D}" presName="level2hierChild" presStyleCnt="0"/>
      <dgm:spPr/>
    </dgm:pt>
    <dgm:pt modelId="{BDEF1CC7-327B-4921-BF62-7A10AA00D33D}" type="pres">
      <dgm:prSet presAssocID="{72F00A55-4791-4BD5-B54F-6DB93EDD17DC}" presName="conn2-1" presStyleLbl="parChTrans1D2" presStyleIdx="0" presStyleCnt="7"/>
      <dgm:spPr/>
    </dgm:pt>
    <dgm:pt modelId="{C5578FAB-8C97-4C75-9762-6AB772E4988F}" type="pres">
      <dgm:prSet presAssocID="{72F00A55-4791-4BD5-B54F-6DB93EDD17DC}" presName="connTx" presStyleLbl="parChTrans1D2" presStyleIdx="0" presStyleCnt="7"/>
      <dgm:spPr/>
    </dgm:pt>
    <dgm:pt modelId="{32C875FC-DA18-4CA0-B171-FCA62E12FC7C}" type="pres">
      <dgm:prSet presAssocID="{0A0A6D24-EC05-4D29-BAB0-A1C9BB31A22B}" presName="root2" presStyleCnt="0"/>
      <dgm:spPr/>
    </dgm:pt>
    <dgm:pt modelId="{0E5AB095-4E39-47CE-A3C8-3DA3C8BFE5F8}" type="pres">
      <dgm:prSet presAssocID="{0A0A6D24-EC05-4D29-BAB0-A1C9BB31A22B}" presName="LevelTwoTextNode" presStyleLbl="node2" presStyleIdx="0" presStyleCnt="7" custScaleX="305116" custScaleY="64528" custLinFactNeighborX="-7740" custLinFactNeighborY="-1370">
        <dgm:presLayoutVars>
          <dgm:chPref val="3"/>
        </dgm:presLayoutVars>
      </dgm:prSet>
      <dgm:spPr/>
    </dgm:pt>
    <dgm:pt modelId="{DAE9F947-ECFF-4B4E-A5ED-39645AC14797}" type="pres">
      <dgm:prSet presAssocID="{0A0A6D24-EC05-4D29-BAB0-A1C9BB31A22B}" presName="level3hierChild" presStyleCnt="0"/>
      <dgm:spPr/>
    </dgm:pt>
    <dgm:pt modelId="{212E93CD-ABF6-4CBD-944F-998AB2A9C89D}" type="pres">
      <dgm:prSet presAssocID="{9E6D6F98-73EE-40EE-A1BC-AA13ADEDA816}" presName="conn2-1" presStyleLbl="parChTrans1D2" presStyleIdx="1" presStyleCnt="7"/>
      <dgm:spPr/>
    </dgm:pt>
    <dgm:pt modelId="{E0031D65-9063-4C81-8261-BDFFF182DFC0}" type="pres">
      <dgm:prSet presAssocID="{9E6D6F98-73EE-40EE-A1BC-AA13ADEDA816}" presName="connTx" presStyleLbl="parChTrans1D2" presStyleIdx="1" presStyleCnt="7"/>
      <dgm:spPr/>
    </dgm:pt>
    <dgm:pt modelId="{63DC2954-3488-4599-82D9-992DF6D52E15}" type="pres">
      <dgm:prSet presAssocID="{1D519A60-7FBA-4E20-AE1C-3ACCAD24FCCC}" presName="root2" presStyleCnt="0"/>
      <dgm:spPr/>
    </dgm:pt>
    <dgm:pt modelId="{868DD6DD-B4E5-406C-946D-3680B33144A3}" type="pres">
      <dgm:prSet presAssocID="{1D519A60-7FBA-4E20-AE1C-3ACCAD24FCCC}" presName="LevelTwoTextNode" presStyleLbl="node2" presStyleIdx="1" presStyleCnt="7" custScaleX="306429" custScaleY="65548" custLinFactNeighborX="-7444" custLinFactNeighborY="-5996">
        <dgm:presLayoutVars>
          <dgm:chPref val="3"/>
        </dgm:presLayoutVars>
      </dgm:prSet>
      <dgm:spPr/>
    </dgm:pt>
    <dgm:pt modelId="{6D49A5FD-4810-426B-BB5B-E15E6A6EE8CE}" type="pres">
      <dgm:prSet presAssocID="{1D519A60-7FBA-4E20-AE1C-3ACCAD24FCCC}" presName="level3hierChild" presStyleCnt="0"/>
      <dgm:spPr/>
    </dgm:pt>
    <dgm:pt modelId="{1AA94102-0C0C-4587-8AC7-661A3750F64D}" type="pres">
      <dgm:prSet presAssocID="{FA0AAA95-ABFE-4F60-9925-20ED6FE5A1F3}" presName="conn2-1" presStyleLbl="parChTrans1D2" presStyleIdx="2" presStyleCnt="7"/>
      <dgm:spPr/>
    </dgm:pt>
    <dgm:pt modelId="{BE36CC3A-199C-432B-B882-960BA9B46713}" type="pres">
      <dgm:prSet presAssocID="{FA0AAA95-ABFE-4F60-9925-20ED6FE5A1F3}" presName="connTx" presStyleLbl="parChTrans1D2" presStyleIdx="2" presStyleCnt="7"/>
      <dgm:spPr/>
    </dgm:pt>
    <dgm:pt modelId="{9715AD94-C217-4818-8747-DDDDBBAB161B}" type="pres">
      <dgm:prSet presAssocID="{46BCBC6E-EA6B-4A24-A515-EE952F630DA5}" presName="root2" presStyleCnt="0"/>
      <dgm:spPr/>
    </dgm:pt>
    <dgm:pt modelId="{A0B28CA1-C7AE-4268-A9BF-4468C365D103}" type="pres">
      <dgm:prSet presAssocID="{46BCBC6E-EA6B-4A24-A515-EE952F630DA5}" presName="LevelTwoTextNode" presStyleLbl="node2" presStyleIdx="2" presStyleCnt="7" custScaleX="307306" custScaleY="53910" custLinFactNeighborX="-6437" custLinFactNeighborY="-9447">
        <dgm:presLayoutVars>
          <dgm:chPref val="3"/>
        </dgm:presLayoutVars>
      </dgm:prSet>
      <dgm:spPr/>
    </dgm:pt>
    <dgm:pt modelId="{FAB8B14F-A941-47B1-A25D-5FCA011C2AAA}" type="pres">
      <dgm:prSet presAssocID="{46BCBC6E-EA6B-4A24-A515-EE952F630DA5}" presName="level3hierChild" presStyleCnt="0"/>
      <dgm:spPr/>
    </dgm:pt>
    <dgm:pt modelId="{80DF681E-9BE4-4B61-9A82-8ED8E070BB47}" type="pres">
      <dgm:prSet presAssocID="{AB84B6EE-9133-4D0B-B434-B173FB23926D}" presName="root1" presStyleCnt="0"/>
      <dgm:spPr/>
    </dgm:pt>
    <dgm:pt modelId="{D0C71740-3779-451A-B744-BED7D7FD8D42}" type="pres">
      <dgm:prSet presAssocID="{AB84B6EE-9133-4D0B-B434-B173FB23926D}" presName="LevelOneTextNode" presStyleLbl="node0" presStyleIdx="1" presStyleCnt="2" custScaleX="140365" custLinFactX="-2585" custLinFactNeighborX="-100000" custLinFactNeighborY="-12417">
        <dgm:presLayoutVars>
          <dgm:chPref val="3"/>
        </dgm:presLayoutVars>
      </dgm:prSet>
      <dgm:spPr/>
    </dgm:pt>
    <dgm:pt modelId="{D7449A62-9385-4439-BBFF-E46FB2C7E81F}" type="pres">
      <dgm:prSet presAssocID="{AB84B6EE-9133-4D0B-B434-B173FB23926D}" presName="level2hierChild" presStyleCnt="0"/>
      <dgm:spPr/>
    </dgm:pt>
    <dgm:pt modelId="{B79015A6-2C09-4163-94FD-0E64468D3DAD}" type="pres">
      <dgm:prSet presAssocID="{56D3094F-C9E9-4F81-A6EC-485CD794D9F9}" presName="conn2-1" presStyleLbl="parChTrans1D2" presStyleIdx="3" presStyleCnt="7"/>
      <dgm:spPr/>
    </dgm:pt>
    <dgm:pt modelId="{3D130F54-FDBA-4B70-AC18-749829E37ACA}" type="pres">
      <dgm:prSet presAssocID="{56D3094F-C9E9-4F81-A6EC-485CD794D9F9}" presName="connTx" presStyleLbl="parChTrans1D2" presStyleIdx="3" presStyleCnt="7"/>
      <dgm:spPr/>
    </dgm:pt>
    <dgm:pt modelId="{2BFAC1AB-CAE0-4BA9-966C-336FB0209E51}" type="pres">
      <dgm:prSet presAssocID="{4B8659FC-7F4D-4378-A1C6-91B6545BF9BE}" presName="root2" presStyleCnt="0"/>
      <dgm:spPr/>
    </dgm:pt>
    <dgm:pt modelId="{85682742-ACC6-4380-9A6D-54F7EE94EB71}" type="pres">
      <dgm:prSet presAssocID="{4B8659FC-7F4D-4378-A1C6-91B6545BF9BE}" presName="LevelTwoTextNode" presStyleLbl="node2" presStyleIdx="3" presStyleCnt="7" custScaleX="260196" custScaleY="78083" custLinFactNeighborX="-36919" custLinFactNeighborY="33142">
        <dgm:presLayoutVars>
          <dgm:chPref val="3"/>
        </dgm:presLayoutVars>
      </dgm:prSet>
      <dgm:spPr/>
    </dgm:pt>
    <dgm:pt modelId="{84E816B2-0505-4393-BD58-CEA037906831}" type="pres">
      <dgm:prSet presAssocID="{4B8659FC-7F4D-4378-A1C6-91B6545BF9BE}" presName="level3hierChild" presStyleCnt="0"/>
      <dgm:spPr/>
    </dgm:pt>
    <dgm:pt modelId="{0C30AF0C-FFB6-4E8A-B350-05ABB6F70644}" type="pres">
      <dgm:prSet presAssocID="{43D6E696-30C2-4DF5-94C2-D3008642C5B7}" presName="conn2-1" presStyleLbl="parChTrans1D2" presStyleIdx="4" presStyleCnt="7"/>
      <dgm:spPr/>
    </dgm:pt>
    <dgm:pt modelId="{7516FF71-E39A-417E-87B7-58D5045EBFD5}" type="pres">
      <dgm:prSet presAssocID="{43D6E696-30C2-4DF5-94C2-D3008642C5B7}" presName="connTx" presStyleLbl="parChTrans1D2" presStyleIdx="4" presStyleCnt="7"/>
      <dgm:spPr/>
    </dgm:pt>
    <dgm:pt modelId="{73389FD1-52C5-45A4-B6EB-EE9C504D7D7F}" type="pres">
      <dgm:prSet presAssocID="{01A83C51-AFC8-41C1-9A2B-484CE6C0241C}" presName="root2" presStyleCnt="0"/>
      <dgm:spPr/>
    </dgm:pt>
    <dgm:pt modelId="{692C3B90-CED5-4B3D-BDFB-0C2422A3DC6C}" type="pres">
      <dgm:prSet presAssocID="{01A83C51-AFC8-41C1-9A2B-484CE6C0241C}" presName="LevelTwoTextNode" presStyleLbl="node2" presStyleIdx="4" presStyleCnt="7" custScaleX="257461" custScaleY="74409" custLinFactNeighborX="-35957" custLinFactNeighborY="56908">
        <dgm:presLayoutVars>
          <dgm:chPref val="3"/>
        </dgm:presLayoutVars>
      </dgm:prSet>
      <dgm:spPr/>
    </dgm:pt>
    <dgm:pt modelId="{7854EA5C-021B-49A0-A35A-BDD72AF08BDF}" type="pres">
      <dgm:prSet presAssocID="{01A83C51-AFC8-41C1-9A2B-484CE6C0241C}" presName="level3hierChild" presStyleCnt="0"/>
      <dgm:spPr/>
    </dgm:pt>
    <dgm:pt modelId="{5E9FA5EB-B2BB-422E-B239-52FB9131D127}" type="pres">
      <dgm:prSet presAssocID="{005414FF-993B-4700-B095-44DE5C2609E0}" presName="conn2-1" presStyleLbl="parChTrans1D3" presStyleIdx="0" presStyleCnt="2"/>
      <dgm:spPr/>
    </dgm:pt>
    <dgm:pt modelId="{B9F5AA4C-5526-465E-A339-A6BF63E22F04}" type="pres">
      <dgm:prSet presAssocID="{005414FF-993B-4700-B095-44DE5C2609E0}" presName="connTx" presStyleLbl="parChTrans1D3" presStyleIdx="0" presStyleCnt="2"/>
      <dgm:spPr/>
    </dgm:pt>
    <dgm:pt modelId="{0C50F21D-3092-4069-9A7B-2C2F490DA561}" type="pres">
      <dgm:prSet presAssocID="{CB547C15-1531-4AD6-9778-A7F154A5446C}" presName="root2" presStyleCnt="0"/>
      <dgm:spPr/>
    </dgm:pt>
    <dgm:pt modelId="{8C71F99B-E622-4B8A-AF61-D0CB2D1B80C9}" type="pres">
      <dgm:prSet presAssocID="{CB547C15-1531-4AD6-9778-A7F154A5446C}" presName="LevelTwoTextNode" presStyleLbl="node3" presStyleIdx="0" presStyleCnt="2" custScaleX="147966" custScaleY="134860" custLinFactNeighborX="71035" custLinFactNeighborY="39217">
        <dgm:presLayoutVars>
          <dgm:chPref val="3"/>
        </dgm:presLayoutVars>
      </dgm:prSet>
      <dgm:spPr/>
    </dgm:pt>
    <dgm:pt modelId="{EEC6BE04-D770-47B9-8777-CF44D2B9DE98}" type="pres">
      <dgm:prSet presAssocID="{CB547C15-1531-4AD6-9778-A7F154A5446C}" presName="level3hierChild" presStyleCnt="0"/>
      <dgm:spPr/>
    </dgm:pt>
    <dgm:pt modelId="{C89512B7-E63E-4FFA-B844-50BED3CB7CFC}" type="pres">
      <dgm:prSet presAssocID="{D16EF8FC-5695-4205-8A4B-7F86C82BA471}" presName="conn2-1" presStyleLbl="parChTrans1D3" presStyleIdx="1" presStyleCnt="2"/>
      <dgm:spPr/>
    </dgm:pt>
    <dgm:pt modelId="{CC860162-54E6-4E6F-9ED5-047463FBCDA7}" type="pres">
      <dgm:prSet presAssocID="{D16EF8FC-5695-4205-8A4B-7F86C82BA471}" presName="connTx" presStyleLbl="parChTrans1D3" presStyleIdx="1" presStyleCnt="2"/>
      <dgm:spPr/>
    </dgm:pt>
    <dgm:pt modelId="{17CF1CC7-A2B0-41CE-AFFA-F3590E358E2E}" type="pres">
      <dgm:prSet presAssocID="{A165F35D-183E-4151-857A-68E93878E3AA}" presName="root2" presStyleCnt="0"/>
      <dgm:spPr/>
    </dgm:pt>
    <dgm:pt modelId="{DCBBB1BC-3382-4244-81C0-49AAF71B1563}" type="pres">
      <dgm:prSet presAssocID="{A165F35D-183E-4151-857A-68E93878E3AA}" presName="LevelTwoTextNode" presStyleLbl="node3" presStyleIdx="1" presStyleCnt="2" custScaleX="154250" custScaleY="180529" custLinFactNeighborX="72104" custLinFactNeighborY="59987">
        <dgm:presLayoutVars>
          <dgm:chPref val="3"/>
        </dgm:presLayoutVars>
      </dgm:prSet>
      <dgm:spPr/>
    </dgm:pt>
    <dgm:pt modelId="{4A4688E3-1AC2-429A-BEF4-11FA2DC4F682}" type="pres">
      <dgm:prSet presAssocID="{A165F35D-183E-4151-857A-68E93878E3AA}" presName="level3hierChild" presStyleCnt="0"/>
      <dgm:spPr/>
    </dgm:pt>
    <dgm:pt modelId="{370F615B-853E-4FE6-BAA5-72F1D3BC54B1}" type="pres">
      <dgm:prSet presAssocID="{D57E1561-C42D-4C4C-98C6-28F468DC5979}" presName="conn2-1" presStyleLbl="parChTrans1D2" presStyleIdx="5" presStyleCnt="7"/>
      <dgm:spPr/>
    </dgm:pt>
    <dgm:pt modelId="{0F363BD8-3313-488A-B14A-CD8B4FAEEC6C}" type="pres">
      <dgm:prSet presAssocID="{D57E1561-C42D-4C4C-98C6-28F468DC5979}" presName="connTx" presStyleLbl="parChTrans1D2" presStyleIdx="5" presStyleCnt="7"/>
      <dgm:spPr/>
    </dgm:pt>
    <dgm:pt modelId="{F2B30A62-6FCF-4C5F-B242-E15722D68B99}" type="pres">
      <dgm:prSet presAssocID="{4678D533-32E5-4424-9E5C-A316E7F28A5D}" presName="root2" presStyleCnt="0"/>
      <dgm:spPr/>
    </dgm:pt>
    <dgm:pt modelId="{33EF3077-130E-4E47-A433-B09E492F6AC7}" type="pres">
      <dgm:prSet presAssocID="{4678D533-32E5-4424-9E5C-A316E7F28A5D}" presName="LevelTwoTextNode" presStyleLbl="node2" presStyleIdx="5" presStyleCnt="7" custScaleX="327079" custLinFactNeighborX="-50197" custLinFactNeighborY="-32301">
        <dgm:presLayoutVars>
          <dgm:chPref val="3"/>
        </dgm:presLayoutVars>
      </dgm:prSet>
      <dgm:spPr/>
    </dgm:pt>
    <dgm:pt modelId="{998BD97D-6371-40BF-A0F8-0F483CDFB172}" type="pres">
      <dgm:prSet presAssocID="{4678D533-32E5-4424-9E5C-A316E7F28A5D}" presName="level3hierChild" presStyleCnt="0"/>
      <dgm:spPr/>
    </dgm:pt>
    <dgm:pt modelId="{8048AF22-19D7-49C6-9561-523E2DDAEB14}" type="pres">
      <dgm:prSet presAssocID="{1EA2F979-547B-468E-8ABC-3B4BDAFB54B9}" presName="conn2-1" presStyleLbl="parChTrans1D2" presStyleIdx="6" presStyleCnt="7"/>
      <dgm:spPr/>
    </dgm:pt>
    <dgm:pt modelId="{4E0B9F2A-BE6E-481C-AAA3-4E268962667E}" type="pres">
      <dgm:prSet presAssocID="{1EA2F979-547B-468E-8ABC-3B4BDAFB54B9}" presName="connTx" presStyleLbl="parChTrans1D2" presStyleIdx="6" presStyleCnt="7"/>
      <dgm:spPr/>
    </dgm:pt>
    <dgm:pt modelId="{562E5DDD-942C-4B07-87EC-61957B96692A}" type="pres">
      <dgm:prSet presAssocID="{DAECFFC5-5F41-444B-9932-CF60ED37A5DE}" presName="root2" presStyleCnt="0"/>
      <dgm:spPr/>
    </dgm:pt>
    <dgm:pt modelId="{581690F0-D6CA-4ECC-9ADA-338E076A2B9B}" type="pres">
      <dgm:prSet presAssocID="{DAECFFC5-5F41-444B-9932-CF60ED37A5DE}" presName="LevelTwoTextNode" presStyleLbl="node2" presStyleIdx="6" presStyleCnt="7" custScaleX="326428" custScaleY="77234" custLinFactNeighborX="-49485" custLinFactNeighborY="-11320">
        <dgm:presLayoutVars>
          <dgm:chPref val="3"/>
        </dgm:presLayoutVars>
      </dgm:prSet>
      <dgm:spPr/>
    </dgm:pt>
    <dgm:pt modelId="{40322AD8-2C4C-4CD9-9C3F-4235A9D469A1}" type="pres">
      <dgm:prSet presAssocID="{DAECFFC5-5F41-444B-9932-CF60ED37A5DE}" presName="level3hierChild" presStyleCnt="0"/>
      <dgm:spPr/>
    </dgm:pt>
  </dgm:ptLst>
  <dgm:cxnLst>
    <dgm:cxn modelId="{AB20A203-FAE6-42C8-8943-57C440855D8C}" type="presOf" srcId="{0A0A6D24-EC05-4D29-BAB0-A1C9BB31A22B}" destId="{0E5AB095-4E39-47CE-A3C8-3DA3C8BFE5F8}" srcOrd="0" destOrd="0" presId="urn:microsoft.com/office/officeart/2005/8/layout/hierarchy2"/>
    <dgm:cxn modelId="{B5296208-2518-478D-98AC-5F994EA88EC0}" type="presOf" srcId="{FCCD06EE-ACD5-43B8-837F-B49D1DE5C70D}" destId="{96E56A5D-AA50-4844-A3C2-39427899AF51}" srcOrd="0" destOrd="0" presId="urn:microsoft.com/office/officeart/2005/8/layout/hierarchy2"/>
    <dgm:cxn modelId="{49DE6316-C962-4DE3-A649-EF66386D5EF7}" srcId="{60674D4F-F6EA-4D92-8A5C-69ACB6CB8403}" destId="{FCCD06EE-ACD5-43B8-837F-B49D1DE5C70D}" srcOrd="0" destOrd="0" parTransId="{CF07E204-8E6E-4E28-A0B7-7E576A8A3D34}" sibTransId="{749C2CA4-CAAC-4F4E-9437-533CD050A7E8}"/>
    <dgm:cxn modelId="{5926E21B-6728-4616-A02B-FAA04940E888}" type="presOf" srcId="{D57E1561-C42D-4C4C-98C6-28F468DC5979}" destId="{370F615B-853E-4FE6-BAA5-72F1D3BC54B1}" srcOrd="0" destOrd="0" presId="urn:microsoft.com/office/officeart/2005/8/layout/hierarchy2"/>
    <dgm:cxn modelId="{E09F521E-765B-451B-8037-0EC6DCCBC4E0}" type="presOf" srcId="{D57E1561-C42D-4C4C-98C6-28F468DC5979}" destId="{0F363BD8-3313-488A-B14A-CD8B4FAEEC6C}" srcOrd="1" destOrd="0" presId="urn:microsoft.com/office/officeart/2005/8/layout/hierarchy2"/>
    <dgm:cxn modelId="{36A73A1F-94AE-49FD-AB18-B4E47D308AE6}" srcId="{01A83C51-AFC8-41C1-9A2B-484CE6C0241C}" destId="{CB547C15-1531-4AD6-9778-A7F154A5446C}" srcOrd="0" destOrd="0" parTransId="{005414FF-993B-4700-B095-44DE5C2609E0}" sibTransId="{90358B5B-D76A-4D55-ACA9-146A0D221F4D}"/>
    <dgm:cxn modelId="{8C175A2E-5F17-4CAA-AA86-49094E71848C}" srcId="{FCCD06EE-ACD5-43B8-837F-B49D1DE5C70D}" destId="{46BCBC6E-EA6B-4A24-A515-EE952F630DA5}" srcOrd="2" destOrd="0" parTransId="{FA0AAA95-ABFE-4F60-9925-20ED6FE5A1F3}" sibTransId="{855E5AAB-A208-4B49-9A6F-9D862FFBEF61}"/>
    <dgm:cxn modelId="{CA85992F-9E1F-434D-86EF-8E463ADFC6AA}" type="presOf" srcId="{72F00A55-4791-4BD5-B54F-6DB93EDD17DC}" destId="{BDEF1CC7-327B-4921-BF62-7A10AA00D33D}" srcOrd="0" destOrd="0" presId="urn:microsoft.com/office/officeart/2005/8/layout/hierarchy2"/>
    <dgm:cxn modelId="{DCC9A530-ECD9-4D05-99D0-B6A5E42C720B}" type="presOf" srcId="{1D519A60-7FBA-4E20-AE1C-3ACCAD24FCCC}" destId="{868DD6DD-B4E5-406C-946D-3680B33144A3}" srcOrd="0" destOrd="0" presId="urn:microsoft.com/office/officeart/2005/8/layout/hierarchy2"/>
    <dgm:cxn modelId="{319B3F39-6CF5-44EE-8E5D-64E3E7D3A053}" srcId="{60674D4F-F6EA-4D92-8A5C-69ACB6CB8403}" destId="{AB84B6EE-9133-4D0B-B434-B173FB23926D}" srcOrd="1" destOrd="0" parTransId="{037E9134-FEB8-41ED-96A6-23B0BF3424FA}" sibTransId="{B97DE120-091A-4C56-8CE3-6074839DBF0E}"/>
    <dgm:cxn modelId="{59F2603A-95B9-4CA9-AA1B-F6FF41CB5181}" type="presOf" srcId="{DAECFFC5-5F41-444B-9932-CF60ED37A5DE}" destId="{581690F0-D6CA-4ECC-9ADA-338E076A2B9B}" srcOrd="0" destOrd="0" presId="urn:microsoft.com/office/officeart/2005/8/layout/hierarchy2"/>
    <dgm:cxn modelId="{A2722C3D-9131-4E64-8C88-E12B75C2B95E}" type="presOf" srcId="{4678D533-32E5-4424-9E5C-A316E7F28A5D}" destId="{33EF3077-130E-4E47-A433-B09E492F6AC7}" srcOrd="0" destOrd="0" presId="urn:microsoft.com/office/officeart/2005/8/layout/hierarchy2"/>
    <dgm:cxn modelId="{44020947-5582-4E88-8FAE-3F946E927D36}" type="presOf" srcId="{A165F35D-183E-4151-857A-68E93878E3AA}" destId="{DCBBB1BC-3382-4244-81C0-49AAF71B1563}" srcOrd="0" destOrd="0" presId="urn:microsoft.com/office/officeart/2005/8/layout/hierarchy2"/>
    <dgm:cxn modelId="{6E94694C-26F3-44AA-AA53-4843D891E2A9}" type="presOf" srcId="{56D3094F-C9E9-4F81-A6EC-485CD794D9F9}" destId="{B79015A6-2C09-4163-94FD-0E64468D3DAD}" srcOrd="0" destOrd="0" presId="urn:microsoft.com/office/officeart/2005/8/layout/hierarchy2"/>
    <dgm:cxn modelId="{1570356E-2480-41B5-A8F7-F2833A0DE163}" type="presOf" srcId="{D16EF8FC-5695-4205-8A4B-7F86C82BA471}" destId="{C89512B7-E63E-4FFA-B844-50BED3CB7CFC}" srcOrd="0" destOrd="0" presId="urn:microsoft.com/office/officeart/2005/8/layout/hierarchy2"/>
    <dgm:cxn modelId="{68F50750-EC07-498A-AD07-B96FF0895DD1}" type="presOf" srcId="{60674D4F-F6EA-4D92-8A5C-69ACB6CB8403}" destId="{708517B6-4685-454B-A0B9-00F0F6888974}" srcOrd="0" destOrd="0" presId="urn:microsoft.com/office/officeart/2005/8/layout/hierarchy2"/>
    <dgm:cxn modelId="{19A76C50-A5CE-4224-BDDA-6A944C4CAD08}" srcId="{AB84B6EE-9133-4D0B-B434-B173FB23926D}" destId="{4678D533-32E5-4424-9E5C-A316E7F28A5D}" srcOrd="2" destOrd="0" parTransId="{D57E1561-C42D-4C4C-98C6-28F468DC5979}" sibTransId="{F6F9E8DE-14F2-45F2-BE51-C52861FE493E}"/>
    <dgm:cxn modelId="{7A2DD974-919A-4E4F-83D5-9070CC61FB3A}" type="presOf" srcId="{AB84B6EE-9133-4D0B-B434-B173FB23926D}" destId="{D0C71740-3779-451A-B744-BED7D7FD8D42}" srcOrd="0" destOrd="0" presId="urn:microsoft.com/office/officeart/2005/8/layout/hierarchy2"/>
    <dgm:cxn modelId="{4800227C-EDCC-4A26-A05E-7FF581438CE8}" type="presOf" srcId="{01A83C51-AFC8-41C1-9A2B-484CE6C0241C}" destId="{692C3B90-CED5-4B3D-BDFB-0C2422A3DC6C}" srcOrd="0" destOrd="0" presId="urn:microsoft.com/office/officeart/2005/8/layout/hierarchy2"/>
    <dgm:cxn modelId="{EDDA0980-BBFB-4417-A201-F9D0539D61F1}" type="presOf" srcId="{43D6E696-30C2-4DF5-94C2-D3008642C5B7}" destId="{0C30AF0C-FFB6-4E8A-B350-05ABB6F70644}" srcOrd="0" destOrd="0" presId="urn:microsoft.com/office/officeart/2005/8/layout/hierarchy2"/>
    <dgm:cxn modelId="{59DF028A-92E1-41F2-B264-29138422A87B}" srcId="{FCCD06EE-ACD5-43B8-837F-B49D1DE5C70D}" destId="{1D519A60-7FBA-4E20-AE1C-3ACCAD24FCCC}" srcOrd="1" destOrd="0" parTransId="{9E6D6F98-73EE-40EE-A1BC-AA13ADEDA816}" sibTransId="{DDD55BF5-9B8E-46DE-9D25-67E312555E8B}"/>
    <dgm:cxn modelId="{1CAEB098-3F72-436B-ACC2-4D4ABBBAA1CA}" type="presOf" srcId="{005414FF-993B-4700-B095-44DE5C2609E0}" destId="{B9F5AA4C-5526-465E-A339-A6BF63E22F04}" srcOrd="1" destOrd="0" presId="urn:microsoft.com/office/officeart/2005/8/layout/hierarchy2"/>
    <dgm:cxn modelId="{458A6A9D-C835-4787-8F4D-3C24A3191BB4}" type="presOf" srcId="{72F00A55-4791-4BD5-B54F-6DB93EDD17DC}" destId="{C5578FAB-8C97-4C75-9762-6AB772E4988F}" srcOrd="1" destOrd="0" presId="urn:microsoft.com/office/officeart/2005/8/layout/hierarchy2"/>
    <dgm:cxn modelId="{ED27909E-5C0D-4FD5-BBC4-82D7D70BB72B}" type="presOf" srcId="{FA0AAA95-ABFE-4F60-9925-20ED6FE5A1F3}" destId="{BE36CC3A-199C-432B-B882-960BA9B46713}" srcOrd="1" destOrd="0" presId="urn:microsoft.com/office/officeart/2005/8/layout/hierarchy2"/>
    <dgm:cxn modelId="{7B7D90A0-2A4E-497C-BC8B-F3045C8AA5B1}" type="presOf" srcId="{9E6D6F98-73EE-40EE-A1BC-AA13ADEDA816}" destId="{212E93CD-ABF6-4CBD-944F-998AB2A9C89D}" srcOrd="0" destOrd="0" presId="urn:microsoft.com/office/officeart/2005/8/layout/hierarchy2"/>
    <dgm:cxn modelId="{EF0A2DA6-B068-4F69-97CA-D111361BE257}" srcId="{AB84B6EE-9133-4D0B-B434-B173FB23926D}" destId="{DAECFFC5-5F41-444B-9932-CF60ED37A5DE}" srcOrd="3" destOrd="0" parTransId="{1EA2F979-547B-468E-8ABC-3B4BDAFB54B9}" sibTransId="{53F4479A-512A-4E58-B42F-D94C391058F6}"/>
    <dgm:cxn modelId="{F9FDE4AB-5B7C-49DD-B114-4BEA66C3072D}" type="presOf" srcId="{CB547C15-1531-4AD6-9778-A7F154A5446C}" destId="{8C71F99B-E622-4B8A-AF61-D0CB2D1B80C9}" srcOrd="0" destOrd="0" presId="urn:microsoft.com/office/officeart/2005/8/layout/hierarchy2"/>
    <dgm:cxn modelId="{06DA56B4-6DCE-4BF3-A097-A5E45411CFC3}" srcId="{AB84B6EE-9133-4D0B-B434-B173FB23926D}" destId="{01A83C51-AFC8-41C1-9A2B-484CE6C0241C}" srcOrd="1" destOrd="0" parTransId="{43D6E696-30C2-4DF5-94C2-D3008642C5B7}" sibTransId="{2A1BB104-58E6-4CA8-BE1C-97F8D93DE101}"/>
    <dgm:cxn modelId="{89DD75BF-10E5-4659-AA07-E594CDED8D25}" type="presOf" srcId="{56D3094F-C9E9-4F81-A6EC-485CD794D9F9}" destId="{3D130F54-FDBA-4B70-AC18-749829E37ACA}" srcOrd="1" destOrd="0" presId="urn:microsoft.com/office/officeart/2005/8/layout/hierarchy2"/>
    <dgm:cxn modelId="{1DF05BC9-78C4-4B09-9AC6-CCC395195123}" type="presOf" srcId="{46BCBC6E-EA6B-4A24-A515-EE952F630DA5}" destId="{A0B28CA1-C7AE-4268-A9BF-4468C365D103}" srcOrd="0" destOrd="0" presId="urn:microsoft.com/office/officeart/2005/8/layout/hierarchy2"/>
    <dgm:cxn modelId="{C6ED62D1-E109-4B9F-8179-C2A7F28E9CCD}" srcId="{FCCD06EE-ACD5-43B8-837F-B49D1DE5C70D}" destId="{0A0A6D24-EC05-4D29-BAB0-A1C9BB31A22B}" srcOrd="0" destOrd="0" parTransId="{72F00A55-4791-4BD5-B54F-6DB93EDD17DC}" sibTransId="{7C6BB2ED-E986-4037-BEA1-120015AF93D0}"/>
    <dgm:cxn modelId="{A20008DA-86D8-4A97-A7AA-711AC87E7832}" type="presOf" srcId="{43D6E696-30C2-4DF5-94C2-D3008642C5B7}" destId="{7516FF71-E39A-417E-87B7-58D5045EBFD5}" srcOrd="1" destOrd="0" presId="urn:microsoft.com/office/officeart/2005/8/layout/hierarchy2"/>
    <dgm:cxn modelId="{5A1F34DA-7325-44CF-92A5-F569C669A7B9}" type="presOf" srcId="{4B8659FC-7F4D-4378-A1C6-91B6545BF9BE}" destId="{85682742-ACC6-4380-9A6D-54F7EE94EB71}" srcOrd="0" destOrd="0" presId="urn:microsoft.com/office/officeart/2005/8/layout/hierarchy2"/>
    <dgm:cxn modelId="{DD4A6CDB-257C-48E9-BF2C-2F02F700E0F7}" type="presOf" srcId="{1EA2F979-547B-468E-8ABC-3B4BDAFB54B9}" destId="{4E0B9F2A-BE6E-481C-AAA3-4E268962667E}" srcOrd="1" destOrd="0" presId="urn:microsoft.com/office/officeart/2005/8/layout/hierarchy2"/>
    <dgm:cxn modelId="{C18AD5E9-E7A2-4A65-91FF-6016492F8700}" type="presOf" srcId="{9E6D6F98-73EE-40EE-A1BC-AA13ADEDA816}" destId="{E0031D65-9063-4C81-8261-BDFFF182DFC0}" srcOrd="1" destOrd="0" presId="urn:microsoft.com/office/officeart/2005/8/layout/hierarchy2"/>
    <dgm:cxn modelId="{71C898EA-DBB8-40EE-BC01-53A74F48C859}" type="presOf" srcId="{1EA2F979-547B-468E-8ABC-3B4BDAFB54B9}" destId="{8048AF22-19D7-49C6-9561-523E2DDAEB14}" srcOrd="0" destOrd="0" presId="urn:microsoft.com/office/officeart/2005/8/layout/hierarchy2"/>
    <dgm:cxn modelId="{3D84F4EC-4E31-4B03-9A47-F5A06F259F79}" srcId="{AB84B6EE-9133-4D0B-B434-B173FB23926D}" destId="{4B8659FC-7F4D-4378-A1C6-91B6545BF9BE}" srcOrd="0" destOrd="0" parTransId="{56D3094F-C9E9-4F81-A6EC-485CD794D9F9}" sibTransId="{ACEEE014-CEEC-4FA7-BB58-84C02218E679}"/>
    <dgm:cxn modelId="{12EB50F7-CBCA-414A-B1B1-06FFD34777FB}" type="presOf" srcId="{FA0AAA95-ABFE-4F60-9925-20ED6FE5A1F3}" destId="{1AA94102-0C0C-4587-8AC7-661A3750F64D}" srcOrd="0" destOrd="0" presId="urn:microsoft.com/office/officeart/2005/8/layout/hierarchy2"/>
    <dgm:cxn modelId="{DCD2F6F7-2FFF-438F-8F86-01B76886FF6E}" srcId="{01A83C51-AFC8-41C1-9A2B-484CE6C0241C}" destId="{A165F35D-183E-4151-857A-68E93878E3AA}" srcOrd="1" destOrd="0" parTransId="{D16EF8FC-5695-4205-8A4B-7F86C82BA471}" sibTransId="{477814AF-CB12-4F4D-B602-9B9A38476F4A}"/>
    <dgm:cxn modelId="{EEFC5AF8-75B5-443D-AF9B-D4CE15FC2E80}" type="presOf" srcId="{D16EF8FC-5695-4205-8A4B-7F86C82BA471}" destId="{CC860162-54E6-4E6F-9ED5-047463FBCDA7}" srcOrd="1" destOrd="0" presId="urn:microsoft.com/office/officeart/2005/8/layout/hierarchy2"/>
    <dgm:cxn modelId="{1FABB7F8-57DA-4B58-B498-18A87415BEB4}" type="presOf" srcId="{005414FF-993B-4700-B095-44DE5C2609E0}" destId="{5E9FA5EB-B2BB-422E-B239-52FB9131D127}" srcOrd="0" destOrd="0" presId="urn:microsoft.com/office/officeart/2005/8/layout/hierarchy2"/>
    <dgm:cxn modelId="{CD2C00E8-34EA-4085-9261-D7D48D294DAD}" type="presParOf" srcId="{708517B6-4685-454B-A0B9-00F0F6888974}" destId="{412BF85E-E062-4ED2-AAF6-B9E014127D6B}" srcOrd="0" destOrd="0" presId="urn:microsoft.com/office/officeart/2005/8/layout/hierarchy2"/>
    <dgm:cxn modelId="{310F0FE6-D855-4BD6-83D2-B5751543D443}" type="presParOf" srcId="{412BF85E-E062-4ED2-AAF6-B9E014127D6B}" destId="{96E56A5D-AA50-4844-A3C2-39427899AF51}" srcOrd="0" destOrd="0" presId="urn:microsoft.com/office/officeart/2005/8/layout/hierarchy2"/>
    <dgm:cxn modelId="{74530950-277F-431B-86FE-230330415F45}" type="presParOf" srcId="{412BF85E-E062-4ED2-AAF6-B9E014127D6B}" destId="{991F0634-C91D-4144-B0B7-4C25022D5F78}" srcOrd="1" destOrd="0" presId="urn:microsoft.com/office/officeart/2005/8/layout/hierarchy2"/>
    <dgm:cxn modelId="{6BF7C42C-FF4D-4336-A25B-5DEE069F4407}" type="presParOf" srcId="{991F0634-C91D-4144-B0B7-4C25022D5F78}" destId="{BDEF1CC7-327B-4921-BF62-7A10AA00D33D}" srcOrd="0" destOrd="0" presId="urn:microsoft.com/office/officeart/2005/8/layout/hierarchy2"/>
    <dgm:cxn modelId="{C097F49F-E3F2-4AB4-8C8C-3726C69A400C}" type="presParOf" srcId="{BDEF1CC7-327B-4921-BF62-7A10AA00D33D}" destId="{C5578FAB-8C97-4C75-9762-6AB772E4988F}" srcOrd="0" destOrd="0" presId="urn:microsoft.com/office/officeart/2005/8/layout/hierarchy2"/>
    <dgm:cxn modelId="{99B5D08A-EC91-4A28-85C7-C4624A2AD558}" type="presParOf" srcId="{991F0634-C91D-4144-B0B7-4C25022D5F78}" destId="{32C875FC-DA18-4CA0-B171-FCA62E12FC7C}" srcOrd="1" destOrd="0" presId="urn:microsoft.com/office/officeart/2005/8/layout/hierarchy2"/>
    <dgm:cxn modelId="{6BDAAE35-41C7-4459-BD61-66F23CB22F40}" type="presParOf" srcId="{32C875FC-DA18-4CA0-B171-FCA62E12FC7C}" destId="{0E5AB095-4E39-47CE-A3C8-3DA3C8BFE5F8}" srcOrd="0" destOrd="0" presId="urn:microsoft.com/office/officeart/2005/8/layout/hierarchy2"/>
    <dgm:cxn modelId="{D4542763-DD7A-4AEC-9992-DDFE6D64B1F8}" type="presParOf" srcId="{32C875FC-DA18-4CA0-B171-FCA62E12FC7C}" destId="{DAE9F947-ECFF-4B4E-A5ED-39645AC14797}" srcOrd="1" destOrd="0" presId="urn:microsoft.com/office/officeart/2005/8/layout/hierarchy2"/>
    <dgm:cxn modelId="{6677BBA7-C8A3-49B9-B525-6C2A89E727ED}" type="presParOf" srcId="{991F0634-C91D-4144-B0B7-4C25022D5F78}" destId="{212E93CD-ABF6-4CBD-944F-998AB2A9C89D}" srcOrd="2" destOrd="0" presId="urn:microsoft.com/office/officeart/2005/8/layout/hierarchy2"/>
    <dgm:cxn modelId="{C3B2EA31-3D66-48E6-B7B0-69D8F4CB72E4}" type="presParOf" srcId="{212E93CD-ABF6-4CBD-944F-998AB2A9C89D}" destId="{E0031D65-9063-4C81-8261-BDFFF182DFC0}" srcOrd="0" destOrd="0" presId="urn:microsoft.com/office/officeart/2005/8/layout/hierarchy2"/>
    <dgm:cxn modelId="{A0B5D16D-2DBB-4646-8B2E-73676726963B}" type="presParOf" srcId="{991F0634-C91D-4144-B0B7-4C25022D5F78}" destId="{63DC2954-3488-4599-82D9-992DF6D52E15}" srcOrd="3" destOrd="0" presId="urn:microsoft.com/office/officeart/2005/8/layout/hierarchy2"/>
    <dgm:cxn modelId="{5D10C3BB-8BC3-4C65-9C8A-56C7E94D6656}" type="presParOf" srcId="{63DC2954-3488-4599-82D9-992DF6D52E15}" destId="{868DD6DD-B4E5-406C-946D-3680B33144A3}" srcOrd="0" destOrd="0" presId="urn:microsoft.com/office/officeart/2005/8/layout/hierarchy2"/>
    <dgm:cxn modelId="{E748363C-0447-4A2A-9ABB-33C567026385}" type="presParOf" srcId="{63DC2954-3488-4599-82D9-992DF6D52E15}" destId="{6D49A5FD-4810-426B-BB5B-E15E6A6EE8CE}" srcOrd="1" destOrd="0" presId="urn:microsoft.com/office/officeart/2005/8/layout/hierarchy2"/>
    <dgm:cxn modelId="{858B7097-4B38-4246-ADD5-7FAAEAF611B5}" type="presParOf" srcId="{991F0634-C91D-4144-B0B7-4C25022D5F78}" destId="{1AA94102-0C0C-4587-8AC7-661A3750F64D}" srcOrd="4" destOrd="0" presId="urn:microsoft.com/office/officeart/2005/8/layout/hierarchy2"/>
    <dgm:cxn modelId="{2B1FE5D8-BD93-4454-955C-756E90D17C86}" type="presParOf" srcId="{1AA94102-0C0C-4587-8AC7-661A3750F64D}" destId="{BE36CC3A-199C-432B-B882-960BA9B46713}" srcOrd="0" destOrd="0" presId="urn:microsoft.com/office/officeart/2005/8/layout/hierarchy2"/>
    <dgm:cxn modelId="{2289580C-D5E6-47C6-972E-744513CEB728}" type="presParOf" srcId="{991F0634-C91D-4144-B0B7-4C25022D5F78}" destId="{9715AD94-C217-4818-8747-DDDDBBAB161B}" srcOrd="5" destOrd="0" presId="urn:microsoft.com/office/officeart/2005/8/layout/hierarchy2"/>
    <dgm:cxn modelId="{76371338-5584-4AD6-95D8-E6522F0F856E}" type="presParOf" srcId="{9715AD94-C217-4818-8747-DDDDBBAB161B}" destId="{A0B28CA1-C7AE-4268-A9BF-4468C365D103}" srcOrd="0" destOrd="0" presId="urn:microsoft.com/office/officeart/2005/8/layout/hierarchy2"/>
    <dgm:cxn modelId="{F5B1E15D-B08E-4BA5-A398-80A26CC9D3D4}" type="presParOf" srcId="{9715AD94-C217-4818-8747-DDDDBBAB161B}" destId="{FAB8B14F-A941-47B1-A25D-5FCA011C2AAA}" srcOrd="1" destOrd="0" presId="urn:microsoft.com/office/officeart/2005/8/layout/hierarchy2"/>
    <dgm:cxn modelId="{B7436A53-AB1D-49C2-90D3-41A6AFDA49CF}" type="presParOf" srcId="{708517B6-4685-454B-A0B9-00F0F6888974}" destId="{80DF681E-9BE4-4B61-9A82-8ED8E070BB47}" srcOrd="1" destOrd="0" presId="urn:microsoft.com/office/officeart/2005/8/layout/hierarchy2"/>
    <dgm:cxn modelId="{1EED9F86-7D26-4FBF-9F4A-5D2A595E14EE}" type="presParOf" srcId="{80DF681E-9BE4-4B61-9A82-8ED8E070BB47}" destId="{D0C71740-3779-451A-B744-BED7D7FD8D42}" srcOrd="0" destOrd="0" presId="urn:microsoft.com/office/officeart/2005/8/layout/hierarchy2"/>
    <dgm:cxn modelId="{03F3A6A4-4C57-4FEB-B2FA-28CD5042371A}" type="presParOf" srcId="{80DF681E-9BE4-4B61-9A82-8ED8E070BB47}" destId="{D7449A62-9385-4439-BBFF-E46FB2C7E81F}" srcOrd="1" destOrd="0" presId="urn:microsoft.com/office/officeart/2005/8/layout/hierarchy2"/>
    <dgm:cxn modelId="{12D7FE7B-E6C7-490E-8517-C1472C6784B1}" type="presParOf" srcId="{D7449A62-9385-4439-BBFF-E46FB2C7E81F}" destId="{B79015A6-2C09-4163-94FD-0E64468D3DAD}" srcOrd="0" destOrd="0" presId="urn:microsoft.com/office/officeart/2005/8/layout/hierarchy2"/>
    <dgm:cxn modelId="{8B5746E0-3146-4C7C-9AF1-F2B58BD8471F}" type="presParOf" srcId="{B79015A6-2C09-4163-94FD-0E64468D3DAD}" destId="{3D130F54-FDBA-4B70-AC18-749829E37ACA}" srcOrd="0" destOrd="0" presId="urn:microsoft.com/office/officeart/2005/8/layout/hierarchy2"/>
    <dgm:cxn modelId="{1935722C-EB28-476C-9AFF-D24904D1D203}" type="presParOf" srcId="{D7449A62-9385-4439-BBFF-E46FB2C7E81F}" destId="{2BFAC1AB-CAE0-4BA9-966C-336FB0209E51}" srcOrd="1" destOrd="0" presId="urn:microsoft.com/office/officeart/2005/8/layout/hierarchy2"/>
    <dgm:cxn modelId="{86DA4764-8800-4E9F-AA2B-2AD43A2D0B61}" type="presParOf" srcId="{2BFAC1AB-CAE0-4BA9-966C-336FB0209E51}" destId="{85682742-ACC6-4380-9A6D-54F7EE94EB71}" srcOrd="0" destOrd="0" presId="urn:microsoft.com/office/officeart/2005/8/layout/hierarchy2"/>
    <dgm:cxn modelId="{7675F815-CA84-4991-A415-93B0EBD7182F}" type="presParOf" srcId="{2BFAC1AB-CAE0-4BA9-966C-336FB0209E51}" destId="{84E816B2-0505-4393-BD58-CEA037906831}" srcOrd="1" destOrd="0" presId="urn:microsoft.com/office/officeart/2005/8/layout/hierarchy2"/>
    <dgm:cxn modelId="{4FE41376-4530-42CC-A862-F4F32093AE21}" type="presParOf" srcId="{D7449A62-9385-4439-BBFF-E46FB2C7E81F}" destId="{0C30AF0C-FFB6-4E8A-B350-05ABB6F70644}" srcOrd="2" destOrd="0" presId="urn:microsoft.com/office/officeart/2005/8/layout/hierarchy2"/>
    <dgm:cxn modelId="{69386652-1DFA-40E9-A151-DA86EC74DE39}" type="presParOf" srcId="{0C30AF0C-FFB6-4E8A-B350-05ABB6F70644}" destId="{7516FF71-E39A-417E-87B7-58D5045EBFD5}" srcOrd="0" destOrd="0" presId="urn:microsoft.com/office/officeart/2005/8/layout/hierarchy2"/>
    <dgm:cxn modelId="{013BC269-CF8F-479F-8756-06278A4E4067}" type="presParOf" srcId="{D7449A62-9385-4439-BBFF-E46FB2C7E81F}" destId="{73389FD1-52C5-45A4-B6EB-EE9C504D7D7F}" srcOrd="3" destOrd="0" presId="urn:microsoft.com/office/officeart/2005/8/layout/hierarchy2"/>
    <dgm:cxn modelId="{2EDDBBDC-EC43-409F-BC91-7DC9E3179651}" type="presParOf" srcId="{73389FD1-52C5-45A4-B6EB-EE9C504D7D7F}" destId="{692C3B90-CED5-4B3D-BDFB-0C2422A3DC6C}" srcOrd="0" destOrd="0" presId="urn:microsoft.com/office/officeart/2005/8/layout/hierarchy2"/>
    <dgm:cxn modelId="{F2BE26D6-3A42-4950-AE49-6E9FDF3C79EA}" type="presParOf" srcId="{73389FD1-52C5-45A4-B6EB-EE9C504D7D7F}" destId="{7854EA5C-021B-49A0-A35A-BDD72AF08BDF}" srcOrd="1" destOrd="0" presId="urn:microsoft.com/office/officeart/2005/8/layout/hierarchy2"/>
    <dgm:cxn modelId="{E523FE51-4AB2-4D52-BD2B-F78BF529C1A8}" type="presParOf" srcId="{7854EA5C-021B-49A0-A35A-BDD72AF08BDF}" destId="{5E9FA5EB-B2BB-422E-B239-52FB9131D127}" srcOrd="0" destOrd="0" presId="urn:microsoft.com/office/officeart/2005/8/layout/hierarchy2"/>
    <dgm:cxn modelId="{A7B9B7CD-18F8-4258-BAD4-CB25D458D7ED}" type="presParOf" srcId="{5E9FA5EB-B2BB-422E-B239-52FB9131D127}" destId="{B9F5AA4C-5526-465E-A339-A6BF63E22F04}" srcOrd="0" destOrd="0" presId="urn:microsoft.com/office/officeart/2005/8/layout/hierarchy2"/>
    <dgm:cxn modelId="{7D0E3203-D451-42E9-B6FD-CDD60DD17C2B}" type="presParOf" srcId="{7854EA5C-021B-49A0-A35A-BDD72AF08BDF}" destId="{0C50F21D-3092-4069-9A7B-2C2F490DA561}" srcOrd="1" destOrd="0" presId="urn:microsoft.com/office/officeart/2005/8/layout/hierarchy2"/>
    <dgm:cxn modelId="{91A0771F-FE09-4CAF-B6EF-2BBCDF0B13BB}" type="presParOf" srcId="{0C50F21D-3092-4069-9A7B-2C2F490DA561}" destId="{8C71F99B-E622-4B8A-AF61-D0CB2D1B80C9}" srcOrd="0" destOrd="0" presId="urn:microsoft.com/office/officeart/2005/8/layout/hierarchy2"/>
    <dgm:cxn modelId="{CE10ABDB-152C-43E3-9C05-A8D9C80A9BB9}" type="presParOf" srcId="{0C50F21D-3092-4069-9A7B-2C2F490DA561}" destId="{EEC6BE04-D770-47B9-8777-CF44D2B9DE98}" srcOrd="1" destOrd="0" presId="urn:microsoft.com/office/officeart/2005/8/layout/hierarchy2"/>
    <dgm:cxn modelId="{77AC88F5-52AC-4B9D-8949-7731ACF6BA5F}" type="presParOf" srcId="{7854EA5C-021B-49A0-A35A-BDD72AF08BDF}" destId="{C89512B7-E63E-4FFA-B844-50BED3CB7CFC}" srcOrd="2" destOrd="0" presId="urn:microsoft.com/office/officeart/2005/8/layout/hierarchy2"/>
    <dgm:cxn modelId="{4A5CCFA4-4EA5-4F59-BB4A-230F90345269}" type="presParOf" srcId="{C89512B7-E63E-4FFA-B844-50BED3CB7CFC}" destId="{CC860162-54E6-4E6F-9ED5-047463FBCDA7}" srcOrd="0" destOrd="0" presId="urn:microsoft.com/office/officeart/2005/8/layout/hierarchy2"/>
    <dgm:cxn modelId="{3CF81AE4-DF6E-4D5C-877B-732C855FC3FB}" type="presParOf" srcId="{7854EA5C-021B-49A0-A35A-BDD72AF08BDF}" destId="{17CF1CC7-A2B0-41CE-AFFA-F3590E358E2E}" srcOrd="3" destOrd="0" presId="urn:microsoft.com/office/officeart/2005/8/layout/hierarchy2"/>
    <dgm:cxn modelId="{D029F23C-23C1-4A9D-A066-D110D2055FEF}" type="presParOf" srcId="{17CF1CC7-A2B0-41CE-AFFA-F3590E358E2E}" destId="{DCBBB1BC-3382-4244-81C0-49AAF71B1563}" srcOrd="0" destOrd="0" presId="urn:microsoft.com/office/officeart/2005/8/layout/hierarchy2"/>
    <dgm:cxn modelId="{BACF578F-72E1-4B8A-879B-2469129DFD0F}" type="presParOf" srcId="{17CF1CC7-A2B0-41CE-AFFA-F3590E358E2E}" destId="{4A4688E3-1AC2-429A-BEF4-11FA2DC4F682}" srcOrd="1" destOrd="0" presId="urn:microsoft.com/office/officeart/2005/8/layout/hierarchy2"/>
    <dgm:cxn modelId="{613D2C70-8C72-4868-9B6F-F49DF7213D85}" type="presParOf" srcId="{D7449A62-9385-4439-BBFF-E46FB2C7E81F}" destId="{370F615B-853E-4FE6-BAA5-72F1D3BC54B1}" srcOrd="4" destOrd="0" presId="urn:microsoft.com/office/officeart/2005/8/layout/hierarchy2"/>
    <dgm:cxn modelId="{ACFE5529-0FE6-47B6-B364-20139E3EB85E}" type="presParOf" srcId="{370F615B-853E-4FE6-BAA5-72F1D3BC54B1}" destId="{0F363BD8-3313-488A-B14A-CD8B4FAEEC6C}" srcOrd="0" destOrd="0" presId="urn:microsoft.com/office/officeart/2005/8/layout/hierarchy2"/>
    <dgm:cxn modelId="{BA99CA53-5DAB-4B2D-A026-9BF35CDACCA9}" type="presParOf" srcId="{D7449A62-9385-4439-BBFF-E46FB2C7E81F}" destId="{F2B30A62-6FCF-4C5F-B242-E15722D68B99}" srcOrd="5" destOrd="0" presId="urn:microsoft.com/office/officeart/2005/8/layout/hierarchy2"/>
    <dgm:cxn modelId="{F2F31BF2-D81A-455E-A821-B430B84A9137}" type="presParOf" srcId="{F2B30A62-6FCF-4C5F-B242-E15722D68B99}" destId="{33EF3077-130E-4E47-A433-B09E492F6AC7}" srcOrd="0" destOrd="0" presId="urn:microsoft.com/office/officeart/2005/8/layout/hierarchy2"/>
    <dgm:cxn modelId="{976A97C9-4BEA-43AB-8B1B-F75E0197416D}" type="presParOf" srcId="{F2B30A62-6FCF-4C5F-B242-E15722D68B99}" destId="{998BD97D-6371-40BF-A0F8-0F483CDFB172}" srcOrd="1" destOrd="0" presId="urn:microsoft.com/office/officeart/2005/8/layout/hierarchy2"/>
    <dgm:cxn modelId="{40C47F7B-D8C7-4AA9-9916-E5A3808A610B}" type="presParOf" srcId="{D7449A62-9385-4439-BBFF-E46FB2C7E81F}" destId="{8048AF22-19D7-49C6-9561-523E2DDAEB14}" srcOrd="6" destOrd="0" presId="urn:microsoft.com/office/officeart/2005/8/layout/hierarchy2"/>
    <dgm:cxn modelId="{1B125D0E-AFBA-4063-88E5-3F207C300E33}" type="presParOf" srcId="{8048AF22-19D7-49C6-9561-523E2DDAEB14}" destId="{4E0B9F2A-BE6E-481C-AAA3-4E268962667E}" srcOrd="0" destOrd="0" presId="urn:microsoft.com/office/officeart/2005/8/layout/hierarchy2"/>
    <dgm:cxn modelId="{9FCBCDD8-FA5F-4CFB-A476-A6DB627C4DAC}" type="presParOf" srcId="{D7449A62-9385-4439-BBFF-E46FB2C7E81F}" destId="{562E5DDD-942C-4B07-87EC-61957B96692A}" srcOrd="7" destOrd="0" presId="urn:microsoft.com/office/officeart/2005/8/layout/hierarchy2"/>
    <dgm:cxn modelId="{07CC3172-CD66-4820-9383-622FF9A99E49}" type="presParOf" srcId="{562E5DDD-942C-4B07-87EC-61957B96692A}" destId="{581690F0-D6CA-4ECC-9ADA-338E076A2B9B}" srcOrd="0" destOrd="0" presId="urn:microsoft.com/office/officeart/2005/8/layout/hierarchy2"/>
    <dgm:cxn modelId="{B3B0F374-C9F5-44E1-A984-E91F6B193505}" type="presParOf" srcId="{562E5DDD-942C-4B07-87EC-61957B96692A}" destId="{40322AD8-2C4C-4CD9-9C3F-4235A9D469A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864BE1C-B60E-43F6-AD09-AE55542AAECB}" type="doc">
      <dgm:prSet loTypeId="urn:microsoft.com/office/officeart/2005/8/layout/hierarchy3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t-BR"/>
        </a:p>
      </dgm:t>
    </dgm:pt>
    <dgm:pt modelId="{25DDCE21-741D-4123-A29F-ACC3EAECCFF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3200" b="1" dirty="0">
              <a:latin typeface="Roboto" panose="02000000000000000000" pitchFamily="2" charset="0"/>
              <a:ea typeface="Roboto" panose="02000000000000000000" pitchFamily="2" charset="0"/>
            </a:rPr>
            <a:t>Clérigos (oram)</a:t>
          </a:r>
          <a:endParaRPr lang="pt-BR" sz="3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E6440B2-8FAE-4D56-A291-3E5F2F91673A}" type="parTrans" cxnId="{31EF1F62-11B7-43E6-969A-6AB8CAC04F0C}">
      <dgm:prSet/>
      <dgm:spPr/>
      <dgm:t>
        <a:bodyPr/>
        <a:lstStyle/>
        <a:p>
          <a:endParaRPr lang="pt-BR"/>
        </a:p>
      </dgm:t>
    </dgm:pt>
    <dgm:pt modelId="{670D5DF9-1BAA-4DC8-96C4-BB2312E4EB43}" type="sibTrans" cxnId="{31EF1F62-11B7-43E6-969A-6AB8CAC04F0C}">
      <dgm:prSet/>
      <dgm:spPr/>
      <dgm:t>
        <a:bodyPr/>
        <a:lstStyle/>
        <a:p>
          <a:endParaRPr lang="pt-BR"/>
        </a:p>
      </dgm:t>
    </dgm:pt>
    <dgm:pt modelId="{B74F88BC-2BC8-4450-BB5E-66D0B3DBECBA}">
      <dgm:prSet custT="1"/>
      <dgm:spPr/>
      <dgm:t>
        <a:bodyPr/>
        <a:lstStyle/>
        <a:p>
          <a:r>
            <a:rPr lang="pt-BR" sz="2500" dirty="0">
              <a:latin typeface="Roboto" panose="02000000000000000000" pitchFamily="2" charset="0"/>
              <a:ea typeface="Roboto" panose="02000000000000000000" pitchFamily="2" charset="0"/>
            </a:rPr>
            <a:t>Bispos, abades, monges e párocos.</a:t>
          </a:r>
        </a:p>
      </dgm:t>
    </dgm:pt>
    <dgm:pt modelId="{E4ED4F36-F1EA-4549-A85F-A71BD7F29737}" type="parTrans" cxnId="{7CEB0391-2DF2-46ED-8994-5AC479C0F7B2}">
      <dgm:prSet/>
      <dgm:spPr/>
      <dgm:t>
        <a:bodyPr/>
        <a:lstStyle/>
        <a:p>
          <a:endParaRPr lang="pt-BR"/>
        </a:p>
      </dgm:t>
    </dgm:pt>
    <dgm:pt modelId="{F952ABCB-5CFF-4B45-B7F2-9888B4F05925}" type="sibTrans" cxnId="{7CEB0391-2DF2-46ED-8994-5AC479C0F7B2}">
      <dgm:prSet/>
      <dgm:spPr/>
      <dgm:t>
        <a:bodyPr/>
        <a:lstStyle/>
        <a:p>
          <a:endParaRPr lang="pt-BR"/>
        </a:p>
      </dgm:t>
    </dgm:pt>
    <dgm:pt modelId="{68F034B2-85B7-4E8D-BDF9-1129BA0E108D}">
      <dgm:prSet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Ministram os sacramentos.</a:t>
          </a:r>
        </a:p>
      </dgm:t>
    </dgm:pt>
    <dgm:pt modelId="{3435F5CE-5D48-4233-84EE-9C8CD09D3E4E}" type="parTrans" cxnId="{39EEE3EE-E8D3-4C15-B1C5-4AD26E853298}">
      <dgm:prSet/>
      <dgm:spPr/>
      <dgm:t>
        <a:bodyPr/>
        <a:lstStyle/>
        <a:p>
          <a:endParaRPr lang="pt-BR"/>
        </a:p>
      </dgm:t>
    </dgm:pt>
    <dgm:pt modelId="{7A62F238-8200-44A4-9CF6-8237B82021A4}" type="sibTrans" cxnId="{39EEE3EE-E8D3-4C15-B1C5-4AD26E853298}">
      <dgm:prSet/>
      <dgm:spPr/>
      <dgm:t>
        <a:bodyPr/>
        <a:lstStyle/>
        <a:p>
          <a:endParaRPr lang="pt-BR"/>
        </a:p>
      </dgm:t>
    </dgm:pt>
    <dgm:pt modelId="{6C40BF50-E6F0-4FF5-89DF-7CE533C2075C}">
      <dgm:prSet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Orientam e amparam os necessitados.</a:t>
          </a:r>
        </a:p>
      </dgm:t>
    </dgm:pt>
    <dgm:pt modelId="{BD563E31-9C6E-4C74-A1C2-BEC5B75C3C09}" type="parTrans" cxnId="{CA1D5994-A55B-41B2-BBA9-513B71B772A7}">
      <dgm:prSet/>
      <dgm:spPr/>
      <dgm:t>
        <a:bodyPr/>
        <a:lstStyle/>
        <a:p>
          <a:endParaRPr lang="pt-BR"/>
        </a:p>
      </dgm:t>
    </dgm:pt>
    <dgm:pt modelId="{CB69ECB3-E7AB-47FE-87AC-24B6150D4507}" type="sibTrans" cxnId="{CA1D5994-A55B-41B2-BBA9-513B71B772A7}">
      <dgm:prSet/>
      <dgm:spPr/>
      <dgm:t>
        <a:bodyPr/>
        <a:lstStyle/>
        <a:p>
          <a:endParaRPr lang="pt-BR"/>
        </a:p>
      </dgm:t>
    </dgm:pt>
    <dgm:pt modelId="{B27635CE-3DA9-4BE0-8458-B749CC3DD001}">
      <dgm:prSet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Muitos clérigos detinham grandes extensões de terra. </a:t>
          </a:r>
        </a:p>
      </dgm:t>
    </dgm:pt>
    <dgm:pt modelId="{441F69C4-7202-4D07-8F0F-2E26A2113D9A}" type="parTrans" cxnId="{B9703B67-9E09-407D-B024-0B984ED258D7}">
      <dgm:prSet/>
      <dgm:spPr/>
      <dgm:t>
        <a:bodyPr/>
        <a:lstStyle/>
        <a:p>
          <a:endParaRPr lang="pt-BR"/>
        </a:p>
      </dgm:t>
    </dgm:pt>
    <dgm:pt modelId="{1C26A0AD-1CDF-4429-9710-7337A20DFB32}" type="sibTrans" cxnId="{B9703B67-9E09-407D-B024-0B984ED258D7}">
      <dgm:prSet/>
      <dgm:spPr/>
      <dgm:t>
        <a:bodyPr/>
        <a:lstStyle/>
        <a:p>
          <a:endParaRPr lang="pt-BR"/>
        </a:p>
      </dgm:t>
    </dgm:pt>
    <dgm:pt modelId="{00D65B14-E866-40CD-BF47-097BF6BFEC5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3200" b="1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Nobres (guerreiam)</a:t>
          </a:r>
        </a:p>
      </dgm:t>
    </dgm:pt>
    <dgm:pt modelId="{5F57F6A4-F053-4100-9F40-CED72D860C58}" type="parTrans" cxnId="{1ACE6963-8574-4994-A579-F497A3765AD4}">
      <dgm:prSet/>
      <dgm:spPr/>
      <dgm:t>
        <a:bodyPr/>
        <a:lstStyle/>
        <a:p>
          <a:endParaRPr lang="pt-BR"/>
        </a:p>
      </dgm:t>
    </dgm:pt>
    <dgm:pt modelId="{705C9D4D-6618-44C1-8493-C67C8E8F4E13}" type="sibTrans" cxnId="{1ACE6963-8574-4994-A579-F497A3765AD4}">
      <dgm:prSet/>
      <dgm:spPr/>
      <dgm:t>
        <a:bodyPr/>
        <a:lstStyle/>
        <a:p>
          <a:endParaRPr lang="pt-BR"/>
        </a:p>
      </dgm:t>
    </dgm:pt>
    <dgm:pt modelId="{AF8BA330-B40A-41AC-B571-781025253B71}">
      <dgm:prSet custT="1"/>
      <dgm:spPr/>
      <dgm:t>
        <a:bodyPr/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Reis, duques, marqueses, condes, viscondes, barões.</a:t>
          </a:r>
        </a:p>
      </dgm:t>
    </dgm:pt>
    <dgm:pt modelId="{F447E42C-F686-43BC-81B5-304BB0F15A39}" type="parTrans" cxnId="{2216819B-CB24-4B84-9572-C24685538545}">
      <dgm:prSet/>
      <dgm:spPr/>
      <dgm:t>
        <a:bodyPr/>
        <a:lstStyle/>
        <a:p>
          <a:endParaRPr lang="pt-BR"/>
        </a:p>
      </dgm:t>
    </dgm:pt>
    <dgm:pt modelId="{1412755C-BF51-4F3E-8CFA-88C9D93CF638}" type="sibTrans" cxnId="{2216819B-CB24-4B84-9572-C24685538545}">
      <dgm:prSet/>
      <dgm:spPr/>
      <dgm:t>
        <a:bodyPr/>
        <a:lstStyle/>
        <a:p>
          <a:endParaRPr lang="pt-BR"/>
        </a:p>
      </dgm:t>
    </dgm:pt>
    <dgm:pt modelId="{104CF8BF-E776-4614-B4CC-4EB5F76BA060}">
      <dgm:prSet custT="1"/>
      <dgm:spPr/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Oferecem proteção aos camponeses.</a:t>
          </a:r>
        </a:p>
      </dgm:t>
    </dgm:pt>
    <dgm:pt modelId="{ABC9BD23-247B-456A-B636-C156CD90392A}" type="parTrans" cxnId="{194BA187-78D6-4230-A65A-BCAFD59BCEAD}">
      <dgm:prSet/>
      <dgm:spPr/>
      <dgm:t>
        <a:bodyPr/>
        <a:lstStyle/>
        <a:p>
          <a:endParaRPr lang="pt-BR"/>
        </a:p>
      </dgm:t>
    </dgm:pt>
    <dgm:pt modelId="{ADD320E9-CB30-4AB1-BA58-3DDD02E59BC0}" type="sibTrans" cxnId="{194BA187-78D6-4230-A65A-BCAFD59BCEAD}">
      <dgm:prSet/>
      <dgm:spPr/>
      <dgm:t>
        <a:bodyPr/>
        <a:lstStyle/>
        <a:p>
          <a:endParaRPr lang="pt-BR"/>
        </a:p>
      </dgm:t>
    </dgm:pt>
    <dgm:pt modelId="{8A66CA7A-44BE-44B1-9557-829F37CF5679}">
      <dgm:prSet custT="1"/>
      <dgm:spPr/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Guerra, caçada e torneios.</a:t>
          </a:r>
        </a:p>
      </dgm:t>
    </dgm:pt>
    <dgm:pt modelId="{EF3E5B0C-65C6-469B-83C8-A78E80361FEA}" type="parTrans" cxnId="{CB2573CC-98DA-4453-8317-E5C70E92008C}">
      <dgm:prSet/>
      <dgm:spPr/>
      <dgm:t>
        <a:bodyPr/>
        <a:lstStyle/>
        <a:p>
          <a:endParaRPr lang="pt-BR"/>
        </a:p>
      </dgm:t>
    </dgm:pt>
    <dgm:pt modelId="{8F32D5A5-3F81-4A8F-A961-61BAD8884C10}" type="sibTrans" cxnId="{CB2573CC-98DA-4453-8317-E5C70E92008C}">
      <dgm:prSet/>
      <dgm:spPr/>
      <dgm:t>
        <a:bodyPr/>
        <a:lstStyle/>
        <a:p>
          <a:endParaRPr lang="pt-BR"/>
        </a:p>
      </dgm:t>
    </dgm:pt>
    <dgm:pt modelId="{A08A115B-E9AC-4C42-AD85-134E3510E15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3200" b="1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Trabalhadores (trabalham)</a:t>
          </a:r>
        </a:p>
      </dgm:t>
    </dgm:pt>
    <dgm:pt modelId="{79921560-EA89-4F29-9AFB-581AC6AAFCAF}" type="parTrans" cxnId="{B274CFC7-1BB1-4235-A2A2-3E6EAACFE726}">
      <dgm:prSet/>
      <dgm:spPr/>
      <dgm:t>
        <a:bodyPr/>
        <a:lstStyle/>
        <a:p>
          <a:endParaRPr lang="pt-BR"/>
        </a:p>
      </dgm:t>
    </dgm:pt>
    <dgm:pt modelId="{9EA1102D-DDF2-43D8-8DB5-FFB7F3B4836D}" type="sibTrans" cxnId="{B274CFC7-1BB1-4235-A2A2-3E6EAACFE726}">
      <dgm:prSet/>
      <dgm:spPr/>
      <dgm:t>
        <a:bodyPr/>
        <a:lstStyle/>
        <a:p>
          <a:endParaRPr lang="pt-BR"/>
        </a:p>
      </dgm:t>
    </dgm:pt>
    <dgm:pt modelId="{E1F1DB03-AB71-4C34-B6FD-2FFF6816F5B4}">
      <dgm:prSet custT="1"/>
      <dgm:spPr/>
      <dgm:t>
        <a:bodyPr/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Servos, vilões e escravizados.</a:t>
          </a:r>
        </a:p>
      </dgm:t>
    </dgm:pt>
    <dgm:pt modelId="{A7A474F2-E2C7-4EAC-9DFC-11ACE65CA3F7}" type="parTrans" cxnId="{6DDCE1B7-F15C-4505-B130-AB4DD8041D98}">
      <dgm:prSet/>
      <dgm:spPr/>
      <dgm:t>
        <a:bodyPr/>
        <a:lstStyle/>
        <a:p>
          <a:endParaRPr lang="pt-BR"/>
        </a:p>
      </dgm:t>
    </dgm:pt>
    <dgm:pt modelId="{B158F16E-7F62-4C01-BD35-6A6E38B6D412}" type="sibTrans" cxnId="{6DDCE1B7-F15C-4505-B130-AB4DD8041D98}">
      <dgm:prSet/>
      <dgm:spPr/>
      <dgm:t>
        <a:bodyPr/>
        <a:lstStyle/>
        <a:p>
          <a:endParaRPr lang="pt-BR"/>
        </a:p>
      </dgm:t>
    </dgm:pt>
    <dgm:pt modelId="{75BB0118-4C7A-4EF7-8DCE-D7702061C2FD}">
      <dgm:prSet custT="1"/>
      <dgm:spPr/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Recebiam proteção senhorial.</a:t>
          </a:r>
        </a:p>
      </dgm:t>
    </dgm:pt>
    <dgm:pt modelId="{FBAE7A0A-F630-456E-983A-EC36FB8A0935}" type="parTrans" cxnId="{06961B1F-4B3D-48CC-BBE1-BAFF0D98AAD4}">
      <dgm:prSet/>
      <dgm:spPr/>
      <dgm:t>
        <a:bodyPr/>
        <a:lstStyle/>
        <a:p>
          <a:endParaRPr lang="pt-BR"/>
        </a:p>
      </dgm:t>
    </dgm:pt>
    <dgm:pt modelId="{F5D90892-143E-444E-B3FD-E730C018A3BB}" type="sibTrans" cxnId="{06961B1F-4B3D-48CC-BBE1-BAFF0D98AAD4}">
      <dgm:prSet/>
      <dgm:spPr/>
      <dgm:t>
        <a:bodyPr/>
        <a:lstStyle/>
        <a:p>
          <a:endParaRPr lang="pt-BR"/>
        </a:p>
      </dgm:t>
    </dgm:pt>
    <dgm:pt modelId="{CD3D3E6C-5CEE-4C1B-877A-9C48632823B9}">
      <dgm:prSet custT="1"/>
      <dgm:spPr/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Cultivam a terra para o sustento.</a:t>
          </a:r>
        </a:p>
      </dgm:t>
    </dgm:pt>
    <dgm:pt modelId="{56CAA23D-88AE-434A-9B1D-1D848C9C7307}" type="parTrans" cxnId="{C72D6B2C-4F8C-49D8-9D97-EC771FBA156E}">
      <dgm:prSet/>
      <dgm:spPr/>
      <dgm:t>
        <a:bodyPr/>
        <a:lstStyle/>
        <a:p>
          <a:endParaRPr lang="pt-BR"/>
        </a:p>
      </dgm:t>
    </dgm:pt>
    <dgm:pt modelId="{F57BB9E4-E19B-416D-A8E7-01E289CF3AA8}" type="sibTrans" cxnId="{C72D6B2C-4F8C-49D8-9D97-EC771FBA156E}">
      <dgm:prSet/>
      <dgm:spPr/>
      <dgm:t>
        <a:bodyPr/>
        <a:lstStyle/>
        <a:p>
          <a:endParaRPr lang="pt-BR"/>
        </a:p>
      </dgm:t>
    </dgm:pt>
    <dgm:pt modelId="{D06B1F36-3FD3-4FC1-86F6-DA732BC822B7}">
      <dgm:prSet custT="1"/>
      <dgm:spPr/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Pagamento dos impostos: corveia, talha e banalidade.</a:t>
          </a:r>
        </a:p>
      </dgm:t>
    </dgm:pt>
    <dgm:pt modelId="{E26F6E6A-449D-44B1-B112-75D6BAF54974}" type="parTrans" cxnId="{5D7463C7-636A-448C-AFEA-B9B7C933EB9D}">
      <dgm:prSet/>
      <dgm:spPr/>
      <dgm:t>
        <a:bodyPr/>
        <a:lstStyle/>
        <a:p>
          <a:endParaRPr lang="pt-BR"/>
        </a:p>
      </dgm:t>
    </dgm:pt>
    <dgm:pt modelId="{B7088BD7-136D-47A9-8717-4E76920AF071}" type="sibTrans" cxnId="{5D7463C7-636A-448C-AFEA-B9B7C933EB9D}">
      <dgm:prSet/>
      <dgm:spPr/>
      <dgm:t>
        <a:bodyPr/>
        <a:lstStyle/>
        <a:p>
          <a:endParaRPr lang="pt-BR"/>
        </a:p>
      </dgm:t>
    </dgm:pt>
    <dgm:pt modelId="{96E5EEB8-4DA0-4DBA-A9FE-1A4C4BA005B3}">
      <dgm:prSet custT="1"/>
      <dgm:spPr/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Pagamento do dízimo à Igreja.</a:t>
          </a:r>
        </a:p>
      </dgm:t>
    </dgm:pt>
    <dgm:pt modelId="{80F286C6-3DF8-4756-B33C-ACDA0803D751}" type="parTrans" cxnId="{4208A7EF-0209-4E71-9E9F-152929AC8F45}">
      <dgm:prSet/>
      <dgm:spPr/>
      <dgm:t>
        <a:bodyPr/>
        <a:lstStyle/>
        <a:p>
          <a:endParaRPr lang="pt-BR"/>
        </a:p>
      </dgm:t>
    </dgm:pt>
    <dgm:pt modelId="{E780D841-F3C0-4CDF-855B-CFFE5D372169}" type="sibTrans" cxnId="{4208A7EF-0209-4E71-9E9F-152929AC8F45}">
      <dgm:prSet/>
      <dgm:spPr/>
      <dgm:t>
        <a:bodyPr/>
        <a:lstStyle/>
        <a:p>
          <a:endParaRPr lang="pt-BR"/>
        </a:p>
      </dgm:t>
    </dgm:pt>
    <dgm:pt modelId="{99AA499F-9049-497E-85A1-2839640D2EBE}" type="pres">
      <dgm:prSet presAssocID="{A864BE1C-B60E-43F6-AD09-AE55542AAE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6F6F2B3-E31E-4BDF-92A1-C2221FCF8B10}" type="pres">
      <dgm:prSet presAssocID="{25DDCE21-741D-4123-A29F-ACC3EAECCFF8}" presName="root" presStyleCnt="0"/>
      <dgm:spPr/>
    </dgm:pt>
    <dgm:pt modelId="{CFF54986-4DAF-4B94-B999-2AF477E6A569}" type="pres">
      <dgm:prSet presAssocID="{25DDCE21-741D-4123-A29F-ACC3EAECCFF8}" presName="rootComposite" presStyleCnt="0"/>
      <dgm:spPr/>
    </dgm:pt>
    <dgm:pt modelId="{2080AE3B-5016-40BB-A033-DDDE6C57C681}" type="pres">
      <dgm:prSet presAssocID="{25DDCE21-741D-4123-A29F-ACC3EAECCFF8}" presName="rootText" presStyleLbl="node1" presStyleIdx="0" presStyleCnt="3" custLinFactNeighborX="-7880" custLinFactNeighborY="-268"/>
      <dgm:spPr/>
    </dgm:pt>
    <dgm:pt modelId="{EBEA961C-29EB-410E-8BD1-7A2AD36CECB3}" type="pres">
      <dgm:prSet presAssocID="{25DDCE21-741D-4123-A29F-ACC3EAECCFF8}" presName="rootConnector" presStyleLbl="node1" presStyleIdx="0" presStyleCnt="3"/>
      <dgm:spPr/>
    </dgm:pt>
    <dgm:pt modelId="{AA680DA2-A36D-45EE-9955-EE7602C728DE}" type="pres">
      <dgm:prSet presAssocID="{25DDCE21-741D-4123-A29F-ACC3EAECCFF8}" presName="childShape" presStyleCnt="0"/>
      <dgm:spPr/>
    </dgm:pt>
    <dgm:pt modelId="{F59C554B-C779-46A5-B1C5-5DBD04C8F42B}" type="pres">
      <dgm:prSet presAssocID="{E4ED4F36-F1EA-4549-A85F-A71BD7F29737}" presName="Name13" presStyleLbl="parChTrans1D2" presStyleIdx="0" presStyleCnt="3"/>
      <dgm:spPr/>
    </dgm:pt>
    <dgm:pt modelId="{F8691CBC-D3FF-40C5-9610-9AD225ED1C12}" type="pres">
      <dgm:prSet presAssocID="{B74F88BC-2BC8-4450-BB5E-66D0B3DBECBA}" presName="childText" presStyleLbl="bgAcc1" presStyleIdx="0" presStyleCnt="3" custScaleX="154524" custScaleY="282246" custLinFactNeighborX="-5927" custLinFactNeighborY="-6170">
        <dgm:presLayoutVars>
          <dgm:bulletEnabled val="1"/>
        </dgm:presLayoutVars>
      </dgm:prSet>
      <dgm:spPr/>
    </dgm:pt>
    <dgm:pt modelId="{63E5160F-88CE-4038-9E30-2466F3AF811A}" type="pres">
      <dgm:prSet presAssocID="{00D65B14-E866-40CD-BF47-097BF6BFEC58}" presName="root" presStyleCnt="0"/>
      <dgm:spPr/>
    </dgm:pt>
    <dgm:pt modelId="{F362FDE6-A8E0-4B7B-B580-91727F585FE0}" type="pres">
      <dgm:prSet presAssocID="{00D65B14-E866-40CD-BF47-097BF6BFEC58}" presName="rootComposite" presStyleCnt="0"/>
      <dgm:spPr/>
    </dgm:pt>
    <dgm:pt modelId="{3E9ADEFF-7B81-4FA1-9B60-BC38769B03BE}" type="pres">
      <dgm:prSet presAssocID="{00D65B14-E866-40CD-BF47-097BF6BFEC58}" presName="rootText" presStyleLbl="node1" presStyleIdx="1" presStyleCnt="3" custScaleX="107110" custLinFactNeighborX="-2485" custLinFactNeighborY="233"/>
      <dgm:spPr/>
    </dgm:pt>
    <dgm:pt modelId="{094EECB1-E480-4005-8AD9-184E1A1A28D8}" type="pres">
      <dgm:prSet presAssocID="{00D65B14-E866-40CD-BF47-097BF6BFEC58}" presName="rootConnector" presStyleLbl="node1" presStyleIdx="1" presStyleCnt="3"/>
      <dgm:spPr/>
    </dgm:pt>
    <dgm:pt modelId="{F5C81A82-5FC0-4DC2-B6FE-B5C345E01ED7}" type="pres">
      <dgm:prSet presAssocID="{00D65B14-E866-40CD-BF47-097BF6BFEC58}" presName="childShape" presStyleCnt="0"/>
      <dgm:spPr/>
    </dgm:pt>
    <dgm:pt modelId="{8007BF9F-ED6A-4A20-BBF2-5C7E0E443F18}" type="pres">
      <dgm:prSet presAssocID="{F447E42C-F686-43BC-81B5-304BB0F15A39}" presName="Name13" presStyleLbl="parChTrans1D2" presStyleIdx="1" presStyleCnt="3"/>
      <dgm:spPr/>
    </dgm:pt>
    <dgm:pt modelId="{56A9EB8C-D698-4762-93D9-081A4FDFC2F1}" type="pres">
      <dgm:prSet presAssocID="{AF8BA330-B40A-41AC-B571-781025253B71}" presName="childText" presStyleLbl="bgAcc1" presStyleIdx="1" presStyleCnt="3" custScaleX="128705" custScaleY="284389" custLinFactNeighborX="-1035" custLinFactNeighborY="-6337">
        <dgm:presLayoutVars>
          <dgm:bulletEnabled val="1"/>
        </dgm:presLayoutVars>
      </dgm:prSet>
      <dgm:spPr/>
    </dgm:pt>
    <dgm:pt modelId="{B47C857E-E8B7-409B-84F7-1ABC6BA154E9}" type="pres">
      <dgm:prSet presAssocID="{A08A115B-E9AC-4C42-AD85-134E3510E159}" presName="root" presStyleCnt="0"/>
      <dgm:spPr/>
    </dgm:pt>
    <dgm:pt modelId="{5E1C9AB5-ED11-4859-8785-86CB61D8612F}" type="pres">
      <dgm:prSet presAssocID="{A08A115B-E9AC-4C42-AD85-134E3510E159}" presName="rootComposite" presStyleCnt="0"/>
      <dgm:spPr/>
    </dgm:pt>
    <dgm:pt modelId="{CA7E7E96-9A46-4C33-B85D-5FDE0A16D8F4}" type="pres">
      <dgm:prSet presAssocID="{A08A115B-E9AC-4C42-AD85-134E3510E159}" presName="rootText" presStyleLbl="node1" presStyleIdx="2" presStyleCnt="3" custScaleX="131877" custLinFactNeighborX="-694" custLinFactNeighborY="2689"/>
      <dgm:spPr/>
    </dgm:pt>
    <dgm:pt modelId="{58A8C531-59B2-4851-B749-B07220D7654A}" type="pres">
      <dgm:prSet presAssocID="{A08A115B-E9AC-4C42-AD85-134E3510E159}" presName="rootConnector" presStyleLbl="node1" presStyleIdx="2" presStyleCnt="3"/>
      <dgm:spPr/>
    </dgm:pt>
    <dgm:pt modelId="{B4613B5E-D3CD-4417-BCAF-2AB3494EF01A}" type="pres">
      <dgm:prSet presAssocID="{A08A115B-E9AC-4C42-AD85-134E3510E159}" presName="childShape" presStyleCnt="0"/>
      <dgm:spPr/>
    </dgm:pt>
    <dgm:pt modelId="{5D443FB0-00FD-4476-B281-3763FEEB7973}" type="pres">
      <dgm:prSet presAssocID="{A7A474F2-E2C7-4EAC-9DFC-11ACE65CA3F7}" presName="Name13" presStyleLbl="parChTrans1D2" presStyleIdx="2" presStyleCnt="3"/>
      <dgm:spPr/>
    </dgm:pt>
    <dgm:pt modelId="{6017946C-B187-43AC-AFF4-4552A0E44FFA}" type="pres">
      <dgm:prSet presAssocID="{E1F1DB03-AB71-4C34-B6FD-2FFF6816F5B4}" presName="childText" presStyleLbl="bgAcc1" presStyleIdx="2" presStyleCnt="3" custScaleX="180263" custScaleY="299695" custLinFactNeighborX="-1746" custLinFactNeighborY="-4705">
        <dgm:presLayoutVars>
          <dgm:bulletEnabled val="1"/>
        </dgm:presLayoutVars>
      </dgm:prSet>
      <dgm:spPr/>
    </dgm:pt>
  </dgm:ptLst>
  <dgm:cxnLst>
    <dgm:cxn modelId="{8F794900-800A-4BC4-9500-3F95321C0639}" type="presOf" srcId="{A864BE1C-B60E-43F6-AD09-AE55542AAECB}" destId="{99AA499F-9049-497E-85A1-2839640D2EBE}" srcOrd="0" destOrd="0" presId="urn:microsoft.com/office/officeart/2005/8/layout/hierarchy3"/>
    <dgm:cxn modelId="{5748990E-4137-4520-A955-B27D2E61746F}" type="presOf" srcId="{104CF8BF-E776-4614-B4CC-4EB5F76BA060}" destId="{56A9EB8C-D698-4762-93D9-081A4FDFC2F1}" srcOrd="0" destOrd="1" presId="urn:microsoft.com/office/officeart/2005/8/layout/hierarchy3"/>
    <dgm:cxn modelId="{B5770111-2573-4492-88C1-EB1A0A1B45D1}" type="presOf" srcId="{E4ED4F36-F1EA-4549-A85F-A71BD7F29737}" destId="{F59C554B-C779-46A5-B1C5-5DBD04C8F42B}" srcOrd="0" destOrd="0" presId="urn:microsoft.com/office/officeart/2005/8/layout/hierarchy3"/>
    <dgm:cxn modelId="{06961B1F-4B3D-48CC-BBE1-BAFF0D98AAD4}" srcId="{E1F1DB03-AB71-4C34-B6FD-2FFF6816F5B4}" destId="{75BB0118-4C7A-4EF7-8DCE-D7702061C2FD}" srcOrd="0" destOrd="0" parTransId="{FBAE7A0A-F630-456E-983A-EC36FB8A0935}" sibTransId="{F5D90892-143E-444E-B3FD-E730C018A3BB}"/>
    <dgm:cxn modelId="{F19D2C1F-06B1-4581-985F-213D1FC807C9}" type="presOf" srcId="{75BB0118-4C7A-4EF7-8DCE-D7702061C2FD}" destId="{6017946C-B187-43AC-AFF4-4552A0E44FFA}" srcOrd="0" destOrd="1" presId="urn:microsoft.com/office/officeart/2005/8/layout/hierarchy3"/>
    <dgm:cxn modelId="{CAEF3C21-1013-4CE7-BF2C-63FB5602F142}" type="presOf" srcId="{E1F1DB03-AB71-4C34-B6FD-2FFF6816F5B4}" destId="{6017946C-B187-43AC-AFF4-4552A0E44FFA}" srcOrd="0" destOrd="0" presId="urn:microsoft.com/office/officeart/2005/8/layout/hierarchy3"/>
    <dgm:cxn modelId="{2ED20926-A36F-4170-83C6-2D12EA63618C}" type="presOf" srcId="{CD3D3E6C-5CEE-4C1B-877A-9C48632823B9}" destId="{6017946C-B187-43AC-AFF4-4552A0E44FFA}" srcOrd="0" destOrd="2" presId="urn:microsoft.com/office/officeart/2005/8/layout/hierarchy3"/>
    <dgm:cxn modelId="{EF54922A-90C8-4AB8-834A-526FE469A2FA}" type="presOf" srcId="{00D65B14-E866-40CD-BF47-097BF6BFEC58}" destId="{094EECB1-E480-4005-8AD9-184E1A1A28D8}" srcOrd="1" destOrd="0" presId="urn:microsoft.com/office/officeart/2005/8/layout/hierarchy3"/>
    <dgm:cxn modelId="{C72D6B2C-4F8C-49D8-9D97-EC771FBA156E}" srcId="{E1F1DB03-AB71-4C34-B6FD-2FFF6816F5B4}" destId="{CD3D3E6C-5CEE-4C1B-877A-9C48632823B9}" srcOrd="1" destOrd="0" parTransId="{56CAA23D-88AE-434A-9B1D-1D848C9C7307}" sibTransId="{F57BB9E4-E19B-416D-A8E7-01E289CF3AA8}"/>
    <dgm:cxn modelId="{F90E4C3E-30F1-4A5B-9955-4A972B051C10}" type="presOf" srcId="{A08A115B-E9AC-4C42-AD85-134E3510E159}" destId="{CA7E7E96-9A46-4C33-B85D-5FDE0A16D8F4}" srcOrd="0" destOrd="0" presId="urn:microsoft.com/office/officeart/2005/8/layout/hierarchy3"/>
    <dgm:cxn modelId="{94911E41-E3E3-4B5A-96F7-BF0DF89839B6}" type="presOf" srcId="{A7A474F2-E2C7-4EAC-9DFC-11ACE65CA3F7}" destId="{5D443FB0-00FD-4476-B281-3763FEEB7973}" srcOrd="0" destOrd="0" presId="urn:microsoft.com/office/officeart/2005/8/layout/hierarchy3"/>
    <dgm:cxn modelId="{31EF1F62-11B7-43E6-969A-6AB8CAC04F0C}" srcId="{A864BE1C-B60E-43F6-AD09-AE55542AAECB}" destId="{25DDCE21-741D-4123-A29F-ACC3EAECCFF8}" srcOrd="0" destOrd="0" parTransId="{AE6440B2-8FAE-4D56-A291-3E5F2F91673A}" sibTransId="{670D5DF9-1BAA-4DC8-96C4-BB2312E4EB43}"/>
    <dgm:cxn modelId="{1ACE6963-8574-4994-A579-F497A3765AD4}" srcId="{A864BE1C-B60E-43F6-AD09-AE55542AAECB}" destId="{00D65B14-E866-40CD-BF47-097BF6BFEC58}" srcOrd="1" destOrd="0" parTransId="{5F57F6A4-F053-4100-9F40-CED72D860C58}" sibTransId="{705C9D4D-6618-44C1-8493-C67C8E8F4E13}"/>
    <dgm:cxn modelId="{B9703B67-9E09-407D-B024-0B984ED258D7}" srcId="{B74F88BC-2BC8-4450-BB5E-66D0B3DBECBA}" destId="{B27635CE-3DA9-4BE0-8458-B749CC3DD001}" srcOrd="2" destOrd="0" parTransId="{441F69C4-7202-4D07-8F0F-2E26A2113D9A}" sibTransId="{1C26A0AD-1CDF-4429-9710-7337A20DFB32}"/>
    <dgm:cxn modelId="{CF44EE4F-87F1-4B8D-8F3A-96101751769B}" type="presOf" srcId="{B27635CE-3DA9-4BE0-8458-B749CC3DD001}" destId="{F8691CBC-D3FF-40C5-9610-9AD225ED1C12}" srcOrd="0" destOrd="3" presId="urn:microsoft.com/office/officeart/2005/8/layout/hierarchy3"/>
    <dgm:cxn modelId="{AEED7779-0154-4FF1-AC8A-BD276BA9ED9E}" type="presOf" srcId="{A08A115B-E9AC-4C42-AD85-134E3510E159}" destId="{58A8C531-59B2-4851-B749-B07220D7654A}" srcOrd="1" destOrd="0" presId="urn:microsoft.com/office/officeart/2005/8/layout/hierarchy3"/>
    <dgm:cxn modelId="{AECA217E-56B8-48BE-BB34-D82AC31C74A5}" type="presOf" srcId="{00D65B14-E866-40CD-BF47-097BF6BFEC58}" destId="{3E9ADEFF-7B81-4FA1-9B60-BC38769B03BE}" srcOrd="0" destOrd="0" presId="urn:microsoft.com/office/officeart/2005/8/layout/hierarchy3"/>
    <dgm:cxn modelId="{783C9D84-BF70-4224-8A31-EF7E6FDB144F}" type="presOf" srcId="{25DDCE21-741D-4123-A29F-ACC3EAECCFF8}" destId="{EBEA961C-29EB-410E-8BD1-7A2AD36CECB3}" srcOrd="1" destOrd="0" presId="urn:microsoft.com/office/officeart/2005/8/layout/hierarchy3"/>
    <dgm:cxn modelId="{1B611087-5DA8-4E9E-A0C0-A80B473DC35F}" type="presOf" srcId="{F447E42C-F686-43BC-81B5-304BB0F15A39}" destId="{8007BF9F-ED6A-4A20-BBF2-5C7E0E443F18}" srcOrd="0" destOrd="0" presId="urn:microsoft.com/office/officeart/2005/8/layout/hierarchy3"/>
    <dgm:cxn modelId="{194BA187-78D6-4230-A65A-BCAFD59BCEAD}" srcId="{AF8BA330-B40A-41AC-B571-781025253B71}" destId="{104CF8BF-E776-4614-B4CC-4EB5F76BA060}" srcOrd="0" destOrd="0" parTransId="{ABC9BD23-247B-456A-B636-C156CD90392A}" sibTransId="{ADD320E9-CB30-4AB1-BA58-3DDD02E59BC0}"/>
    <dgm:cxn modelId="{F6313D8B-A712-4C4B-99CF-B2F0E634CA2D}" type="presOf" srcId="{6C40BF50-E6F0-4FF5-89DF-7CE533C2075C}" destId="{F8691CBC-D3FF-40C5-9610-9AD225ED1C12}" srcOrd="0" destOrd="2" presId="urn:microsoft.com/office/officeart/2005/8/layout/hierarchy3"/>
    <dgm:cxn modelId="{7CEB0391-2DF2-46ED-8994-5AC479C0F7B2}" srcId="{25DDCE21-741D-4123-A29F-ACC3EAECCFF8}" destId="{B74F88BC-2BC8-4450-BB5E-66D0B3DBECBA}" srcOrd="0" destOrd="0" parTransId="{E4ED4F36-F1EA-4549-A85F-A71BD7F29737}" sibTransId="{F952ABCB-5CFF-4B45-B7F2-9888B4F05925}"/>
    <dgm:cxn modelId="{CA1D5994-A55B-41B2-BBA9-513B71B772A7}" srcId="{B74F88BC-2BC8-4450-BB5E-66D0B3DBECBA}" destId="{6C40BF50-E6F0-4FF5-89DF-7CE533C2075C}" srcOrd="1" destOrd="0" parTransId="{BD563E31-9C6E-4C74-A1C2-BEC5B75C3C09}" sibTransId="{CB69ECB3-E7AB-47FE-87AC-24B6150D4507}"/>
    <dgm:cxn modelId="{696EA595-3D7B-441E-B6AC-A2489F1CB9E5}" type="presOf" srcId="{AF8BA330-B40A-41AC-B571-781025253B71}" destId="{56A9EB8C-D698-4762-93D9-081A4FDFC2F1}" srcOrd="0" destOrd="0" presId="urn:microsoft.com/office/officeart/2005/8/layout/hierarchy3"/>
    <dgm:cxn modelId="{2216819B-CB24-4B84-9572-C24685538545}" srcId="{00D65B14-E866-40CD-BF47-097BF6BFEC58}" destId="{AF8BA330-B40A-41AC-B571-781025253B71}" srcOrd="0" destOrd="0" parTransId="{F447E42C-F686-43BC-81B5-304BB0F15A39}" sibTransId="{1412755C-BF51-4F3E-8CFA-88C9D93CF638}"/>
    <dgm:cxn modelId="{FE5CDAA0-B536-44ED-A348-8448B4A6EC5F}" type="presOf" srcId="{D06B1F36-3FD3-4FC1-86F6-DA732BC822B7}" destId="{6017946C-B187-43AC-AFF4-4552A0E44FFA}" srcOrd="0" destOrd="3" presId="urn:microsoft.com/office/officeart/2005/8/layout/hierarchy3"/>
    <dgm:cxn modelId="{EC0433B0-DD99-4225-B2DD-561E3A02291A}" type="presOf" srcId="{8A66CA7A-44BE-44B1-9557-829F37CF5679}" destId="{56A9EB8C-D698-4762-93D9-081A4FDFC2F1}" srcOrd="0" destOrd="2" presId="urn:microsoft.com/office/officeart/2005/8/layout/hierarchy3"/>
    <dgm:cxn modelId="{6DDCE1B7-F15C-4505-B130-AB4DD8041D98}" srcId="{A08A115B-E9AC-4C42-AD85-134E3510E159}" destId="{E1F1DB03-AB71-4C34-B6FD-2FFF6816F5B4}" srcOrd="0" destOrd="0" parTransId="{A7A474F2-E2C7-4EAC-9DFC-11ACE65CA3F7}" sibTransId="{B158F16E-7F62-4C01-BD35-6A6E38B6D412}"/>
    <dgm:cxn modelId="{D82FA3BD-14B4-4ADA-B10F-5D249803E398}" type="presOf" srcId="{96E5EEB8-4DA0-4DBA-A9FE-1A4C4BA005B3}" destId="{6017946C-B187-43AC-AFF4-4552A0E44FFA}" srcOrd="0" destOrd="4" presId="urn:microsoft.com/office/officeart/2005/8/layout/hierarchy3"/>
    <dgm:cxn modelId="{5D7463C7-636A-448C-AFEA-B9B7C933EB9D}" srcId="{E1F1DB03-AB71-4C34-B6FD-2FFF6816F5B4}" destId="{D06B1F36-3FD3-4FC1-86F6-DA732BC822B7}" srcOrd="2" destOrd="0" parTransId="{E26F6E6A-449D-44B1-B112-75D6BAF54974}" sibTransId="{B7088BD7-136D-47A9-8717-4E76920AF071}"/>
    <dgm:cxn modelId="{B274CFC7-1BB1-4235-A2A2-3E6EAACFE726}" srcId="{A864BE1C-B60E-43F6-AD09-AE55542AAECB}" destId="{A08A115B-E9AC-4C42-AD85-134E3510E159}" srcOrd="2" destOrd="0" parTransId="{79921560-EA89-4F29-9AFB-581AC6AAFCAF}" sibTransId="{9EA1102D-DDF2-43D8-8DB5-FFB7F3B4836D}"/>
    <dgm:cxn modelId="{CB2573CC-98DA-4453-8317-E5C70E92008C}" srcId="{AF8BA330-B40A-41AC-B571-781025253B71}" destId="{8A66CA7A-44BE-44B1-9557-829F37CF5679}" srcOrd="1" destOrd="0" parTransId="{EF3E5B0C-65C6-469B-83C8-A78E80361FEA}" sibTransId="{8F32D5A5-3F81-4A8F-A961-61BAD8884C10}"/>
    <dgm:cxn modelId="{48359BD2-2980-4F38-B294-76B97722158A}" type="presOf" srcId="{68F034B2-85B7-4E8D-BDF9-1129BA0E108D}" destId="{F8691CBC-D3FF-40C5-9610-9AD225ED1C12}" srcOrd="0" destOrd="1" presId="urn:microsoft.com/office/officeart/2005/8/layout/hierarchy3"/>
    <dgm:cxn modelId="{39EEE3EE-E8D3-4C15-B1C5-4AD26E853298}" srcId="{B74F88BC-2BC8-4450-BB5E-66D0B3DBECBA}" destId="{68F034B2-85B7-4E8D-BDF9-1129BA0E108D}" srcOrd="0" destOrd="0" parTransId="{3435F5CE-5D48-4233-84EE-9C8CD09D3E4E}" sibTransId="{7A62F238-8200-44A4-9CF6-8237B82021A4}"/>
    <dgm:cxn modelId="{4208A7EF-0209-4E71-9E9F-152929AC8F45}" srcId="{E1F1DB03-AB71-4C34-B6FD-2FFF6816F5B4}" destId="{96E5EEB8-4DA0-4DBA-A9FE-1A4C4BA005B3}" srcOrd="3" destOrd="0" parTransId="{80F286C6-3DF8-4756-B33C-ACDA0803D751}" sibTransId="{E780D841-F3C0-4CDF-855B-CFFE5D372169}"/>
    <dgm:cxn modelId="{BBC4D3F2-E2D3-46F8-A6FC-42E29F31AF73}" type="presOf" srcId="{B74F88BC-2BC8-4450-BB5E-66D0B3DBECBA}" destId="{F8691CBC-D3FF-40C5-9610-9AD225ED1C12}" srcOrd="0" destOrd="0" presId="urn:microsoft.com/office/officeart/2005/8/layout/hierarchy3"/>
    <dgm:cxn modelId="{6645B4FC-E2AA-48DB-9CC9-CB512E396C94}" type="presOf" srcId="{25DDCE21-741D-4123-A29F-ACC3EAECCFF8}" destId="{2080AE3B-5016-40BB-A033-DDDE6C57C681}" srcOrd="0" destOrd="0" presId="urn:microsoft.com/office/officeart/2005/8/layout/hierarchy3"/>
    <dgm:cxn modelId="{05EAF307-B100-44F7-B613-27C4F95E7236}" type="presParOf" srcId="{99AA499F-9049-497E-85A1-2839640D2EBE}" destId="{66F6F2B3-E31E-4BDF-92A1-C2221FCF8B10}" srcOrd="0" destOrd="0" presId="urn:microsoft.com/office/officeart/2005/8/layout/hierarchy3"/>
    <dgm:cxn modelId="{CFB0BEC8-D7C9-401C-B127-9BD8CC440CD7}" type="presParOf" srcId="{66F6F2B3-E31E-4BDF-92A1-C2221FCF8B10}" destId="{CFF54986-4DAF-4B94-B999-2AF477E6A569}" srcOrd="0" destOrd="0" presId="urn:microsoft.com/office/officeart/2005/8/layout/hierarchy3"/>
    <dgm:cxn modelId="{E1D6F4F3-B0F3-44FF-9E40-217C65B6D220}" type="presParOf" srcId="{CFF54986-4DAF-4B94-B999-2AF477E6A569}" destId="{2080AE3B-5016-40BB-A033-DDDE6C57C681}" srcOrd="0" destOrd="0" presId="urn:microsoft.com/office/officeart/2005/8/layout/hierarchy3"/>
    <dgm:cxn modelId="{04862F82-5431-40D3-A847-5E88A36AC8E7}" type="presParOf" srcId="{CFF54986-4DAF-4B94-B999-2AF477E6A569}" destId="{EBEA961C-29EB-410E-8BD1-7A2AD36CECB3}" srcOrd="1" destOrd="0" presId="urn:microsoft.com/office/officeart/2005/8/layout/hierarchy3"/>
    <dgm:cxn modelId="{A5BC9090-412B-4948-B2DD-6C4A24B31378}" type="presParOf" srcId="{66F6F2B3-E31E-4BDF-92A1-C2221FCF8B10}" destId="{AA680DA2-A36D-45EE-9955-EE7602C728DE}" srcOrd="1" destOrd="0" presId="urn:microsoft.com/office/officeart/2005/8/layout/hierarchy3"/>
    <dgm:cxn modelId="{A7367846-B70B-4AED-8E90-D77EEC50A39C}" type="presParOf" srcId="{AA680DA2-A36D-45EE-9955-EE7602C728DE}" destId="{F59C554B-C779-46A5-B1C5-5DBD04C8F42B}" srcOrd="0" destOrd="0" presId="urn:microsoft.com/office/officeart/2005/8/layout/hierarchy3"/>
    <dgm:cxn modelId="{045C39E3-EEED-4592-A2EA-A4FDFBC3DD82}" type="presParOf" srcId="{AA680DA2-A36D-45EE-9955-EE7602C728DE}" destId="{F8691CBC-D3FF-40C5-9610-9AD225ED1C12}" srcOrd="1" destOrd="0" presId="urn:microsoft.com/office/officeart/2005/8/layout/hierarchy3"/>
    <dgm:cxn modelId="{CFC87182-4D3D-479C-8BE7-A58D0E33474D}" type="presParOf" srcId="{99AA499F-9049-497E-85A1-2839640D2EBE}" destId="{63E5160F-88CE-4038-9E30-2466F3AF811A}" srcOrd="1" destOrd="0" presId="urn:microsoft.com/office/officeart/2005/8/layout/hierarchy3"/>
    <dgm:cxn modelId="{33AB188A-9F6D-4BEB-BF09-67DFC12F67EA}" type="presParOf" srcId="{63E5160F-88CE-4038-9E30-2466F3AF811A}" destId="{F362FDE6-A8E0-4B7B-B580-91727F585FE0}" srcOrd="0" destOrd="0" presId="urn:microsoft.com/office/officeart/2005/8/layout/hierarchy3"/>
    <dgm:cxn modelId="{E0C3F82B-3850-402E-9A94-323B710ABF68}" type="presParOf" srcId="{F362FDE6-A8E0-4B7B-B580-91727F585FE0}" destId="{3E9ADEFF-7B81-4FA1-9B60-BC38769B03BE}" srcOrd="0" destOrd="0" presId="urn:microsoft.com/office/officeart/2005/8/layout/hierarchy3"/>
    <dgm:cxn modelId="{9D9A4120-816D-4BC6-8223-23121A8F9A2B}" type="presParOf" srcId="{F362FDE6-A8E0-4B7B-B580-91727F585FE0}" destId="{094EECB1-E480-4005-8AD9-184E1A1A28D8}" srcOrd="1" destOrd="0" presId="urn:microsoft.com/office/officeart/2005/8/layout/hierarchy3"/>
    <dgm:cxn modelId="{6BC5B9BF-8476-486A-8D5F-9B8F9B6C47CB}" type="presParOf" srcId="{63E5160F-88CE-4038-9E30-2466F3AF811A}" destId="{F5C81A82-5FC0-4DC2-B6FE-B5C345E01ED7}" srcOrd="1" destOrd="0" presId="urn:microsoft.com/office/officeart/2005/8/layout/hierarchy3"/>
    <dgm:cxn modelId="{6C25F41F-8A64-4628-886E-401FE17A46E5}" type="presParOf" srcId="{F5C81A82-5FC0-4DC2-B6FE-B5C345E01ED7}" destId="{8007BF9F-ED6A-4A20-BBF2-5C7E0E443F18}" srcOrd="0" destOrd="0" presId="urn:microsoft.com/office/officeart/2005/8/layout/hierarchy3"/>
    <dgm:cxn modelId="{726A3B6D-820A-4C9F-AFF1-66221CCDB94D}" type="presParOf" srcId="{F5C81A82-5FC0-4DC2-B6FE-B5C345E01ED7}" destId="{56A9EB8C-D698-4762-93D9-081A4FDFC2F1}" srcOrd="1" destOrd="0" presId="urn:microsoft.com/office/officeart/2005/8/layout/hierarchy3"/>
    <dgm:cxn modelId="{D98548E6-750C-4144-91D1-EF180FD5A697}" type="presParOf" srcId="{99AA499F-9049-497E-85A1-2839640D2EBE}" destId="{B47C857E-E8B7-409B-84F7-1ABC6BA154E9}" srcOrd="2" destOrd="0" presId="urn:microsoft.com/office/officeart/2005/8/layout/hierarchy3"/>
    <dgm:cxn modelId="{443C6236-0165-4EED-A2BF-BC0D2E35D8B0}" type="presParOf" srcId="{B47C857E-E8B7-409B-84F7-1ABC6BA154E9}" destId="{5E1C9AB5-ED11-4859-8785-86CB61D8612F}" srcOrd="0" destOrd="0" presId="urn:microsoft.com/office/officeart/2005/8/layout/hierarchy3"/>
    <dgm:cxn modelId="{7002E404-882A-4237-BE91-B241234318EE}" type="presParOf" srcId="{5E1C9AB5-ED11-4859-8785-86CB61D8612F}" destId="{CA7E7E96-9A46-4C33-B85D-5FDE0A16D8F4}" srcOrd="0" destOrd="0" presId="urn:microsoft.com/office/officeart/2005/8/layout/hierarchy3"/>
    <dgm:cxn modelId="{74ED7726-A611-40AF-8946-50D00C2FE5EA}" type="presParOf" srcId="{5E1C9AB5-ED11-4859-8785-86CB61D8612F}" destId="{58A8C531-59B2-4851-B749-B07220D7654A}" srcOrd="1" destOrd="0" presId="urn:microsoft.com/office/officeart/2005/8/layout/hierarchy3"/>
    <dgm:cxn modelId="{1F564018-AFED-47AA-80FB-98CEC0978567}" type="presParOf" srcId="{B47C857E-E8B7-409B-84F7-1ABC6BA154E9}" destId="{B4613B5E-D3CD-4417-BCAF-2AB3494EF01A}" srcOrd="1" destOrd="0" presId="urn:microsoft.com/office/officeart/2005/8/layout/hierarchy3"/>
    <dgm:cxn modelId="{2782B9FA-541B-4D0E-B36A-98612C5CA9E6}" type="presParOf" srcId="{B4613B5E-D3CD-4417-BCAF-2AB3494EF01A}" destId="{5D443FB0-00FD-4476-B281-3763FEEB7973}" srcOrd="0" destOrd="0" presId="urn:microsoft.com/office/officeart/2005/8/layout/hierarchy3"/>
    <dgm:cxn modelId="{A7380DBA-164D-45F2-8B8C-567221589AAD}" type="presParOf" srcId="{B4613B5E-D3CD-4417-BCAF-2AB3494EF01A}" destId="{6017946C-B187-43AC-AFF4-4552A0E44FF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6E7107-D36C-4A97-B48B-128186D3AF2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1BEBB10-E260-4553-BE7F-5571FB7117E7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Consolidação da Igreja como instituição.</a:t>
          </a:r>
        </a:p>
      </dgm:t>
    </dgm:pt>
    <dgm:pt modelId="{E4B182B8-B9DB-430D-85AD-23FF9FE27467}" type="parTrans" cxnId="{C4472008-59ED-45BE-B05D-F084D314CBC2}">
      <dgm:prSet/>
      <dgm:spPr/>
      <dgm:t>
        <a:bodyPr/>
        <a:lstStyle/>
        <a:p>
          <a:endParaRPr lang="pt-BR"/>
        </a:p>
      </dgm:t>
    </dgm:pt>
    <dgm:pt modelId="{AB4F4068-AD40-4024-B728-28328C019150}" type="sibTrans" cxnId="{C4472008-59ED-45BE-B05D-F084D314CBC2}">
      <dgm:prSet/>
      <dgm:spPr/>
      <dgm:t>
        <a:bodyPr/>
        <a:lstStyle/>
        <a:p>
          <a:endParaRPr lang="pt-BR"/>
        </a:p>
      </dgm:t>
    </dgm:pt>
    <dgm:pt modelId="{55C36C52-7A42-49BC-AA7C-D537D12E63EB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Acúmulo de patrimônio.</a:t>
          </a:r>
        </a:p>
      </dgm:t>
    </dgm:pt>
    <dgm:pt modelId="{87A5C7EE-70FB-45BD-B6FE-887912FD02CE}" type="parTrans" cxnId="{BBFF18AE-85AA-436B-95C1-209A4C25126C}">
      <dgm:prSet/>
      <dgm:spPr/>
      <dgm:t>
        <a:bodyPr/>
        <a:lstStyle/>
        <a:p>
          <a:endParaRPr lang="pt-BR"/>
        </a:p>
      </dgm:t>
    </dgm:pt>
    <dgm:pt modelId="{C5CFCECB-44BC-4E8D-8EEF-D72D99F47400}" type="sibTrans" cxnId="{BBFF18AE-85AA-436B-95C1-209A4C25126C}">
      <dgm:prSet/>
      <dgm:spPr/>
      <dgm:t>
        <a:bodyPr/>
        <a:lstStyle/>
        <a:p>
          <a:endParaRPr lang="pt-BR"/>
        </a:p>
      </dgm:t>
    </dgm:pt>
    <dgm:pt modelId="{4B605CC9-9A88-4AC0-A685-7824BA4A5B26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Em 445, o imperador romano concedeu ao bispo de Roma autoridade sobre os outros bispos e passa a designá-lo papa.</a:t>
          </a:r>
        </a:p>
      </dgm:t>
    </dgm:pt>
    <dgm:pt modelId="{13823EC2-3423-4721-890C-92437092C3A1}" type="parTrans" cxnId="{DE4BDB9C-88CD-47D3-BDA5-7836D79A57C7}">
      <dgm:prSet/>
      <dgm:spPr/>
      <dgm:t>
        <a:bodyPr/>
        <a:lstStyle/>
        <a:p>
          <a:endParaRPr lang="pt-BR"/>
        </a:p>
      </dgm:t>
    </dgm:pt>
    <dgm:pt modelId="{9E87EB50-2CA0-43C9-BE94-2E893EEE9E03}" type="sibTrans" cxnId="{DE4BDB9C-88CD-47D3-BDA5-7836D79A57C7}">
      <dgm:prSet/>
      <dgm:spPr/>
      <dgm:t>
        <a:bodyPr/>
        <a:lstStyle/>
        <a:p>
          <a:endParaRPr lang="pt-BR"/>
        </a:p>
      </dgm:t>
    </dgm:pt>
    <dgm:pt modelId="{B2CBE74D-93E4-4BFE-87DB-B008E6B33FCA}" type="pres">
      <dgm:prSet presAssocID="{246E7107-D36C-4A97-B48B-128186D3AF24}" presName="linear" presStyleCnt="0">
        <dgm:presLayoutVars>
          <dgm:animLvl val="lvl"/>
          <dgm:resizeHandles val="exact"/>
        </dgm:presLayoutVars>
      </dgm:prSet>
      <dgm:spPr/>
    </dgm:pt>
    <dgm:pt modelId="{69C50AD4-7BB1-44F7-9BAF-2EDEE0EC98B6}" type="pres">
      <dgm:prSet presAssocID="{91BEBB10-E260-4553-BE7F-5571FB7117E7}" presName="parentText" presStyleLbl="node1" presStyleIdx="0" presStyleCnt="3" custScaleY="80181">
        <dgm:presLayoutVars>
          <dgm:chMax val="0"/>
          <dgm:bulletEnabled val="1"/>
        </dgm:presLayoutVars>
      </dgm:prSet>
      <dgm:spPr/>
    </dgm:pt>
    <dgm:pt modelId="{F42C3F7A-2B7D-4564-84D9-902A2705505B}" type="pres">
      <dgm:prSet presAssocID="{AB4F4068-AD40-4024-B728-28328C019150}" presName="spacer" presStyleCnt="0"/>
      <dgm:spPr/>
    </dgm:pt>
    <dgm:pt modelId="{754E6444-6D62-4689-90C9-61AC56D4A425}" type="pres">
      <dgm:prSet presAssocID="{55C36C52-7A42-49BC-AA7C-D537D12E63EB}" presName="parentText" presStyleLbl="node1" presStyleIdx="1" presStyleCnt="3" custScaleY="68718">
        <dgm:presLayoutVars>
          <dgm:chMax val="0"/>
          <dgm:bulletEnabled val="1"/>
        </dgm:presLayoutVars>
      </dgm:prSet>
      <dgm:spPr/>
    </dgm:pt>
    <dgm:pt modelId="{9ADAEFF0-65D3-4214-9CAE-6D5AB8E6CACB}" type="pres">
      <dgm:prSet presAssocID="{C5CFCECB-44BC-4E8D-8EEF-D72D99F47400}" presName="spacer" presStyleCnt="0"/>
      <dgm:spPr/>
    </dgm:pt>
    <dgm:pt modelId="{DF0AC69F-8281-4E75-9D8E-7B0C012E2C22}" type="pres">
      <dgm:prSet presAssocID="{4B605CC9-9A88-4AC0-A685-7824BA4A5B2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4472008-59ED-45BE-B05D-F084D314CBC2}" srcId="{246E7107-D36C-4A97-B48B-128186D3AF24}" destId="{91BEBB10-E260-4553-BE7F-5571FB7117E7}" srcOrd="0" destOrd="0" parTransId="{E4B182B8-B9DB-430D-85AD-23FF9FE27467}" sibTransId="{AB4F4068-AD40-4024-B728-28328C019150}"/>
    <dgm:cxn modelId="{4F996B0A-E17D-4947-9AC7-A1195D229922}" type="presOf" srcId="{91BEBB10-E260-4553-BE7F-5571FB7117E7}" destId="{69C50AD4-7BB1-44F7-9BAF-2EDEE0EC98B6}" srcOrd="0" destOrd="0" presId="urn:microsoft.com/office/officeart/2005/8/layout/vList2"/>
    <dgm:cxn modelId="{7118F287-36A3-4965-8377-9BA435696ACD}" type="presOf" srcId="{246E7107-D36C-4A97-B48B-128186D3AF24}" destId="{B2CBE74D-93E4-4BFE-87DB-B008E6B33FCA}" srcOrd="0" destOrd="0" presId="urn:microsoft.com/office/officeart/2005/8/layout/vList2"/>
    <dgm:cxn modelId="{A8672395-CB7F-488A-9138-DF07072AA8EA}" type="presOf" srcId="{55C36C52-7A42-49BC-AA7C-D537D12E63EB}" destId="{754E6444-6D62-4689-90C9-61AC56D4A425}" srcOrd="0" destOrd="0" presId="urn:microsoft.com/office/officeart/2005/8/layout/vList2"/>
    <dgm:cxn modelId="{DE4BDB9C-88CD-47D3-BDA5-7836D79A57C7}" srcId="{246E7107-D36C-4A97-B48B-128186D3AF24}" destId="{4B605CC9-9A88-4AC0-A685-7824BA4A5B26}" srcOrd="2" destOrd="0" parTransId="{13823EC2-3423-4721-890C-92437092C3A1}" sibTransId="{9E87EB50-2CA0-43C9-BE94-2E893EEE9E03}"/>
    <dgm:cxn modelId="{BBFF18AE-85AA-436B-95C1-209A4C25126C}" srcId="{246E7107-D36C-4A97-B48B-128186D3AF24}" destId="{55C36C52-7A42-49BC-AA7C-D537D12E63EB}" srcOrd="1" destOrd="0" parTransId="{87A5C7EE-70FB-45BD-B6FE-887912FD02CE}" sibTransId="{C5CFCECB-44BC-4E8D-8EEF-D72D99F47400}"/>
    <dgm:cxn modelId="{390DDFCD-14E7-490A-A58B-CE8D3899215A}" type="presOf" srcId="{4B605CC9-9A88-4AC0-A685-7824BA4A5B26}" destId="{DF0AC69F-8281-4E75-9D8E-7B0C012E2C22}" srcOrd="0" destOrd="0" presId="urn:microsoft.com/office/officeart/2005/8/layout/vList2"/>
    <dgm:cxn modelId="{AB42811E-745D-41B0-997C-52F0E48F5B10}" type="presParOf" srcId="{B2CBE74D-93E4-4BFE-87DB-B008E6B33FCA}" destId="{69C50AD4-7BB1-44F7-9BAF-2EDEE0EC98B6}" srcOrd="0" destOrd="0" presId="urn:microsoft.com/office/officeart/2005/8/layout/vList2"/>
    <dgm:cxn modelId="{0A65CC1D-0C2A-44C0-8011-0E2016F1A7F7}" type="presParOf" srcId="{B2CBE74D-93E4-4BFE-87DB-B008E6B33FCA}" destId="{F42C3F7A-2B7D-4564-84D9-902A2705505B}" srcOrd="1" destOrd="0" presId="urn:microsoft.com/office/officeart/2005/8/layout/vList2"/>
    <dgm:cxn modelId="{7F21FB14-51D1-47DF-BC53-A8228A8A8D44}" type="presParOf" srcId="{B2CBE74D-93E4-4BFE-87DB-B008E6B33FCA}" destId="{754E6444-6D62-4689-90C9-61AC56D4A425}" srcOrd="2" destOrd="0" presId="urn:microsoft.com/office/officeart/2005/8/layout/vList2"/>
    <dgm:cxn modelId="{549FA0C8-E6D2-4ED5-939D-639A71168091}" type="presParOf" srcId="{B2CBE74D-93E4-4BFE-87DB-B008E6B33FCA}" destId="{9ADAEFF0-65D3-4214-9CAE-6D5AB8E6CACB}" srcOrd="3" destOrd="0" presId="urn:microsoft.com/office/officeart/2005/8/layout/vList2"/>
    <dgm:cxn modelId="{C5E7CF6D-0E41-4ED4-A761-CB39CCBD03CD}" type="presParOf" srcId="{B2CBE74D-93E4-4BFE-87DB-B008E6B33FCA}" destId="{DF0AC69F-8281-4E75-9D8E-7B0C012E2C2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B3F2ED4-CE53-4DD8-9D2A-34AFC91A0072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6EAC1D26-2532-4E04-8858-AEF9C6B3FA56}">
      <dgm:prSet custT="1"/>
      <dgm:spPr/>
      <dgm:t>
        <a:bodyPr/>
        <a:lstStyle/>
        <a:p>
          <a:r>
            <a:rPr lang="pt-BR" sz="3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Crise e as ordens religiosas</a:t>
          </a:r>
          <a:endParaRPr lang="pt-BR" sz="30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0698919-CE01-40D8-9BB4-F8BC30FCD8AB}" type="parTrans" cxnId="{A339F467-60D4-4ECB-8087-9B0A260B1E7F}">
      <dgm:prSet/>
      <dgm:spPr/>
      <dgm:t>
        <a:bodyPr/>
        <a:lstStyle/>
        <a:p>
          <a:endParaRPr lang="pt-BR"/>
        </a:p>
      </dgm:t>
    </dgm:pt>
    <dgm:pt modelId="{786CEEB3-79EC-4DE6-B164-C76BBC8FA2A5}" type="sibTrans" cxnId="{A339F467-60D4-4ECB-8087-9B0A260B1E7F}">
      <dgm:prSet/>
      <dgm:spPr/>
      <dgm:t>
        <a:bodyPr/>
        <a:lstStyle/>
        <a:p>
          <a:endParaRPr lang="pt-BR"/>
        </a:p>
      </dgm:t>
    </dgm:pt>
    <dgm:pt modelId="{43E9839D-ACA8-41E9-8C15-801599A482F9}">
      <dgm:prSet/>
      <dgm:spPr/>
      <dgm:t>
        <a:bodyPr/>
        <a:lstStyle/>
        <a:p>
          <a:r>
            <a:rPr lang="pt-BR">
              <a:latin typeface="Roboto" panose="02000000000000000000" pitchFamily="2" charset="0"/>
              <a:ea typeface="Roboto" panose="02000000000000000000" pitchFamily="2" charset="0"/>
            </a:rPr>
            <a:t>Crítica à ociosidade</a:t>
          </a:r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.</a:t>
          </a:r>
        </a:p>
      </dgm:t>
    </dgm:pt>
    <dgm:pt modelId="{165FEBB7-84D7-48DB-8011-AD945A51F7C3}" type="parTrans" cxnId="{92D4E9FE-68B7-4B72-A794-F5FF0E123174}">
      <dgm:prSet/>
      <dgm:spPr/>
      <dgm:t>
        <a:bodyPr/>
        <a:lstStyle/>
        <a:p>
          <a:endParaRPr lang="pt-BR"/>
        </a:p>
      </dgm:t>
    </dgm:pt>
    <dgm:pt modelId="{35719609-6B57-4FE5-B2CC-04BF72C009DF}" type="sibTrans" cxnId="{92D4E9FE-68B7-4B72-A794-F5FF0E123174}">
      <dgm:prSet/>
      <dgm:spPr/>
      <dgm:t>
        <a:bodyPr/>
        <a:lstStyle/>
        <a:p>
          <a:endParaRPr lang="pt-BR"/>
        </a:p>
      </dgm:t>
    </dgm:pt>
    <dgm:pt modelId="{70A039B8-F461-4DF3-94DE-310B882C249A}">
      <dgm:prSet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Vida monástica.</a:t>
          </a:r>
        </a:p>
      </dgm:t>
    </dgm:pt>
    <dgm:pt modelId="{5DA80C2D-4405-4ECA-A0BE-B2E0D6535976}" type="parTrans" cxnId="{6913BE83-CAAD-46D9-A9AB-64EBB42BA57D}">
      <dgm:prSet/>
      <dgm:spPr/>
      <dgm:t>
        <a:bodyPr/>
        <a:lstStyle/>
        <a:p>
          <a:endParaRPr lang="pt-BR"/>
        </a:p>
      </dgm:t>
    </dgm:pt>
    <dgm:pt modelId="{6F790A04-5723-4567-B653-3A9269CA192F}" type="sibTrans" cxnId="{6913BE83-CAAD-46D9-A9AB-64EBB42BA57D}">
      <dgm:prSet/>
      <dgm:spPr/>
      <dgm:t>
        <a:bodyPr/>
        <a:lstStyle/>
        <a:p>
          <a:endParaRPr lang="pt-BR"/>
        </a:p>
      </dgm:t>
    </dgm:pt>
    <dgm:pt modelId="{A9AE6A83-D3F9-4B7E-A304-980B3A2A2FF8}">
      <dgm:prSet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Ordens religiosas inauguradas pelos Beneditinos.</a:t>
          </a:r>
        </a:p>
      </dgm:t>
    </dgm:pt>
    <dgm:pt modelId="{391F6F9A-EE77-464A-83AC-9D693EA5F9FC}" type="parTrans" cxnId="{E3F75767-C06A-4F30-9F6F-08AE8E6CD964}">
      <dgm:prSet/>
      <dgm:spPr/>
      <dgm:t>
        <a:bodyPr/>
        <a:lstStyle/>
        <a:p>
          <a:endParaRPr lang="pt-BR"/>
        </a:p>
      </dgm:t>
    </dgm:pt>
    <dgm:pt modelId="{E3AB8BB1-BB97-450A-8006-522419B72487}" type="sibTrans" cxnId="{E3F75767-C06A-4F30-9F6F-08AE8E6CD964}">
      <dgm:prSet/>
      <dgm:spPr/>
      <dgm:t>
        <a:bodyPr/>
        <a:lstStyle/>
        <a:p>
          <a:endParaRPr lang="pt-BR"/>
        </a:p>
      </dgm:t>
    </dgm:pt>
    <dgm:pt modelId="{BF7F0E2B-DE14-4D54-807F-0A0B745FE660}">
      <dgm:prSet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Trabalhos sociais e evangelização.</a:t>
          </a:r>
        </a:p>
      </dgm:t>
    </dgm:pt>
    <dgm:pt modelId="{513E6BBE-2CEE-4716-B25D-F8166FF8BF7C}" type="parTrans" cxnId="{5FB93B26-0A0D-43CD-9AD3-7899648B969C}">
      <dgm:prSet/>
      <dgm:spPr/>
      <dgm:t>
        <a:bodyPr/>
        <a:lstStyle/>
        <a:p>
          <a:endParaRPr lang="pt-BR"/>
        </a:p>
      </dgm:t>
    </dgm:pt>
    <dgm:pt modelId="{873B55C8-1661-484B-AD62-DBAEDD769B38}" type="sibTrans" cxnId="{5FB93B26-0A0D-43CD-9AD3-7899648B969C}">
      <dgm:prSet/>
      <dgm:spPr/>
      <dgm:t>
        <a:bodyPr/>
        <a:lstStyle/>
        <a:p>
          <a:endParaRPr lang="pt-BR"/>
        </a:p>
      </dgm:t>
    </dgm:pt>
    <dgm:pt modelId="{C1B74815-8680-4A50-B892-8599A50A2A3B}" type="pres">
      <dgm:prSet presAssocID="{AB3F2ED4-CE53-4DD8-9D2A-34AFC91A0072}" presName="Name0" presStyleCnt="0">
        <dgm:presLayoutVars>
          <dgm:dir/>
          <dgm:animLvl val="lvl"/>
          <dgm:resizeHandles val="exact"/>
        </dgm:presLayoutVars>
      </dgm:prSet>
      <dgm:spPr/>
    </dgm:pt>
    <dgm:pt modelId="{6CB89464-768C-434D-A582-61A1F93184F8}" type="pres">
      <dgm:prSet presAssocID="{6EAC1D26-2532-4E04-8858-AEF9C6B3FA56}" presName="linNode" presStyleCnt="0"/>
      <dgm:spPr/>
    </dgm:pt>
    <dgm:pt modelId="{735FFEA8-1387-4585-A2BA-61FA9FB589A6}" type="pres">
      <dgm:prSet presAssocID="{6EAC1D26-2532-4E04-8858-AEF9C6B3FA56}" presName="parentText" presStyleLbl="node1" presStyleIdx="0" presStyleCnt="1" custScaleX="120868">
        <dgm:presLayoutVars>
          <dgm:chMax val="1"/>
          <dgm:bulletEnabled val="1"/>
        </dgm:presLayoutVars>
      </dgm:prSet>
      <dgm:spPr/>
    </dgm:pt>
    <dgm:pt modelId="{C5F60618-BA70-4C4F-9D6A-C5D90D532565}" type="pres">
      <dgm:prSet presAssocID="{6EAC1D26-2532-4E04-8858-AEF9C6B3FA56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5FB93B26-0A0D-43CD-9AD3-7899648B969C}" srcId="{6EAC1D26-2532-4E04-8858-AEF9C6B3FA56}" destId="{BF7F0E2B-DE14-4D54-807F-0A0B745FE660}" srcOrd="3" destOrd="0" parTransId="{513E6BBE-2CEE-4716-B25D-F8166FF8BF7C}" sibTransId="{873B55C8-1661-484B-AD62-DBAEDD769B38}"/>
    <dgm:cxn modelId="{80F9EC29-59C8-465C-8C7D-AB4C5548F542}" type="presOf" srcId="{43E9839D-ACA8-41E9-8C15-801599A482F9}" destId="{C5F60618-BA70-4C4F-9D6A-C5D90D532565}" srcOrd="0" destOrd="0" presId="urn:microsoft.com/office/officeart/2005/8/layout/vList5"/>
    <dgm:cxn modelId="{E3F75767-C06A-4F30-9F6F-08AE8E6CD964}" srcId="{6EAC1D26-2532-4E04-8858-AEF9C6B3FA56}" destId="{A9AE6A83-D3F9-4B7E-A304-980B3A2A2FF8}" srcOrd="2" destOrd="0" parTransId="{391F6F9A-EE77-464A-83AC-9D693EA5F9FC}" sibTransId="{E3AB8BB1-BB97-450A-8006-522419B72487}"/>
    <dgm:cxn modelId="{A339F467-60D4-4ECB-8087-9B0A260B1E7F}" srcId="{AB3F2ED4-CE53-4DD8-9D2A-34AFC91A0072}" destId="{6EAC1D26-2532-4E04-8858-AEF9C6B3FA56}" srcOrd="0" destOrd="0" parTransId="{50698919-CE01-40D8-9BB4-F8BC30FCD8AB}" sibTransId="{786CEEB3-79EC-4DE6-B164-C76BBC8FA2A5}"/>
    <dgm:cxn modelId="{506DF679-98CD-467C-90F0-0C0BD3E92937}" type="presOf" srcId="{A9AE6A83-D3F9-4B7E-A304-980B3A2A2FF8}" destId="{C5F60618-BA70-4C4F-9D6A-C5D90D532565}" srcOrd="0" destOrd="2" presId="urn:microsoft.com/office/officeart/2005/8/layout/vList5"/>
    <dgm:cxn modelId="{6913BE83-CAAD-46D9-A9AB-64EBB42BA57D}" srcId="{6EAC1D26-2532-4E04-8858-AEF9C6B3FA56}" destId="{70A039B8-F461-4DF3-94DE-310B882C249A}" srcOrd="1" destOrd="0" parTransId="{5DA80C2D-4405-4ECA-A0BE-B2E0D6535976}" sibTransId="{6F790A04-5723-4567-B653-3A9269CA192F}"/>
    <dgm:cxn modelId="{DE2B7C84-A003-458A-A7B9-3E6C96319F1D}" type="presOf" srcId="{6EAC1D26-2532-4E04-8858-AEF9C6B3FA56}" destId="{735FFEA8-1387-4585-A2BA-61FA9FB589A6}" srcOrd="0" destOrd="0" presId="urn:microsoft.com/office/officeart/2005/8/layout/vList5"/>
    <dgm:cxn modelId="{A6C52E96-96A3-478D-B0DE-9BD6FD040BC2}" type="presOf" srcId="{70A039B8-F461-4DF3-94DE-310B882C249A}" destId="{C5F60618-BA70-4C4F-9D6A-C5D90D532565}" srcOrd="0" destOrd="1" presId="urn:microsoft.com/office/officeart/2005/8/layout/vList5"/>
    <dgm:cxn modelId="{428941F1-F152-4399-A5E5-5AE0291422AD}" type="presOf" srcId="{BF7F0E2B-DE14-4D54-807F-0A0B745FE660}" destId="{C5F60618-BA70-4C4F-9D6A-C5D90D532565}" srcOrd="0" destOrd="3" presId="urn:microsoft.com/office/officeart/2005/8/layout/vList5"/>
    <dgm:cxn modelId="{92D4E9FE-68B7-4B72-A794-F5FF0E123174}" srcId="{6EAC1D26-2532-4E04-8858-AEF9C6B3FA56}" destId="{43E9839D-ACA8-41E9-8C15-801599A482F9}" srcOrd="0" destOrd="0" parTransId="{165FEBB7-84D7-48DB-8011-AD945A51F7C3}" sibTransId="{35719609-6B57-4FE5-B2CC-04BF72C009DF}"/>
    <dgm:cxn modelId="{B53975FF-2B30-427B-AF7A-C004F5E074D3}" type="presOf" srcId="{AB3F2ED4-CE53-4DD8-9D2A-34AFC91A0072}" destId="{C1B74815-8680-4A50-B892-8599A50A2A3B}" srcOrd="0" destOrd="0" presId="urn:microsoft.com/office/officeart/2005/8/layout/vList5"/>
    <dgm:cxn modelId="{E5D12D6A-9FE4-4281-9C90-02797EB4BE8B}" type="presParOf" srcId="{C1B74815-8680-4A50-B892-8599A50A2A3B}" destId="{6CB89464-768C-434D-A582-61A1F93184F8}" srcOrd="0" destOrd="0" presId="urn:microsoft.com/office/officeart/2005/8/layout/vList5"/>
    <dgm:cxn modelId="{E2E6C84A-9181-474B-8B03-DAE30C87D179}" type="presParOf" srcId="{6CB89464-768C-434D-A582-61A1F93184F8}" destId="{735FFEA8-1387-4585-A2BA-61FA9FB589A6}" srcOrd="0" destOrd="0" presId="urn:microsoft.com/office/officeart/2005/8/layout/vList5"/>
    <dgm:cxn modelId="{99A2FD6F-1D51-4F4D-8995-7F955298F975}" type="presParOf" srcId="{6CB89464-768C-434D-A582-61A1F93184F8}" destId="{C5F60618-BA70-4C4F-9D6A-C5D90D5325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F1ED37-8E6B-42B2-BEB8-10E47D23CAD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5E5D9CB-98C8-4489-989D-119EEDC35947}">
      <dgm:prSet custT="1"/>
      <dgm:spPr/>
      <dgm:t>
        <a:bodyPr/>
        <a:lstStyle/>
        <a:p>
          <a:r>
            <a:rPr lang="pt-BR" sz="2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Abrangia territórios de três continentes: Europa, África e Ásia.</a:t>
          </a:r>
        </a:p>
      </dgm:t>
    </dgm:pt>
    <dgm:pt modelId="{2AC7375E-50D4-4AA0-BB72-42F1E8EB9579}" type="parTrans" cxnId="{4643B7E5-0BD2-4BA0-907A-539C54F0AA75}">
      <dgm:prSet/>
      <dgm:spPr/>
      <dgm:t>
        <a:bodyPr/>
        <a:lstStyle/>
        <a:p>
          <a:endParaRPr lang="pt-BR"/>
        </a:p>
      </dgm:t>
    </dgm:pt>
    <dgm:pt modelId="{BA143E6D-1F49-4CE0-9DB2-7B81A69391BB}" type="sibTrans" cxnId="{4643B7E5-0BD2-4BA0-907A-539C54F0AA75}">
      <dgm:prSet/>
      <dgm:spPr/>
      <dgm:t>
        <a:bodyPr/>
        <a:lstStyle/>
        <a:p>
          <a:endParaRPr lang="pt-BR"/>
        </a:p>
      </dgm:t>
    </dgm:pt>
    <dgm:pt modelId="{46A0355F-AE47-4C2D-B23F-D5E73F5C0A37}">
      <dgm:prSet custT="1"/>
      <dgm:spPr/>
      <dgm:t>
        <a:bodyPr/>
        <a:lstStyle/>
        <a:p>
          <a:r>
            <a:rPr lang="pt-BR" sz="2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Diversidade étnica e religiosa.</a:t>
          </a:r>
          <a:endParaRPr lang="pt-BR" sz="1200" kern="1200" dirty="0">
            <a:solidFill>
              <a:schemeClr val="tx1"/>
            </a:solidFill>
          </a:endParaRPr>
        </a:p>
      </dgm:t>
    </dgm:pt>
    <dgm:pt modelId="{00D6283A-E3F7-4784-8FE0-2B58BE142B06}" type="parTrans" cxnId="{28195186-F9F1-43FD-B715-2A57ED52B5B2}">
      <dgm:prSet/>
      <dgm:spPr/>
      <dgm:t>
        <a:bodyPr/>
        <a:lstStyle/>
        <a:p>
          <a:endParaRPr lang="pt-BR"/>
        </a:p>
      </dgm:t>
    </dgm:pt>
    <dgm:pt modelId="{370821D4-009C-4D0B-8ADD-937C05F43B61}" type="sibTrans" cxnId="{28195186-F9F1-43FD-B715-2A57ED52B5B2}">
      <dgm:prSet/>
      <dgm:spPr/>
      <dgm:t>
        <a:bodyPr/>
        <a:lstStyle/>
        <a:p>
          <a:endParaRPr lang="pt-BR"/>
        </a:p>
      </dgm:t>
    </dgm:pt>
    <dgm:pt modelId="{776F8497-F9E4-44B4-B253-70165DC62782}">
      <dgm:prSet custT="1"/>
      <dgm:spPr/>
      <dgm:t>
        <a:bodyPr/>
        <a:lstStyle/>
        <a:p>
          <a:r>
            <a:rPr lang="pt-BR" sz="2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Grupos sociais presentes nas cidades romanas: italianos, estrangeiros, livres, escravizados e libertos.</a:t>
          </a:r>
        </a:p>
      </dgm:t>
    </dgm:pt>
    <dgm:pt modelId="{60FE468A-9ED3-4682-A856-A142CEC09E69}" type="parTrans" cxnId="{F302C2EF-056B-4A13-BEF8-A925C650A70F}">
      <dgm:prSet/>
      <dgm:spPr/>
      <dgm:t>
        <a:bodyPr/>
        <a:lstStyle/>
        <a:p>
          <a:endParaRPr lang="pt-BR"/>
        </a:p>
      </dgm:t>
    </dgm:pt>
    <dgm:pt modelId="{8C073F65-116A-4927-BD1E-EA762476FD1C}" type="sibTrans" cxnId="{F302C2EF-056B-4A13-BEF8-A925C650A70F}">
      <dgm:prSet/>
      <dgm:spPr/>
      <dgm:t>
        <a:bodyPr/>
        <a:lstStyle/>
        <a:p>
          <a:endParaRPr lang="pt-BR"/>
        </a:p>
      </dgm:t>
    </dgm:pt>
    <dgm:pt modelId="{29392396-1564-4FFE-B848-12FF0A03CD00}">
      <dgm:prSet custT="1"/>
      <dgm:spPr/>
      <dgm:t>
        <a:bodyPr/>
        <a:lstStyle/>
        <a:p>
          <a:r>
            <a:rPr lang="pt-BR" sz="2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Identidade romana construída por meio do culto ao imperador e à sua família.</a:t>
          </a:r>
        </a:p>
      </dgm:t>
    </dgm:pt>
    <dgm:pt modelId="{AAC324C7-FFC2-46FA-98FB-6559D3B5D11D}" type="parTrans" cxnId="{2F773F2B-138E-444C-AD24-829F947A928A}">
      <dgm:prSet/>
      <dgm:spPr/>
      <dgm:t>
        <a:bodyPr/>
        <a:lstStyle/>
        <a:p>
          <a:endParaRPr lang="pt-BR"/>
        </a:p>
      </dgm:t>
    </dgm:pt>
    <dgm:pt modelId="{746473E3-1392-4573-A1CC-9F75EB9077DC}" type="sibTrans" cxnId="{2F773F2B-138E-444C-AD24-829F947A928A}">
      <dgm:prSet/>
      <dgm:spPr/>
      <dgm:t>
        <a:bodyPr/>
        <a:lstStyle/>
        <a:p>
          <a:endParaRPr lang="pt-BR"/>
        </a:p>
      </dgm:t>
    </dgm:pt>
    <dgm:pt modelId="{DD1D134E-0A3C-46B2-8B94-4F1E2190B2B3}">
      <dgm:prSet custT="1"/>
      <dgm:spPr/>
      <dgm:t>
        <a:bodyPr/>
        <a:lstStyle/>
        <a:p>
          <a:r>
            <a:rPr lang="pt-BR" sz="2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Língua do Império: latim.</a:t>
          </a:r>
        </a:p>
      </dgm:t>
    </dgm:pt>
    <dgm:pt modelId="{E70CBD77-79F2-4630-80FC-AA5B47F777C2}" type="parTrans" cxnId="{8BC9A3CA-BDFE-4BDE-8B48-05E99209E337}">
      <dgm:prSet/>
      <dgm:spPr/>
      <dgm:t>
        <a:bodyPr/>
        <a:lstStyle/>
        <a:p>
          <a:endParaRPr lang="pt-BR"/>
        </a:p>
      </dgm:t>
    </dgm:pt>
    <dgm:pt modelId="{5B4916DE-DF6C-4B67-BCB1-E6B3CD8DDC59}" type="sibTrans" cxnId="{8BC9A3CA-BDFE-4BDE-8B48-05E99209E337}">
      <dgm:prSet/>
      <dgm:spPr/>
      <dgm:t>
        <a:bodyPr/>
        <a:lstStyle/>
        <a:p>
          <a:endParaRPr lang="pt-BR"/>
        </a:p>
      </dgm:t>
    </dgm:pt>
    <dgm:pt modelId="{E03232C4-29D2-43B1-BE68-8171BD9E491F}">
      <dgm:prSet custT="1"/>
      <dgm:spPr/>
      <dgm:t>
        <a:bodyPr/>
        <a:lstStyle/>
        <a:p>
          <a:r>
            <a:rPr lang="pt-BR" sz="2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Aliança com as elites provinciais e um exército forte sustentavam o Império.</a:t>
          </a:r>
        </a:p>
      </dgm:t>
    </dgm:pt>
    <dgm:pt modelId="{D556DA6C-EEF5-49A2-B7FE-20E0D61E41D8}" type="parTrans" cxnId="{96763C50-076A-4C53-BEC9-E1E8AC15C833}">
      <dgm:prSet/>
      <dgm:spPr/>
      <dgm:t>
        <a:bodyPr/>
        <a:lstStyle/>
        <a:p>
          <a:endParaRPr lang="pt-BR"/>
        </a:p>
      </dgm:t>
    </dgm:pt>
    <dgm:pt modelId="{A8343296-BF1A-4758-9AD4-B355F28CBF9C}" type="sibTrans" cxnId="{96763C50-076A-4C53-BEC9-E1E8AC15C833}">
      <dgm:prSet/>
      <dgm:spPr/>
      <dgm:t>
        <a:bodyPr/>
        <a:lstStyle/>
        <a:p>
          <a:endParaRPr lang="pt-BR"/>
        </a:p>
      </dgm:t>
    </dgm:pt>
    <dgm:pt modelId="{7DBF28E3-CB87-494D-9411-3A1F9D4D66F0}" type="pres">
      <dgm:prSet presAssocID="{36F1ED37-8E6B-42B2-BEB8-10E47D23CAD0}" presName="linear" presStyleCnt="0">
        <dgm:presLayoutVars>
          <dgm:dir/>
          <dgm:animLvl val="lvl"/>
          <dgm:resizeHandles val="exact"/>
        </dgm:presLayoutVars>
      </dgm:prSet>
      <dgm:spPr/>
    </dgm:pt>
    <dgm:pt modelId="{36BDF834-380F-4900-A24B-8BB6722B0240}" type="pres">
      <dgm:prSet presAssocID="{85E5D9CB-98C8-4489-989D-119EEDC35947}" presName="parentLin" presStyleCnt="0"/>
      <dgm:spPr/>
    </dgm:pt>
    <dgm:pt modelId="{F0574C0D-AD1C-4430-BD78-3A064F86CA88}" type="pres">
      <dgm:prSet presAssocID="{85E5D9CB-98C8-4489-989D-119EEDC35947}" presName="parentLeftMargin" presStyleLbl="node1" presStyleIdx="0" presStyleCnt="6"/>
      <dgm:spPr/>
    </dgm:pt>
    <dgm:pt modelId="{2AA42FAB-387D-4D20-8A5B-0C6C37194056}" type="pres">
      <dgm:prSet presAssocID="{85E5D9CB-98C8-4489-989D-119EEDC35947}" presName="parentText" presStyleLbl="node1" presStyleIdx="0" presStyleCnt="6" custScaleX="105575" custScaleY="270638">
        <dgm:presLayoutVars>
          <dgm:chMax val="0"/>
          <dgm:bulletEnabled val="1"/>
        </dgm:presLayoutVars>
      </dgm:prSet>
      <dgm:spPr/>
    </dgm:pt>
    <dgm:pt modelId="{1CD30418-EBFE-4674-ABE1-6F2C522ABA02}" type="pres">
      <dgm:prSet presAssocID="{85E5D9CB-98C8-4489-989D-119EEDC35947}" presName="negativeSpace" presStyleCnt="0"/>
      <dgm:spPr/>
    </dgm:pt>
    <dgm:pt modelId="{AC0AAE05-73D0-4F5B-B365-1EC32E84682F}" type="pres">
      <dgm:prSet presAssocID="{85E5D9CB-98C8-4489-989D-119EEDC35947}" presName="childText" presStyleLbl="conFgAcc1" presStyleIdx="0" presStyleCnt="6">
        <dgm:presLayoutVars>
          <dgm:bulletEnabled val="1"/>
        </dgm:presLayoutVars>
      </dgm:prSet>
      <dgm:spPr/>
    </dgm:pt>
    <dgm:pt modelId="{F6054D26-651D-495E-9767-2C706E10D2CF}" type="pres">
      <dgm:prSet presAssocID="{BA143E6D-1F49-4CE0-9DB2-7B81A69391BB}" presName="spaceBetweenRectangles" presStyleCnt="0"/>
      <dgm:spPr/>
    </dgm:pt>
    <dgm:pt modelId="{3ED446C2-155F-4385-9725-C302DA6927C2}" type="pres">
      <dgm:prSet presAssocID="{46A0355F-AE47-4C2D-B23F-D5E73F5C0A37}" presName="parentLin" presStyleCnt="0"/>
      <dgm:spPr/>
    </dgm:pt>
    <dgm:pt modelId="{19DE3A6E-6251-4B26-ADCA-E439F08B4930}" type="pres">
      <dgm:prSet presAssocID="{46A0355F-AE47-4C2D-B23F-D5E73F5C0A37}" presName="parentLeftMargin" presStyleLbl="node1" presStyleIdx="0" presStyleCnt="6"/>
      <dgm:spPr/>
    </dgm:pt>
    <dgm:pt modelId="{FD220796-FCC7-4E74-A079-279499AD55CE}" type="pres">
      <dgm:prSet presAssocID="{46A0355F-AE47-4C2D-B23F-D5E73F5C0A37}" presName="parentText" presStyleLbl="node1" presStyleIdx="1" presStyleCnt="6" custScaleX="105627" custScaleY="171517">
        <dgm:presLayoutVars>
          <dgm:chMax val="0"/>
          <dgm:bulletEnabled val="1"/>
        </dgm:presLayoutVars>
      </dgm:prSet>
      <dgm:spPr/>
    </dgm:pt>
    <dgm:pt modelId="{EE138AC2-02D0-43EA-A06B-4A440834DF1B}" type="pres">
      <dgm:prSet presAssocID="{46A0355F-AE47-4C2D-B23F-D5E73F5C0A37}" presName="negativeSpace" presStyleCnt="0"/>
      <dgm:spPr/>
    </dgm:pt>
    <dgm:pt modelId="{F80D2E41-1EC9-415D-A724-15BF1B2FA118}" type="pres">
      <dgm:prSet presAssocID="{46A0355F-AE47-4C2D-B23F-D5E73F5C0A37}" presName="childText" presStyleLbl="conFgAcc1" presStyleIdx="1" presStyleCnt="6">
        <dgm:presLayoutVars>
          <dgm:bulletEnabled val="1"/>
        </dgm:presLayoutVars>
      </dgm:prSet>
      <dgm:spPr/>
    </dgm:pt>
    <dgm:pt modelId="{36E3BD66-607D-41EB-879C-E2D644116C5F}" type="pres">
      <dgm:prSet presAssocID="{370821D4-009C-4D0B-8ADD-937C05F43B61}" presName="spaceBetweenRectangles" presStyleCnt="0"/>
      <dgm:spPr/>
    </dgm:pt>
    <dgm:pt modelId="{E18548ED-AF6A-438C-826E-AFF4D756ABF2}" type="pres">
      <dgm:prSet presAssocID="{776F8497-F9E4-44B4-B253-70165DC62782}" presName="parentLin" presStyleCnt="0"/>
      <dgm:spPr/>
    </dgm:pt>
    <dgm:pt modelId="{3F254F79-0CE4-4BBE-8B5A-F13D45A293B4}" type="pres">
      <dgm:prSet presAssocID="{776F8497-F9E4-44B4-B253-70165DC62782}" presName="parentLeftMargin" presStyleLbl="node1" presStyleIdx="1" presStyleCnt="6"/>
      <dgm:spPr/>
    </dgm:pt>
    <dgm:pt modelId="{FCC3D7E7-3AD5-4DCF-9F32-A49841A3E0C7}" type="pres">
      <dgm:prSet presAssocID="{776F8497-F9E4-44B4-B253-70165DC62782}" presName="parentText" presStyleLbl="node1" presStyleIdx="2" presStyleCnt="6" custScaleX="105575" custScaleY="347679">
        <dgm:presLayoutVars>
          <dgm:chMax val="0"/>
          <dgm:bulletEnabled val="1"/>
        </dgm:presLayoutVars>
      </dgm:prSet>
      <dgm:spPr/>
    </dgm:pt>
    <dgm:pt modelId="{32F1FE11-7DD8-4C6F-8EFC-BB0517DA33B2}" type="pres">
      <dgm:prSet presAssocID="{776F8497-F9E4-44B4-B253-70165DC62782}" presName="negativeSpace" presStyleCnt="0"/>
      <dgm:spPr/>
    </dgm:pt>
    <dgm:pt modelId="{3E001122-0D98-4C7B-82E5-A4B4EF147BDD}" type="pres">
      <dgm:prSet presAssocID="{776F8497-F9E4-44B4-B253-70165DC62782}" presName="childText" presStyleLbl="conFgAcc1" presStyleIdx="2" presStyleCnt="6">
        <dgm:presLayoutVars>
          <dgm:bulletEnabled val="1"/>
        </dgm:presLayoutVars>
      </dgm:prSet>
      <dgm:spPr/>
    </dgm:pt>
    <dgm:pt modelId="{1C4A99B6-7132-414D-9A73-147CEBA70F7F}" type="pres">
      <dgm:prSet presAssocID="{8C073F65-116A-4927-BD1E-EA762476FD1C}" presName="spaceBetweenRectangles" presStyleCnt="0"/>
      <dgm:spPr/>
    </dgm:pt>
    <dgm:pt modelId="{E361BFB1-BD9B-491C-AFEB-FAC06D63AF69}" type="pres">
      <dgm:prSet presAssocID="{29392396-1564-4FFE-B848-12FF0A03CD00}" presName="parentLin" presStyleCnt="0"/>
      <dgm:spPr/>
    </dgm:pt>
    <dgm:pt modelId="{2728F6D6-9B9D-43BB-9DCD-E436A6A4E0CD}" type="pres">
      <dgm:prSet presAssocID="{29392396-1564-4FFE-B848-12FF0A03CD00}" presName="parentLeftMargin" presStyleLbl="node1" presStyleIdx="2" presStyleCnt="6"/>
      <dgm:spPr/>
    </dgm:pt>
    <dgm:pt modelId="{2E6AA46D-2054-4E2A-B2F9-452437FF9356}" type="pres">
      <dgm:prSet presAssocID="{29392396-1564-4FFE-B848-12FF0A03CD00}" presName="parentText" presStyleLbl="node1" presStyleIdx="3" presStyleCnt="6" custScaleX="106252" custScaleY="262195">
        <dgm:presLayoutVars>
          <dgm:chMax val="0"/>
          <dgm:bulletEnabled val="1"/>
        </dgm:presLayoutVars>
      </dgm:prSet>
      <dgm:spPr/>
    </dgm:pt>
    <dgm:pt modelId="{C45EB726-3186-4207-8F88-320A65DCA3E7}" type="pres">
      <dgm:prSet presAssocID="{29392396-1564-4FFE-B848-12FF0A03CD00}" presName="negativeSpace" presStyleCnt="0"/>
      <dgm:spPr/>
    </dgm:pt>
    <dgm:pt modelId="{F20C1890-A2B2-480A-A0AA-38B2319B1831}" type="pres">
      <dgm:prSet presAssocID="{29392396-1564-4FFE-B848-12FF0A03CD00}" presName="childText" presStyleLbl="conFgAcc1" presStyleIdx="3" presStyleCnt="6">
        <dgm:presLayoutVars>
          <dgm:bulletEnabled val="1"/>
        </dgm:presLayoutVars>
      </dgm:prSet>
      <dgm:spPr/>
    </dgm:pt>
    <dgm:pt modelId="{3ED53E2E-855F-4BBF-8054-77DCC986892B}" type="pres">
      <dgm:prSet presAssocID="{746473E3-1392-4573-A1CC-9F75EB9077DC}" presName="spaceBetweenRectangles" presStyleCnt="0"/>
      <dgm:spPr/>
    </dgm:pt>
    <dgm:pt modelId="{64A6F25E-07DE-4D17-BBAA-ECAEB3EA6F00}" type="pres">
      <dgm:prSet presAssocID="{DD1D134E-0A3C-46B2-8B94-4F1E2190B2B3}" presName="parentLin" presStyleCnt="0"/>
      <dgm:spPr/>
    </dgm:pt>
    <dgm:pt modelId="{26EF5D28-4E77-4B0C-BAEE-EAA73941555D}" type="pres">
      <dgm:prSet presAssocID="{DD1D134E-0A3C-46B2-8B94-4F1E2190B2B3}" presName="parentLeftMargin" presStyleLbl="node1" presStyleIdx="3" presStyleCnt="6"/>
      <dgm:spPr/>
    </dgm:pt>
    <dgm:pt modelId="{0FFE5C27-DD10-4B95-B0A4-C648E24D9D39}" type="pres">
      <dgm:prSet presAssocID="{DD1D134E-0A3C-46B2-8B94-4F1E2190B2B3}" presName="parentText" presStyleLbl="node1" presStyleIdx="4" presStyleCnt="6" custScaleX="106200" custScaleY="174697">
        <dgm:presLayoutVars>
          <dgm:chMax val="0"/>
          <dgm:bulletEnabled val="1"/>
        </dgm:presLayoutVars>
      </dgm:prSet>
      <dgm:spPr/>
    </dgm:pt>
    <dgm:pt modelId="{752D5551-F364-4BC5-8FFC-EC6B6DD3E248}" type="pres">
      <dgm:prSet presAssocID="{DD1D134E-0A3C-46B2-8B94-4F1E2190B2B3}" presName="negativeSpace" presStyleCnt="0"/>
      <dgm:spPr/>
    </dgm:pt>
    <dgm:pt modelId="{BE037661-0E1A-493F-A03A-523A566B00AE}" type="pres">
      <dgm:prSet presAssocID="{DD1D134E-0A3C-46B2-8B94-4F1E2190B2B3}" presName="childText" presStyleLbl="conFgAcc1" presStyleIdx="4" presStyleCnt="6">
        <dgm:presLayoutVars>
          <dgm:bulletEnabled val="1"/>
        </dgm:presLayoutVars>
      </dgm:prSet>
      <dgm:spPr/>
    </dgm:pt>
    <dgm:pt modelId="{4FD15B0F-0DCC-4B3E-B4D4-A850A5F9F497}" type="pres">
      <dgm:prSet presAssocID="{5B4916DE-DF6C-4B67-BCB1-E6B3CD8DDC59}" presName="spaceBetweenRectangles" presStyleCnt="0"/>
      <dgm:spPr/>
    </dgm:pt>
    <dgm:pt modelId="{EB11648A-146A-48A7-88AF-B5D8A29D68F1}" type="pres">
      <dgm:prSet presAssocID="{E03232C4-29D2-43B1-BE68-8171BD9E491F}" presName="parentLin" presStyleCnt="0"/>
      <dgm:spPr/>
    </dgm:pt>
    <dgm:pt modelId="{566CF806-34F2-40DD-90D5-30E310EEE6FA}" type="pres">
      <dgm:prSet presAssocID="{E03232C4-29D2-43B1-BE68-8171BD9E491F}" presName="parentLeftMargin" presStyleLbl="node1" presStyleIdx="4" presStyleCnt="6"/>
      <dgm:spPr/>
    </dgm:pt>
    <dgm:pt modelId="{5086303C-27D3-4294-AECA-69100DE7CCD0}" type="pres">
      <dgm:prSet presAssocID="{E03232C4-29D2-43B1-BE68-8171BD9E491F}" presName="parentText" presStyleLbl="node1" presStyleIdx="5" presStyleCnt="6" custScaleX="105783" custScaleY="278588">
        <dgm:presLayoutVars>
          <dgm:chMax val="0"/>
          <dgm:bulletEnabled val="1"/>
        </dgm:presLayoutVars>
      </dgm:prSet>
      <dgm:spPr/>
    </dgm:pt>
    <dgm:pt modelId="{EC797129-5B4D-470C-9625-13F11CD43961}" type="pres">
      <dgm:prSet presAssocID="{E03232C4-29D2-43B1-BE68-8171BD9E491F}" presName="negativeSpace" presStyleCnt="0"/>
      <dgm:spPr/>
    </dgm:pt>
    <dgm:pt modelId="{5760DD1F-3395-4326-ACB8-BA71AF3B9523}" type="pres">
      <dgm:prSet presAssocID="{E03232C4-29D2-43B1-BE68-8171BD9E491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FFDC102-E700-4CBB-9659-2BE0E8C9AEF3}" type="presOf" srcId="{85E5D9CB-98C8-4489-989D-119EEDC35947}" destId="{F0574C0D-AD1C-4430-BD78-3A064F86CA88}" srcOrd="0" destOrd="0" presId="urn:microsoft.com/office/officeart/2005/8/layout/list1"/>
    <dgm:cxn modelId="{FA619B0B-6F8C-439E-92B1-1818B93E42EC}" type="presOf" srcId="{36F1ED37-8E6B-42B2-BEB8-10E47D23CAD0}" destId="{7DBF28E3-CB87-494D-9411-3A1F9D4D66F0}" srcOrd="0" destOrd="0" presId="urn:microsoft.com/office/officeart/2005/8/layout/list1"/>
    <dgm:cxn modelId="{E9245D1B-0976-48DE-906B-B97817ADF77D}" type="presOf" srcId="{DD1D134E-0A3C-46B2-8B94-4F1E2190B2B3}" destId="{0FFE5C27-DD10-4B95-B0A4-C648E24D9D39}" srcOrd="1" destOrd="0" presId="urn:microsoft.com/office/officeart/2005/8/layout/list1"/>
    <dgm:cxn modelId="{7622E927-C6F8-4884-A06F-E5A16E7BCBAF}" type="presOf" srcId="{46A0355F-AE47-4C2D-B23F-D5E73F5C0A37}" destId="{FD220796-FCC7-4E74-A079-279499AD55CE}" srcOrd="1" destOrd="0" presId="urn:microsoft.com/office/officeart/2005/8/layout/list1"/>
    <dgm:cxn modelId="{2F773F2B-138E-444C-AD24-829F947A928A}" srcId="{36F1ED37-8E6B-42B2-BEB8-10E47D23CAD0}" destId="{29392396-1564-4FFE-B848-12FF0A03CD00}" srcOrd="3" destOrd="0" parTransId="{AAC324C7-FFC2-46FA-98FB-6559D3B5D11D}" sibTransId="{746473E3-1392-4573-A1CC-9F75EB9077DC}"/>
    <dgm:cxn modelId="{EC619F35-095E-43E9-8D4B-32FDB136F5E1}" type="presOf" srcId="{E03232C4-29D2-43B1-BE68-8171BD9E491F}" destId="{566CF806-34F2-40DD-90D5-30E310EEE6FA}" srcOrd="0" destOrd="0" presId="urn:microsoft.com/office/officeart/2005/8/layout/list1"/>
    <dgm:cxn modelId="{5ED0F435-9037-499F-B74E-6D4F8664B387}" type="presOf" srcId="{DD1D134E-0A3C-46B2-8B94-4F1E2190B2B3}" destId="{26EF5D28-4E77-4B0C-BAEE-EAA73941555D}" srcOrd="0" destOrd="0" presId="urn:microsoft.com/office/officeart/2005/8/layout/list1"/>
    <dgm:cxn modelId="{96763C50-076A-4C53-BEC9-E1E8AC15C833}" srcId="{36F1ED37-8E6B-42B2-BEB8-10E47D23CAD0}" destId="{E03232C4-29D2-43B1-BE68-8171BD9E491F}" srcOrd="5" destOrd="0" parTransId="{D556DA6C-EEF5-49A2-B7FE-20E0D61E41D8}" sibTransId="{A8343296-BF1A-4758-9AD4-B355F28CBF9C}"/>
    <dgm:cxn modelId="{BA0B8B54-8E40-41F7-902F-7F888413F487}" type="presOf" srcId="{46A0355F-AE47-4C2D-B23F-D5E73F5C0A37}" destId="{19DE3A6E-6251-4B26-ADCA-E439F08B4930}" srcOrd="0" destOrd="0" presId="urn:microsoft.com/office/officeart/2005/8/layout/list1"/>
    <dgm:cxn modelId="{2E33A976-218A-4186-A390-92DCA74A8613}" type="presOf" srcId="{29392396-1564-4FFE-B848-12FF0A03CD00}" destId="{2E6AA46D-2054-4E2A-B2F9-452437FF9356}" srcOrd="1" destOrd="0" presId="urn:microsoft.com/office/officeart/2005/8/layout/list1"/>
    <dgm:cxn modelId="{28195186-F9F1-43FD-B715-2A57ED52B5B2}" srcId="{36F1ED37-8E6B-42B2-BEB8-10E47D23CAD0}" destId="{46A0355F-AE47-4C2D-B23F-D5E73F5C0A37}" srcOrd="1" destOrd="0" parTransId="{00D6283A-E3F7-4784-8FE0-2B58BE142B06}" sibTransId="{370821D4-009C-4D0B-8ADD-937C05F43B61}"/>
    <dgm:cxn modelId="{0D90C688-D431-4BAB-9E0C-D42BAC5B456C}" type="presOf" srcId="{85E5D9CB-98C8-4489-989D-119EEDC35947}" destId="{2AA42FAB-387D-4D20-8A5B-0C6C37194056}" srcOrd="1" destOrd="0" presId="urn:microsoft.com/office/officeart/2005/8/layout/list1"/>
    <dgm:cxn modelId="{8E6A2CA0-C2E7-40DC-BDB4-3B4DEB2C141E}" type="presOf" srcId="{776F8497-F9E4-44B4-B253-70165DC62782}" destId="{3F254F79-0CE4-4BBE-8B5A-F13D45A293B4}" srcOrd="0" destOrd="0" presId="urn:microsoft.com/office/officeart/2005/8/layout/list1"/>
    <dgm:cxn modelId="{445D7CAE-89C9-4DE0-99F7-3B05319071E9}" type="presOf" srcId="{E03232C4-29D2-43B1-BE68-8171BD9E491F}" destId="{5086303C-27D3-4294-AECA-69100DE7CCD0}" srcOrd="1" destOrd="0" presId="urn:microsoft.com/office/officeart/2005/8/layout/list1"/>
    <dgm:cxn modelId="{5F7065B4-681C-49EB-A79F-CE1BD5DA1BD3}" type="presOf" srcId="{29392396-1564-4FFE-B848-12FF0A03CD00}" destId="{2728F6D6-9B9D-43BB-9DCD-E436A6A4E0CD}" srcOrd="0" destOrd="0" presId="urn:microsoft.com/office/officeart/2005/8/layout/list1"/>
    <dgm:cxn modelId="{8BC9A3CA-BDFE-4BDE-8B48-05E99209E337}" srcId="{36F1ED37-8E6B-42B2-BEB8-10E47D23CAD0}" destId="{DD1D134E-0A3C-46B2-8B94-4F1E2190B2B3}" srcOrd="4" destOrd="0" parTransId="{E70CBD77-79F2-4630-80FC-AA5B47F777C2}" sibTransId="{5B4916DE-DF6C-4B67-BCB1-E6B3CD8DDC59}"/>
    <dgm:cxn modelId="{4643B7E5-0BD2-4BA0-907A-539C54F0AA75}" srcId="{36F1ED37-8E6B-42B2-BEB8-10E47D23CAD0}" destId="{85E5D9CB-98C8-4489-989D-119EEDC35947}" srcOrd="0" destOrd="0" parTransId="{2AC7375E-50D4-4AA0-BB72-42F1E8EB9579}" sibTransId="{BA143E6D-1F49-4CE0-9DB2-7B81A69391BB}"/>
    <dgm:cxn modelId="{9E70ACEB-E25F-4913-881A-26E82D0E11B5}" type="presOf" srcId="{776F8497-F9E4-44B4-B253-70165DC62782}" destId="{FCC3D7E7-3AD5-4DCF-9F32-A49841A3E0C7}" srcOrd="1" destOrd="0" presId="urn:microsoft.com/office/officeart/2005/8/layout/list1"/>
    <dgm:cxn modelId="{F302C2EF-056B-4A13-BEF8-A925C650A70F}" srcId="{36F1ED37-8E6B-42B2-BEB8-10E47D23CAD0}" destId="{776F8497-F9E4-44B4-B253-70165DC62782}" srcOrd="2" destOrd="0" parTransId="{60FE468A-9ED3-4682-A856-A142CEC09E69}" sibTransId="{8C073F65-116A-4927-BD1E-EA762476FD1C}"/>
    <dgm:cxn modelId="{817418B1-F179-4056-B157-1A06BED25E37}" type="presParOf" srcId="{7DBF28E3-CB87-494D-9411-3A1F9D4D66F0}" destId="{36BDF834-380F-4900-A24B-8BB6722B0240}" srcOrd="0" destOrd="0" presId="urn:microsoft.com/office/officeart/2005/8/layout/list1"/>
    <dgm:cxn modelId="{E604C093-601D-47CA-B1AF-B2504B1250DD}" type="presParOf" srcId="{36BDF834-380F-4900-A24B-8BB6722B0240}" destId="{F0574C0D-AD1C-4430-BD78-3A064F86CA88}" srcOrd="0" destOrd="0" presId="urn:microsoft.com/office/officeart/2005/8/layout/list1"/>
    <dgm:cxn modelId="{FC12A243-49D5-4304-9B9D-A3CA99213AB3}" type="presParOf" srcId="{36BDF834-380F-4900-A24B-8BB6722B0240}" destId="{2AA42FAB-387D-4D20-8A5B-0C6C37194056}" srcOrd="1" destOrd="0" presId="urn:microsoft.com/office/officeart/2005/8/layout/list1"/>
    <dgm:cxn modelId="{9D09F38E-91DA-43C2-8A18-1C9AB050717F}" type="presParOf" srcId="{7DBF28E3-CB87-494D-9411-3A1F9D4D66F0}" destId="{1CD30418-EBFE-4674-ABE1-6F2C522ABA02}" srcOrd="1" destOrd="0" presId="urn:microsoft.com/office/officeart/2005/8/layout/list1"/>
    <dgm:cxn modelId="{5537EF74-DA7F-4428-BF8C-343A03521BA6}" type="presParOf" srcId="{7DBF28E3-CB87-494D-9411-3A1F9D4D66F0}" destId="{AC0AAE05-73D0-4F5B-B365-1EC32E84682F}" srcOrd="2" destOrd="0" presId="urn:microsoft.com/office/officeart/2005/8/layout/list1"/>
    <dgm:cxn modelId="{BFA79561-EDD7-4BCA-B432-10B0D2027349}" type="presParOf" srcId="{7DBF28E3-CB87-494D-9411-3A1F9D4D66F0}" destId="{F6054D26-651D-495E-9767-2C706E10D2CF}" srcOrd="3" destOrd="0" presId="urn:microsoft.com/office/officeart/2005/8/layout/list1"/>
    <dgm:cxn modelId="{758451A0-A27A-4E5D-81B5-B25940A9977D}" type="presParOf" srcId="{7DBF28E3-CB87-494D-9411-3A1F9D4D66F0}" destId="{3ED446C2-155F-4385-9725-C302DA6927C2}" srcOrd="4" destOrd="0" presId="urn:microsoft.com/office/officeart/2005/8/layout/list1"/>
    <dgm:cxn modelId="{E6683F3A-C933-4517-93CE-8D29B3174372}" type="presParOf" srcId="{3ED446C2-155F-4385-9725-C302DA6927C2}" destId="{19DE3A6E-6251-4B26-ADCA-E439F08B4930}" srcOrd="0" destOrd="0" presId="urn:microsoft.com/office/officeart/2005/8/layout/list1"/>
    <dgm:cxn modelId="{8F5A1D6E-2384-4634-88E6-087E3BDF29E2}" type="presParOf" srcId="{3ED446C2-155F-4385-9725-C302DA6927C2}" destId="{FD220796-FCC7-4E74-A079-279499AD55CE}" srcOrd="1" destOrd="0" presId="urn:microsoft.com/office/officeart/2005/8/layout/list1"/>
    <dgm:cxn modelId="{0FEEECDB-A9DF-4174-AF91-03356161F787}" type="presParOf" srcId="{7DBF28E3-CB87-494D-9411-3A1F9D4D66F0}" destId="{EE138AC2-02D0-43EA-A06B-4A440834DF1B}" srcOrd="5" destOrd="0" presId="urn:microsoft.com/office/officeart/2005/8/layout/list1"/>
    <dgm:cxn modelId="{926C1B03-4790-43CA-AA3A-4619A7512CC5}" type="presParOf" srcId="{7DBF28E3-CB87-494D-9411-3A1F9D4D66F0}" destId="{F80D2E41-1EC9-415D-A724-15BF1B2FA118}" srcOrd="6" destOrd="0" presId="urn:microsoft.com/office/officeart/2005/8/layout/list1"/>
    <dgm:cxn modelId="{8FFB44EC-75B4-40B5-B2A3-CF8E8EBF5202}" type="presParOf" srcId="{7DBF28E3-CB87-494D-9411-3A1F9D4D66F0}" destId="{36E3BD66-607D-41EB-879C-E2D644116C5F}" srcOrd="7" destOrd="0" presId="urn:microsoft.com/office/officeart/2005/8/layout/list1"/>
    <dgm:cxn modelId="{0AE8E9BE-FF7A-452F-AA89-F186AA755EE9}" type="presParOf" srcId="{7DBF28E3-CB87-494D-9411-3A1F9D4D66F0}" destId="{E18548ED-AF6A-438C-826E-AFF4D756ABF2}" srcOrd="8" destOrd="0" presId="urn:microsoft.com/office/officeart/2005/8/layout/list1"/>
    <dgm:cxn modelId="{6EAC4DE4-D64B-41BC-A95C-F5CEF3AB7A03}" type="presParOf" srcId="{E18548ED-AF6A-438C-826E-AFF4D756ABF2}" destId="{3F254F79-0CE4-4BBE-8B5A-F13D45A293B4}" srcOrd="0" destOrd="0" presId="urn:microsoft.com/office/officeart/2005/8/layout/list1"/>
    <dgm:cxn modelId="{B72A98DC-411B-449D-B2C3-85DFE781480F}" type="presParOf" srcId="{E18548ED-AF6A-438C-826E-AFF4D756ABF2}" destId="{FCC3D7E7-3AD5-4DCF-9F32-A49841A3E0C7}" srcOrd="1" destOrd="0" presId="urn:microsoft.com/office/officeart/2005/8/layout/list1"/>
    <dgm:cxn modelId="{5457E03E-5874-4F1C-8E47-9BAF558CAE1B}" type="presParOf" srcId="{7DBF28E3-CB87-494D-9411-3A1F9D4D66F0}" destId="{32F1FE11-7DD8-4C6F-8EFC-BB0517DA33B2}" srcOrd="9" destOrd="0" presId="urn:microsoft.com/office/officeart/2005/8/layout/list1"/>
    <dgm:cxn modelId="{B5F1F35A-CA2D-4BF2-8F4D-52500798AD23}" type="presParOf" srcId="{7DBF28E3-CB87-494D-9411-3A1F9D4D66F0}" destId="{3E001122-0D98-4C7B-82E5-A4B4EF147BDD}" srcOrd="10" destOrd="0" presId="urn:microsoft.com/office/officeart/2005/8/layout/list1"/>
    <dgm:cxn modelId="{848D9AB4-6841-4758-814E-B2B14205F9CD}" type="presParOf" srcId="{7DBF28E3-CB87-494D-9411-3A1F9D4D66F0}" destId="{1C4A99B6-7132-414D-9A73-147CEBA70F7F}" srcOrd="11" destOrd="0" presId="urn:microsoft.com/office/officeart/2005/8/layout/list1"/>
    <dgm:cxn modelId="{9CB6AAD4-B233-4A99-AA2A-62A6983FB45F}" type="presParOf" srcId="{7DBF28E3-CB87-494D-9411-3A1F9D4D66F0}" destId="{E361BFB1-BD9B-491C-AFEB-FAC06D63AF69}" srcOrd="12" destOrd="0" presId="urn:microsoft.com/office/officeart/2005/8/layout/list1"/>
    <dgm:cxn modelId="{A375475A-E2BA-4EE1-8903-42692020AAFC}" type="presParOf" srcId="{E361BFB1-BD9B-491C-AFEB-FAC06D63AF69}" destId="{2728F6D6-9B9D-43BB-9DCD-E436A6A4E0CD}" srcOrd="0" destOrd="0" presId="urn:microsoft.com/office/officeart/2005/8/layout/list1"/>
    <dgm:cxn modelId="{6F59EAE0-FCF0-41CC-B0CE-4DD9C7655B44}" type="presParOf" srcId="{E361BFB1-BD9B-491C-AFEB-FAC06D63AF69}" destId="{2E6AA46D-2054-4E2A-B2F9-452437FF9356}" srcOrd="1" destOrd="0" presId="urn:microsoft.com/office/officeart/2005/8/layout/list1"/>
    <dgm:cxn modelId="{80EB9092-B04E-4E9E-A2B6-5120C2F279D9}" type="presParOf" srcId="{7DBF28E3-CB87-494D-9411-3A1F9D4D66F0}" destId="{C45EB726-3186-4207-8F88-320A65DCA3E7}" srcOrd="13" destOrd="0" presId="urn:microsoft.com/office/officeart/2005/8/layout/list1"/>
    <dgm:cxn modelId="{71AA035F-1419-40E3-BAC5-19F3A8573A6B}" type="presParOf" srcId="{7DBF28E3-CB87-494D-9411-3A1F9D4D66F0}" destId="{F20C1890-A2B2-480A-A0AA-38B2319B1831}" srcOrd="14" destOrd="0" presId="urn:microsoft.com/office/officeart/2005/8/layout/list1"/>
    <dgm:cxn modelId="{F6901601-C9DB-4A0B-94B0-BC92C341D0A5}" type="presParOf" srcId="{7DBF28E3-CB87-494D-9411-3A1F9D4D66F0}" destId="{3ED53E2E-855F-4BBF-8054-77DCC986892B}" srcOrd="15" destOrd="0" presId="urn:microsoft.com/office/officeart/2005/8/layout/list1"/>
    <dgm:cxn modelId="{6BD2D07A-1AF5-45CD-BF70-70FD2F64DCF4}" type="presParOf" srcId="{7DBF28E3-CB87-494D-9411-3A1F9D4D66F0}" destId="{64A6F25E-07DE-4D17-BBAA-ECAEB3EA6F00}" srcOrd="16" destOrd="0" presId="urn:microsoft.com/office/officeart/2005/8/layout/list1"/>
    <dgm:cxn modelId="{3CC48819-2D2D-45C9-9944-2AC7140E7234}" type="presParOf" srcId="{64A6F25E-07DE-4D17-BBAA-ECAEB3EA6F00}" destId="{26EF5D28-4E77-4B0C-BAEE-EAA73941555D}" srcOrd="0" destOrd="0" presId="urn:microsoft.com/office/officeart/2005/8/layout/list1"/>
    <dgm:cxn modelId="{E9D205C1-8633-4553-8179-70940C408DF7}" type="presParOf" srcId="{64A6F25E-07DE-4D17-BBAA-ECAEB3EA6F00}" destId="{0FFE5C27-DD10-4B95-B0A4-C648E24D9D39}" srcOrd="1" destOrd="0" presId="urn:microsoft.com/office/officeart/2005/8/layout/list1"/>
    <dgm:cxn modelId="{55ACCD82-7F0B-48C1-B137-9AD00E558FD0}" type="presParOf" srcId="{7DBF28E3-CB87-494D-9411-3A1F9D4D66F0}" destId="{752D5551-F364-4BC5-8FFC-EC6B6DD3E248}" srcOrd="17" destOrd="0" presId="urn:microsoft.com/office/officeart/2005/8/layout/list1"/>
    <dgm:cxn modelId="{49471F29-637C-4247-B4AA-35372D2724DB}" type="presParOf" srcId="{7DBF28E3-CB87-494D-9411-3A1F9D4D66F0}" destId="{BE037661-0E1A-493F-A03A-523A566B00AE}" srcOrd="18" destOrd="0" presId="urn:microsoft.com/office/officeart/2005/8/layout/list1"/>
    <dgm:cxn modelId="{14C365D5-A370-4C4F-8804-A246C942F73F}" type="presParOf" srcId="{7DBF28E3-CB87-494D-9411-3A1F9D4D66F0}" destId="{4FD15B0F-0DCC-4B3E-B4D4-A850A5F9F497}" srcOrd="19" destOrd="0" presId="urn:microsoft.com/office/officeart/2005/8/layout/list1"/>
    <dgm:cxn modelId="{0C2096C6-FC0F-4B28-8899-DC9C5A5A0D62}" type="presParOf" srcId="{7DBF28E3-CB87-494D-9411-3A1F9D4D66F0}" destId="{EB11648A-146A-48A7-88AF-B5D8A29D68F1}" srcOrd="20" destOrd="0" presId="urn:microsoft.com/office/officeart/2005/8/layout/list1"/>
    <dgm:cxn modelId="{A1EDDD5D-4C78-460E-9434-8C8F1C622291}" type="presParOf" srcId="{EB11648A-146A-48A7-88AF-B5D8A29D68F1}" destId="{566CF806-34F2-40DD-90D5-30E310EEE6FA}" srcOrd="0" destOrd="0" presId="urn:microsoft.com/office/officeart/2005/8/layout/list1"/>
    <dgm:cxn modelId="{94CF1257-5691-4EBC-8CAF-52B884363E15}" type="presParOf" srcId="{EB11648A-146A-48A7-88AF-B5D8A29D68F1}" destId="{5086303C-27D3-4294-AECA-69100DE7CCD0}" srcOrd="1" destOrd="0" presId="urn:microsoft.com/office/officeart/2005/8/layout/list1"/>
    <dgm:cxn modelId="{C4B85F90-7357-4F0C-BE58-CD11469E6928}" type="presParOf" srcId="{7DBF28E3-CB87-494D-9411-3A1F9D4D66F0}" destId="{EC797129-5B4D-470C-9625-13F11CD43961}" srcOrd="21" destOrd="0" presId="urn:microsoft.com/office/officeart/2005/8/layout/list1"/>
    <dgm:cxn modelId="{C3D6CA8C-6A6F-4E9E-8F28-332ACF35BC9B}" type="presParOf" srcId="{7DBF28E3-CB87-494D-9411-3A1F9D4D66F0}" destId="{5760DD1F-3395-4326-ACB8-BA71AF3B952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6ADBAE-BAF2-46A0-B0E1-A9E1E9A49D6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303D3C8C-F0F0-4861-B2C3-D267DE624278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Língua </a:t>
          </a:r>
        </a:p>
      </dgm:t>
    </dgm:pt>
    <dgm:pt modelId="{A05F650D-7FDE-4C26-9829-AB82B633E973}" type="parTrans" cxnId="{E5549F18-DDAD-46B2-884B-D9CB46997550}">
      <dgm:prSet/>
      <dgm:spPr/>
      <dgm:t>
        <a:bodyPr/>
        <a:lstStyle/>
        <a:p>
          <a:endParaRPr lang="pt-BR"/>
        </a:p>
      </dgm:t>
    </dgm:pt>
    <dgm:pt modelId="{B9C43BEB-3050-4454-A867-D77FA2062D95}" type="sibTrans" cxnId="{E5549F18-DDAD-46B2-884B-D9CB46997550}">
      <dgm:prSet/>
      <dgm:spPr/>
      <dgm:t>
        <a:bodyPr/>
        <a:lstStyle/>
        <a:p>
          <a:endParaRPr lang="pt-BR"/>
        </a:p>
      </dgm:t>
    </dgm:pt>
    <dgm:pt modelId="{E9487CDF-8DC2-41C1-AD9F-D8189DE7AB14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Latim</a:t>
          </a:r>
        </a:p>
      </dgm:t>
    </dgm:pt>
    <dgm:pt modelId="{10DC1A60-6865-4637-AFC3-FF60155F3220}" type="parTrans" cxnId="{5E0624AD-F801-4A04-91B6-42C7E262697D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40E9BFB-9EAB-480A-BD82-AD190481A95E}" type="sibTrans" cxnId="{5E0624AD-F801-4A04-91B6-42C7E262697D}">
      <dgm:prSet/>
      <dgm:spPr/>
      <dgm:t>
        <a:bodyPr/>
        <a:lstStyle/>
        <a:p>
          <a:endParaRPr lang="pt-BR"/>
        </a:p>
      </dgm:t>
    </dgm:pt>
    <dgm:pt modelId="{101B27A4-2AA7-408C-A757-4616D2C620A3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Lácio </a:t>
          </a:r>
        </a:p>
      </dgm:t>
    </dgm:pt>
    <dgm:pt modelId="{FD6EA6DA-E7F5-4901-B7D2-66C0D5990A96}" type="parTrans" cxnId="{B53FD5D1-023B-466A-A7F7-919BE5439BBE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95E76A9-13DE-410A-97E4-679AFC7A88B7}" type="sibTrans" cxnId="{B53FD5D1-023B-466A-A7F7-919BE5439BBE}">
      <dgm:prSet/>
      <dgm:spPr/>
      <dgm:t>
        <a:bodyPr/>
        <a:lstStyle/>
        <a:p>
          <a:endParaRPr lang="pt-BR"/>
        </a:p>
      </dgm:t>
    </dgm:pt>
    <dgm:pt modelId="{833F1F15-B2EA-4896-985B-B9A0A62A1C1E}">
      <dgm:prSet custT="1"/>
      <dgm:spPr/>
      <dgm:t>
        <a:bodyPr/>
        <a:lstStyle/>
        <a:p>
          <a:pPr algn="ctr"/>
          <a:r>
            <a:rPr lang="pt-BR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Língua dos romanos foi incorporada à língua dos povos vencidos</a:t>
          </a:r>
        </a:p>
      </dgm:t>
    </dgm:pt>
    <dgm:pt modelId="{DA4E4412-8C60-498D-8A75-43F6465BD742}" type="parTrans" cxnId="{39546410-BC79-4B71-ACB6-923EF84FF258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EA57305-C62C-4CAA-8B0C-DEEC47720986}" type="sibTrans" cxnId="{39546410-BC79-4B71-ACB6-923EF84FF258}">
      <dgm:prSet/>
      <dgm:spPr/>
      <dgm:t>
        <a:bodyPr/>
        <a:lstStyle/>
        <a:p>
          <a:endParaRPr lang="pt-BR"/>
        </a:p>
      </dgm:t>
    </dgm:pt>
    <dgm:pt modelId="{0E62448B-AB50-492B-B906-C0E1592D089E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Línguas neolatinas</a:t>
          </a:r>
        </a:p>
      </dgm:t>
    </dgm:pt>
    <dgm:pt modelId="{B9828241-34E6-48A7-B410-75B1A9AA1CB9}" type="parTrans" cxnId="{E9BE5904-C0F9-4238-B5A0-55A23BAE553A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B4FBB8DB-7CE1-4089-B20D-48C63B8BF250}" type="sibTrans" cxnId="{E9BE5904-C0F9-4238-B5A0-55A23BAE553A}">
      <dgm:prSet/>
      <dgm:spPr/>
      <dgm:t>
        <a:bodyPr/>
        <a:lstStyle/>
        <a:p>
          <a:endParaRPr lang="pt-BR"/>
        </a:p>
      </dgm:t>
    </dgm:pt>
    <dgm:pt modelId="{8947A320-B927-45EF-AA7D-41304CFFB171}" type="pres">
      <dgm:prSet presAssocID="{0F6ADBAE-BAF2-46A0-B0E1-A9E1E9A49D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B3924B-F0A6-452A-8999-A8704E128D26}" type="pres">
      <dgm:prSet presAssocID="{303D3C8C-F0F0-4861-B2C3-D267DE624278}" presName="hierRoot1" presStyleCnt="0">
        <dgm:presLayoutVars>
          <dgm:hierBranch val="init"/>
        </dgm:presLayoutVars>
      </dgm:prSet>
      <dgm:spPr/>
    </dgm:pt>
    <dgm:pt modelId="{FB95804C-C13B-4C5B-A94F-4AA8D0EC1399}" type="pres">
      <dgm:prSet presAssocID="{303D3C8C-F0F0-4861-B2C3-D267DE624278}" presName="rootComposite1" presStyleCnt="0"/>
      <dgm:spPr/>
    </dgm:pt>
    <dgm:pt modelId="{59DEA8E9-257F-4868-B0B5-827092C49886}" type="pres">
      <dgm:prSet presAssocID="{303D3C8C-F0F0-4861-B2C3-D267DE624278}" presName="rootText1" presStyleLbl="node0" presStyleIdx="0" presStyleCnt="1" custLinFactNeighborX="-21780" custLinFactNeighborY="0">
        <dgm:presLayoutVars>
          <dgm:chPref val="3"/>
        </dgm:presLayoutVars>
      </dgm:prSet>
      <dgm:spPr/>
    </dgm:pt>
    <dgm:pt modelId="{F001B66A-0284-4566-8DA0-2315738AF23C}" type="pres">
      <dgm:prSet presAssocID="{303D3C8C-F0F0-4861-B2C3-D267DE624278}" presName="rootConnector1" presStyleLbl="node1" presStyleIdx="0" presStyleCnt="0"/>
      <dgm:spPr/>
    </dgm:pt>
    <dgm:pt modelId="{CBA72836-1FC2-4B3A-8CF4-E9BF87D3BBBB}" type="pres">
      <dgm:prSet presAssocID="{303D3C8C-F0F0-4861-B2C3-D267DE624278}" presName="hierChild2" presStyleCnt="0"/>
      <dgm:spPr/>
    </dgm:pt>
    <dgm:pt modelId="{19377221-4661-4473-8730-08DA7EFE4B16}" type="pres">
      <dgm:prSet presAssocID="{10DC1A60-6865-4637-AFC3-FF60155F3220}" presName="Name64" presStyleLbl="parChTrans1D2" presStyleIdx="0" presStyleCnt="4"/>
      <dgm:spPr/>
    </dgm:pt>
    <dgm:pt modelId="{3556C089-C5F4-447F-9BC1-A21AF3B398E7}" type="pres">
      <dgm:prSet presAssocID="{E9487CDF-8DC2-41C1-AD9F-D8189DE7AB14}" presName="hierRoot2" presStyleCnt="0">
        <dgm:presLayoutVars>
          <dgm:hierBranch val="init"/>
        </dgm:presLayoutVars>
      </dgm:prSet>
      <dgm:spPr/>
    </dgm:pt>
    <dgm:pt modelId="{3DDA3FFF-F6CE-40BB-B4DE-654DD84E453D}" type="pres">
      <dgm:prSet presAssocID="{E9487CDF-8DC2-41C1-AD9F-D8189DE7AB14}" presName="rootComposite" presStyleCnt="0"/>
      <dgm:spPr/>
    </dgm:pt>
    <dgm:pt modelId="{1CB86E61-DFCD-46E7-9545-EA0B5DF67149}" type="pres">
      <dgm:prSet presAssocID="{E9487CDF-8DC2-41C1-AD9F-D8189DE7AB14}" presName="rootText" presStyleLbl="node2" presStyleIdx="0" presStyleCnt="4" custScaleX="108811" custScaleY="117901">
        <dgm:presLayoutVars>
          <dgm:chPref val="3"/>
        </dgm:presLayoutVars>
      </dgm:prSet>
      <dgm:spPr/>
    </dgm:pt>
    <dgm:pt modelId="{9D9B7109-C6BE-4B4F-8F13-E713A37CAE5C}" type="pres">
      <dgm:prSet presAssocID="{E9487CDF-8DC2-41C1-AD9F-D8189DE7AB14}" presName="rootConnector" presStyleLbl="node2" presStyleIdx="0" presStyleCnt="4"/>
      <dgm:spPr/>
    </dgm:pt>
    <dgm:pt modelId="{621181E2-6012-4AAB-9D12-BD3A0324BF01}" type="pres">
      <dgm:prSet presAssocID="{E9487CDF-8DC2-41C1-AD9F-D8189DE7AB14}" presName="hierChild4" presStyleCnt="0"/>
      <dgm:spPr/>
    </dgm:pt>
    <dgm:pt modelId="{A5304A51-40BB-4B57-A1AF-B57F80E89962}" type="pres">
      <dgm:prSet presAssocID="{E9487CDF-8DC2-41C1-AD9F-D8189DE7AB14}" presName="hierChild5" presStyleCnt="0"/>
      <dgm:spPr/>
    </dgm:pt>
    <dgm:pt modelId="{DE0CDC06-5EF7-45B9-9907-B2DBEC103F37}" type="pres">
      <dgm:prSet presAssocID="{FD6EA6DA-E7F5-4901-B7D2-66C0D5990A96}" presName="Name64" presStyleLbl="parChTrans1D2" presStyleIdx="1" presStyleCnt="4"/>
      <dgm:spPr/>
    </dgm:pt>
    <dgm:pt modelId="{15B4CA71-99E7-435A-8F4A-E0D961A597B3}" type="pres">
      <dgm:prSet presAssocID="{101B27A4-2AA7-408C-A757-4616D2C620A3}" presName="hierRoot2" presStyleCnt="0">
        <dgm:presLayoutVars>
          <dgm:hierBranch val="init"/>
        </dgm:presLayoutVars>
      </dgm:prSet>
      <dgm:spPr/>
    </dgm:pt>
    <dgm:pt modelId="{DAE389B6-F64B-42CE-A64F-9D2E252B1020}" type="pres">
      <dgm:prSet presAssocID="{101B27A4-2AA7-408C-A757-4616D2C620A3}" presName="rootComposite" presStyleCnt="0"/>
      <dgm:spPr/>
    </dgm:pt>
    <dgm:pt modelId="{C7F2B3E2-4600-48B4-B4B0-759F22E8B8EC}" type="pres">
      <dgm:prSet presAssocID="{101B27A4-2AA7-408C-A757-4616D2C620A3}" presName="rootText" presStyleLbl="node2" presStyleIdx="1" presStyleCnt="4" custScaleX="111553" custScaleY="112136">
        <dgm:presLayoutVars>
          <dgm:chPref val="3"/>
        </dgm:presLayoutVars>
      </dgm:prSet>
      <dgm:spPr/>
    </dgm:pt>
    <dgm:pt modelId="{5E4CD694-2AE1-4EC1-AFED-E8F508EF9A7B}" type="pres">
      <dgm:prSet presAssocID="{101B27A4-2AA7-408C-A757-4616D2C620A3}" presName="rootConnector" presStyleLbl="node2" presStyleIdx="1" presStyleCnt="4"/>
      <dgm:spPr/>
    </dgm:pt>
    <dgm:pt modelId="{AF820919-E903-4FA2-A8B7-84F295C8BA15}" type="pres">
      <dgm:prSet presAssocID="{101B27A4-2AA7-408C-A757-4616D2C620A3}" presName="hierChild4" presStyleCnt="0"/>
      <dgm:spPr/>
    </dgm:pt>
    <dgm:pt modelId="{8153EDC0-28D4-4AE3-8FA9-646AFD3B5137}" type="pres">
      <dgm:prSet presAssocID="{101B27A4-2AA7-408C-A757-4616D2C620A3}" presName="hierChild5" presStyleCnt="0"/>
      <dgm:spPr/>
    </dgm:pt>
    <dgm:pt modelId="{817F588F-0AF5-4CA3-ABF6-6CEF45A10D63}" type="pres">
      <dgm:prSet presAssocID="{DA4E4412-8C60-498D-8A75-43F6465BD742}" presName="Name64" presStyleLbl="parChTrans1D2" presStyleIdx="2" presStyleCnt="4"/>
      <dgm:spPr/>
    </dgm:pt>
    <dgm:pt modelId="{83E1073E-3800-49EB-AE8F-F0E6194D796E}" type="pres">
      <dgm:prSet presAssocID="{833F1F15-B2EA-4896-985B-B9A0A62A1C1E}" presName="hierRoot2" presStyleCnt="0">
        <dgm:presLayoutVars>
          <dgm:hierBranch val="init"/>
        </dgm:presLayoutVars>
      </dgm:prSet>
      <dgm:spPr/>
    </dgm:pt>
    <dgm:pt modelId="{BE9C3150-16EB-417A-814E-5F7394A03D89}" type="pres">
      <dgm:prSet presAssocID="{833F1F15-B2EA-4896-985B-B9A0A62A1C1E}" presName="rootComposite" presStyleCnt="0"/>
      <dgm:spPr/>
    </dgm:pt>
    <dgm:pt modelId="{DFB574D3-5DA0-4F81-94FA-BD6BBBE37722}" type="pres">
      <dgm:prSet presAssocID="{833F1F15-B2EA-4896-985B-B9A0A62A1C1E}" presName="rootText" presStyleLbl="node2" presStyleIdx="2" presStyleCnt="4" custScaleX="300538" custScaleY="156503">
        <dgm:presLayoutVars>
          <dgm:chPref val="3"/>
        </dgm:presLayoutVars>
      </dgm:prSet>
      <dgm:spPr/>
    </dgm:pt>
    <dgm:pt modelId="{CA847119-C74A-4AB8-A49C-1C4C080F5064}" type="pres">
      <dgm:prSet presAssocID="{833F1F15-B2EA-4896-985B-B9A0A62A1C1E}" presName="rootConnector" presStyleLbl="node2" presStyleIdx="2" presStyleCnt="4"/>
      <dgm:spPr/>
    </dgm:pt>
    <dgm:pt modelId="{F1783019-D0D3-4EFC-94CE-0614F561850F}" type="pres">
      <dgm:prSet presAssocID="{833F1F15-B2EA-4896-985B-B9A0A62A1C1E}" presName="hierChild4" presStyleCnt="0"/>
      <dgm:spPr/>
    </dgm:pt>
    <dgm:pt modelId="{DA931CED-3B88-4DB9-AEE8-B72C9879F88B}" type="pres">
      <dgm:prSet presAssocID="{833F1F15-B2EA-4896-985B-B9A0A62A1C1E}" presName="hierChild5" presStyleCnt="0"/>
      <dgm:spPr/>
    </dgm:pt>
    <dgm:pt modelId="{33B5C29D-7F6C-45B3-8E8C-26B23097DBA9}" type="pres">
      <dgm:prSet presAssocID="{B9828241-34E6-48A7-B410-75B1A9AA1CB9}" presName="Name64" presStyleLbl="parChTrans1D2" presStyleIdx="3" presStyleCnt="4"/>
      <dgm:spPr/>
    </dgm:pt>
    <dgm:pt modelId="{DFF7E089-A66F-41A4-8DB3-A2BB98D04AA0}" type="pres">
      <dgm:prSet presAssocID="{0E62448B-AB50-492B-B906-C0E1592D089E}" presName="hierRoot2" presStyleCnt="0">
        <dgm:presLayoutVars>
          <dgm:hierBranch val="init"/>
        </dgm:presLayoutVars>
      </dgm:prSet>
      <dgm:spPr/>
    </dgm:pt>
    <dgm:pt modelId="{58F651B2-D11F-4AA9-A3DC-02F0EFE35DE3}" type="pres">
      <dgm:prSet presAssocID="{0E62448B-AB50-492B-B906-C0E1592D089E}" presName="rootComposite" presStyleCnt="0"/>
      <dgm:spPr/>
    </dgm:pt>
    <dgm:pt modelId="{DE4E6C75-5021-4664-A804-AB6AAF0AF08D}" type="pres">
      <dgm:prSet presAssocID="{0E62448B-AB50-492B-B906-C0E1592D089E}" presName="rootText" presStyleLbl="node2" presStyleIdx="3" presStyleCnt="4" custScaleX="201289" custScaleY="127832">
        <dgm:presLayoutVars>
          <dgm:chPref val="3"/>
        </dgm:presLayoutVars>
      </dgm:prSet>
      <dgm:spPr/>
    </dgm:pt>
    <dgm:pt modelId="{A0E44CBC-49A0-4D0A-B20A-5391C31FA7FA}" type="pres">
      <dgm:prSet presAssocID="{0E62448B-AB50-492B-B906-C0E1592D089E}" presName="rootConnector" presStyleLbl="node2" presStyleIdx="3" presStyleCnt="4"/>
      <dgm:spPr/>
    </dgm:pt>
    <dgm:pt modelId="{C2232BD6-0933-4EEC-91C7-187C9172F290}" type="pres">
      <dgm:prSet presAssocID="{0E62448B-AB50-492B-B906-C0E1592D089E}" presName="hierChild4" presStyleCnt="0"/>
      <dgm:spPr/>
    </dgm:pt>
    <dgm:pt modelId="{16D8A0E9-F57E-4426-8C97-8FA12F4C2032}" type="pres">
      <dgm:prSet presAssocID="{0E62448B-AB50-492B-B906-C0E1592D089E}" presName="hierChild5" presStyleCnt="0"/>
      <dgm:spPr/>
    </dgm:pt>
    <dgm:pt modelId="{08E7F9FB-DC2C-418E-A621-78CDB00A2934}" type="pres">
      <dgm:prSet presAssocID="{303D3C8C-F0F0-4861-B2C3-D267DE624278}" presName="hierChild3" presStyleCnt="0"/>
      <dgm:spPr/>
    </dgm:pt>
  </dgm:ptLst>
  <dgm:cxnLst>
    <dgm:cxn modelId="{04C96700-026A-4C9D-8A87-5ABC7B28BD26}" type="presOf" srcId="{101B27A4-2AA7-408C-A757-4616D2C620A3}" destId="{C7F2B3E2-4600-48B4-B4B0-759F22E8B8EC}" srcOrd="0" destOrd="0" presId="urn:microsoft.com/office/officeart/2009/3/layout/HorizontalOrganizationChart"/>
    <dgm:cxn modelId="{E9BE5904-C0F9-4238-B5A0-55A23BAE553A}" srcId="{303D3C8C-F0F0-4861-B2C3-D267DE624278}" destId="{0E62448B-AB50-492B-B906-C0E1592D089E}" srcOrd="3" destOrd="0" parTransId="{B9828241-34E6-48A7-B410-75B1A9AA1CB9}" sibTransId="{B4FBB8DB-7CE1-4089-B20D-48C63B8BF250}"/>
    <dgm:cxn modelId="{C0670B0C-7BBD-41A9-8940-EA11DD18FDBB}" type="presOf" srcId="{833F1F15-B2EA-4896-985B-B9A0A62A1C1E}" destId="{DFB574D3-5DA0-4F81-94FA-BD6BBBE37722}" srcOrd="0" destOrd="0" presId="urn:microsoft.com/office/officeart/2009/3/layout/HorizontalOrganizationChart"/>
    <dgm:cxn modelId="{6DED800D-15A3-4F9D-89A9-FF569D355525}" type="presOf" srcId="{B9828241-34E6-48A7-B410-75B1A9AA1CB9}" destId="{33B5C29D-7F6C-45B3-8E8C-26B23097DBA9}" srcOrd="0" destOrd="0" presId="urn:microsoft.com/office/officeart/2009/3/layout/HorizontalOrganizationChart"/>
    <dgm:cxn modelId="{39546410-BC79-4B71-ACB6-923EF84FF258}" srcId="{303D3C8C-F0F0-4861-B2C3-D267DE624278}" destId="{833F1F15-B2EA-4896-985B-B9A0A62A1C1E}" srcOrd="2" destOrd="0" parTransId="{DA4E4412-8C60-498D-8A75-43F6465BD742}" sibTransId="{2EA57305-C62C-4CAA-8B0C-DEEC47720986}"/>
    <dgm:cxn modelId="{E5549F18-DDAD-46B2-884B-D9CB46997550}" srcId="{0F6ADBAE-BAF2-46A0-B0E1-A9E1E9A49D6B}" destId="{303D3C8C-F0F0-4861-B2C3-D267DE624278}" srcOrd="0" destOrd="0" parTransId="{A05F650D-7FDE-4C26-9829-AB82B633E973}" sibTransId="{B9C43BEB-3050-4454-A867-D77FA2062D95}"/>
    <dgm:cxn modelId="{B350E225-9E9D-4256-B5C1-5FB59B991E1D}" type="presOf" srcId="{101B27A4-2AA7-408C-A757-4616D2C620A3}" destId="{5E4CD694-2AE1-4EC1-AFED-E8F508EF9A7B}" srcOrd="1" destOrd="0" presId="urn:microsoft.com/office/officeart/2009/3/layout/HorizontalOrganizationChart"/>
    <dgm:cxn modelId="{47005458-7FEF-4E90-8596-3DB2742DF3A0}" type="presOf" srcId="{FD6EA6DA-E7F5-4901-B7D2-66C0D5990A96}" destId="{DE0CDC06-5EF7-45B9-9907-B2DBEC103F37}" srcOrd="0" destOrd="0" presId="urn:microsoft.com/office/officeart/2009/3/layout/HorizontalOrganizationChart"/>
    <dgm:cxn modelId="{9AF8B27B-0FD8-40EE-8815-04224CB83088}" type="presOf" srcId="{DA4E4412-8C60-498D-8A75-43F6465BD742}" destId="{817F588F-0AF5-4CA3-ABF6-6CEF45A10D63}" srcOrd="0" destOrd="0" presId="urn:microsoft.com/office/officeart/2009/3/layout/HorizontalOrganizationChart"/>
    <dgm:cxn modelId="{A3EDC48C-CCE4-4482-A00A-84C238041E71}" type="presOf" srcId="{833F1F15-B2EA-4896-985B-B9A0A62A1C1E}" destId="{CA847119-C74A-4AB8-A49C-1C4C080F5064}" srcOrd="1" destOrd="0" presId="urn:microsoft.com/office/officeart/2009/3/layout/HorizontalOrganizationChart"/>
    <dgm:cxn modelId="{F019C294-43DF-4AED-B033-C0F45CC032C2}" type="presOf" srcId="{0E62448B-AB50-492B-B906-C0E1592D089E}" destId="{A0E44CBC-49A0-4D0A-B20A-5391C31FA7FA}" srcOrd="1" destOrd="0" presId="urn:microsoft.com/office/officeart/2009/3/layout/HorizontalOrganizationChart"/>
    <dgm:cxn modelId="{55A6069C-714D-4CA2-9537-9918FF96AA5C}" type="presOf" srcId="{0E62448B-AB50-492B-B906-C0E1592D089E}" destId="{DE4E6C75-5021-4664-A804-AB6AAF0AF08D}" srcOrd="0" destOrd="0" presId="urn:microsoft.com/office/officeart/2009/3/layout/HorizontalOrganizationChart"/>
    <dgm:cxn modelId="{5E0624AD-F801-4A04-91B6-42C7E262697D}" srcId="{303D3C8C-F0F0-4861-B2C3-D267DE624278}" destId="{E9487CDF-8DC2-41C1-AD9F-D8189DE7AB14}" srcOrd="0" destOrd="0" parTransId="{10DC1A60-6865-4637-AFC3-FF60155F3220}" sibTransId="{F40E9BFB-9EAB-480A-BD82-AD190481A95E}"/>
    <dgm:cxn modelId="{8B870EBA-BDF4-4D9E-8070-8D3E9FE42BC2}" type="presOf" srcId="{E9487CDF-8DC2-41C1-AD9F-D8189DE7AB14}" destId="{1CB86E61-DFCD-46E7-9545-EA0B5DF67149}" srcOrd="0" destOrd="0" presId="urn:microsoft.com/office/officeart/2009/3/layout/HorizontalOrganizationChart"/>
    <dgm:cxn modelId="{4A57F2C8-90D9-4580-B59E-87243723348D}" type="presOf" srcId="{303D3C8C-F0F0-4861-B2C3-D267DE624278}" destId="{59DEA8E9-257F-4868-B0B5-827092C49886}" srcOrd="0" destOrd="0" presId="urn:microsoft.com/office/officeart/2009/3/layout/HorizontalOrganizationChart"/>
    <dgm:cxn modelId="{B53FD5D1-023B-466A-A7F7-919BE5439BBE}" srcId="{303D3C8C-F0F0-4861-B2C3-D267DE624278}" destId="{101B27A4-2AA7-408C-A757-4616D2C620A3}" srcOrd="1" destOrd="0" parTransId="{FD6EA6DA-E7F5-4901-B7D2-66C0D5990A96}" sibTransId="{495E76A9-13DE-410A-97E4-679AFC7A88B7}"/>
    <dgm:cxn modelId="{1CCF83E3-4FA4-4A8A-AAB1-6F7CF096D6ED}" type="presOf" srcId="{10DC1A60-6865-4637-AFC3-FF60155F3220}" destId="{19377221-4661-4473-8730-08DA7EFE4B16}" srcOrd="0" destOrd="0" presId="urn:microsoft.com/office/officeart/2009/3/layout/HorizontalOrganizationChart"/>
    <dgm:cxn modelId="{B1876DE7-F032-4794-B048-CF39F5FAACB4}" type="presOf" srcId="{303D3C8C-F0F0-4861-B2C3-D267DE624278}" destId="{F001B66A-0284-4566-8DA0-2315738AF23C}" srcOrd="1" destOrd="0" presId="urn:microsoft.com/office/officeart/2009/3/layout/HorizontalOrganizationChart"/>
    <dgm:cxn modelId="{C0FEF5EC-72BB-4B43-9A03-BD8DA90A73F4}" type="presOf" srcId="{E9487CDF-8DC2-41C1-AD9F-D8189DE7AB14}" destId="{9D9B7109-C6BE-4B4F-8F13-E713A37CAE5C}" srcOrd="1" destOrd="0" presId="urn:microsoft.com/office/officeart/2009/3/layout/HorizontalOrganizationChart"/>
    <dgm:cxn modelId="{CA7711F5-726E-4C76-B684-558D5984B003}" type="presOf" srcId="{0F6ADBAE-BAF2-46A0-B0E1-A9E1E9A49D6B}" destId="{8947A320-B927-45EF-AA7D-41304CFFB171}" srcOrd="0" destOrd="0" presId="urn:microsoft.com/office/officeart/2009/3/layout/HorizontalOrganizationChart"/>
    <dgm:cxn modelId="{4D6BCC6C-DACD-48FE-B79C-B8902487B45B}" type="presParOf" srcId="{8947A320-B927-45EF-AA7D-41304CFFB171}" destId="{7DB3924B-F0A6-452A-8999-A8704E128D26}" srcOrd="0" destOrd="0" presId="urn:microsoft.com/office/officeart/2009/3/layout/HorizontalOrganizationChart"/>
    <dgm:cxn modelId="{38D7CD76-2C6C-4286-8D76-B1C31BE0FEFF}" type="presParOf" srcId="{7DB3924B-F0A6-452A-8999-A8704E128D26}" destId="{FB95804C-C13B-4C5B-A94F-4AA8D0EC1399}" srcOrd="0" destOrd="0" presId="urn:microsoft.com/office/officeart/2009/3/layout/HorizontalOrganizationChart"/>
    <dgm:cxn modelId="{4F792FB2-9881-40F1-ACA8-8FD072CA141C}" type="presParOf" srcId="{FB95804C-C13B-4C5B-A94F-4AA8D0EC1399}" destId="{59DEA8E9-257F-4868-B0B5-827092C49886}" srcOrd="0" destOrd="0" presId="urn:microsoft.com/office/officeart/2009/3/layout/HorizontalOrganizationChart"/>
    <dgm:cxn modelId="{133F2297-7A2C-4FDC-A4F9-763ED99C898D}" type="presParOf" srcId="{FB95804C-C13B-4C5B-A94F-4AA8D0EC1399}" destId="{F001B66A-0284-4566-8DA0-2315738AF23C}" srcOrd="1" destOrd="0" presId="urn:microsoft.com/office/officeart/2009/3/layout/HorizontalOrganizationChart"/>
    <dgm:cxn modelId="{CD372F2C-66F7-42F7-A7E2-2020FC294FE4}" type="presParOf" srcId="{7DB3924B-F0A6-452A-8999-A8704E128D26}" destId="{CBA72836-1FC2-4B3A-8CF4-E9BF87D3BBBB}" srcOrd="1" destOrd="0" presId="urn:microsoft.com/office/officeart/2009/3/layout/HorizontalOrganizationChart"/>
    <dgm:cxn modelId="{D004DD40-B217-4047-B88D-9C3BCB81588E}" type="presParOf" srcId="{CBA72836-1FC2-4B3A-8CF4-E9BF87D3BBBB}" destId="{19377221-4661-4473-8730-08DA7EFE4B16}" srcOrd="0" destOrd="0" presId="urn:microsoft.com/office/officeart/2009/3/layout/HorizontalOrganizationChart"/>
    <dgm:cxn modelId="{ACF200C1-D846-4B98-B41A-D25034DDD574}" type="presParOf" srcId="{CBA72836-1FC2-4B3A-8CF4-E9BF87D3BBBB}" destId="{3556C089-C5F4-447F-9BC1-A21AF3B398E7}" srcOrd="1" destOrd="0" presId="urn:microsoft.com/office/officeart/2009/3/layout/HorizontalOrganizationChart"/>
    <dgm:cxn modelId="{3D692ED1-2363-4508-A0E2-B38F441517BA}" type="presParOf" srcId="{3556C089-C5F4-447F-9BC1-A21AF3B398E7}" destId="{3DDA3FFF-F6CE-40BB-B4DE-654DD84E453D}" srcOrd="0" destOrd="0" presId="urn:microsoft.com/office/officeart/2009/3/layout/HorizontalOrganizationChart"/>
    <dgm:cxn modelId="{48D6F6BE-6442-4CF6-B853-AA1C37C06FB2}" type="presParOf" srcId="{3DDA3FFF-F6CE-40BB-B4DE-654DD84E453D}" destId="{1CB86E61-DFCD-46E7-9545-EA0B5DF67149}" srcOrd="0" destOrd="0" presId="urn:microsoft.com/office/officeart/2009/3/layout/HorizontalOrganizationChart"/>
    <dgm:cxn modelId="{BB5F82D2-6722-4824-9673-90F8883C77CD}" type="presParOf" srcId="{3DDA3FFF-F6CE-40BB-B4DE-654DD84E453D}" destId="{9D9B7109-C6BE-4B4F-8F13-E713A37CAE5C}" srcOrd="1" destOrd="0" presId="urn:microsoft.com/office/officeart/2009/3/layout/HorizontalOrganizationChart"/>
    <dgm:cxn modelId="{84C37D3A-771F-46C7-B004-348A95638E71}" type="presParOf" srcId="{3556C089-C5F4-447F-9BC1-A21AF3B398E7}" destId="{621181E2-6012-4AAB-9D12-BD3A0324BF01}" srcOrd="1" destOrd="0" presId="urn:microsoft.com/office/officeart/2009/3/layout/HorizontalOrganizationChart"/>
    <dgm:cxn modelId="{5DEEEA0E-2A00-44E0-9337-8E34AAA7769E}" type="presParOf" srcId="{3556C089-C5F4-447F-9BC1-A21AF3B398E7}" destId="{A5304A51-40BB-4B57-A1AF-B57F80E89962}" srcOrd="2" destOrd="0" presId="urn:microsoft.com/office/officeart/2009/3/layout/HorizontalOrganizationChart"/>
    <dgm:cxn modelId="{6B532A20-5F6D-4000-BF0C-83B8C1E1AEB0}" type="presParOf" srcId="{CBA72836-1FC2-4B3A-8CF4-E9BF87D3BBBB}" destId="{DE0CDC06-5EF7-45B9-9907-B2DBEC103F37}" srcOrd="2" destOrd="0" presId="urn:microsoft.com/office/officeart/2009/3/layout/HorizontalOrganizationChart"/>
    <dgm:cxn modelId="{EDBBE37E-CA63-477F-BDDA-7F19EA5C54E5}" type="presParOf" srcId="{CBA72836-1FC2-4B3A-8CF4-E9BF87D3BBBB}" destId="{15B4CA71-99E7-435A-8F4A-E0D961A597B3}" srcOrd="3" destOrd="0" presId="urn:microsoft.com/office/officeart/2009/3/layout/HorizontalOrganizationChart"/>
    <dgm:cxn modelId="{0B889097-6C60-4751-A2FC-C3084127DE93}" type="presParOf" srcId="{15B4CA71-99E7-435A-8F4A-E0D961A597B3}" destId="{DAE389B6-F64B-42CE-A64F-9D2E252B1020}" srcOrd="0" destOrd="0" presId="urn:microsoft.com/office/officeart/2009/3/layout/HorizontalOrganizationChart"/>
    <dgm:cxn modelId="{CB63ACAB-95CD-48C2-B39F-7A49E2438113}" type="presParOf" srcId="{DAE389B6-F64B-42CE-A64F-9D2E252B1020}" destId="{C7F2B3E2-4600-48B4-B4B0-759F22E8B8EC}" srcOrd="0" destOrd="0" presId="urn:microsoft.com/office/officeart/2009/3/layout/HorizontalOrganizationChart"/>
    <dgm:cxn modelId="{F3F8DC49-F344-404B-81D4-224251305906}" type="presParOf" srcId="{DAE389B6-F64B-42CE-A64F-9D2E252B1020}" destId="{5E4CD694-2AE1-4EC1-AFED-E8F508EF9A7B}" srcOrd="1" destOrd="0" presId="urn:microsoft.com/office/officeart/2009/3/layout/HorizontalOrganizationChart"/>
    <dgm:cxn modelId="{6753D2DF-8BB4-4389-BDE4-8AB31316D073}" type="presParOf" srcId="{15B4CA71-99E7-435A-8F4A-E0D961A597B3}" destId="{AF820919-E903-4FA2-A8B7-84F295C8BA15}" srcOrd="1" destOrd="0" presId="urn:microsoft.com/office/officeart/2009/3/layout/HorizontalOrganizationChart"/>
    <dgm:cxn modelId="{EBA7D618-3B73-416A-A354-A18D232E7C69}" type="presParOf" srcId="{15B4CA71-99E7-435A-8F4A-E0D961A597B3}" destId="{8153EDC0-28D4-4AE3-8FA9-646AFD3B5137}" srcOrd="2" destOrd="0" presId="urn:microsoft.com/office/officeart/2009/3/layout/HorizontalOrganizationChart"/>
    <dgm:cxn modelId="{0EBD132A-E201-4427-B77B-92E083BFDCC0}" type="presParOf" srcId="{CBA72836-1FC2-4B3A-8CF4-E9BF87D3BBBB}" destId="{817F588F-0AF5-4CA3-ABF6-6CEF45A10D63}" srcOrd="4" destOrd="0" presId="urn:microsoft.com/office/officeart/2009/3/layout/HorizontalOrganizationChart"/>
    <dgm:cxn modelId="{5D9B75B5-33B1-44A2-841D-C4260F4911CA}" type="presParOf" srcId="{CBA72836-1FC2-4B3A-8CF4-E9BF87D3BBBB}" destId="{83E1073E-3800-49EB-AE8F-F0E6194D796E}" srcOrd="5" destOrd="0" presId="urn:microsoft.com/office/officeart/2009/3/layout/HorizontalOrganizationChart"/>
    <dgm:cxn modelId="{8087FE1F-1111-4A47-A979-DFA63E0DD96E}" type="presParOf" srcId="{83E1073E-3800-49EB-AE8F-F0E6194D796E}" destId="{BE9C3150-16EB-417A-814E-5F7394A03D89}" srcOrd="0" destOrd="0" presId="urn:microsoft.com/office/officeart/2009/3/layout/HorizontalOrganizationChart"/>
    <dgm:cxn modelId="{74C18895-17B4-4056-9BEE-D19215A5C9B5}" type="presParOf" srcId="{BE9C3150-16EB-417A-814E-5F7394A03D89}" destId="{DFB574D3-5DA0-4F81-94FA-BD6BBBE37722}" srcOrd="0" destOrd="0" presId="urn:microsoft.com/office/officeart/2009/3/layout/HorizontalOrganizationChart"/>
    <dgm:cxn modelId="{E4552A5C-26E1-443D-AE17-9A5BB4FBF73D}" type="presParOf" srcId="{BE9C3150-16EB-417A-814E-5F7394A03D89}" destId="{CA847119-C74A-4AB8-A49C-1C4C080F5064}" srcOrd="1" destOrd="0" presId="urn:microsoft.com/office/officeart/2009/3/layout/HorizontalOrganizationChart"/>
    <dgm:cxn modelId="{BEA11EA5-421E-4D39-8EFA-FB4E5E240E33}" type="presParOf" srcId="{83E1073E-3800-49EB-AE8F-F0E6194D796E}" destId="{F1783019-D0D3-4EFC-94CE-0614F561850F}" srcOrd="1" destOrd="0" presId="urn:microsoft.com/office/officeart/2009/3/layout/HorizontalOrganizationChart"/>
    <dgm:cxn modelId="{33569104-2888-48A6-8887-8D6A548EDB6C}" type="presParOf" srcId="{83E1073E-3800-49EB-AE8F-F0E6194D796E}" destId="{DA931CED-3B88-4DB9-AEE8-B72C9879F88B}" srcOrd="2" destOrd="0" presId="urn:microsoft.com/office/officeart/2009/3/layout/HorizontalOrganizationChart"/>
    <dgm:cxn modelId="{8568B894-3B7F-439F-80ED-FD9B08DC0724}" type="presParOf" srcId="{CBA72836-1FC2-4B3A-8CF4-E9BF87D3BBBB}" destId="{33B5C29D-7F6C-45B3-8E8C-26B23097DBA9}" srcOrd="6" destOrd="0" presId="urn:microsoft.com/office/officeart/2009/3/layout/HorizontalOrganizationChart"/>
    <dgm:cxn modelId="{A047CCA7-34E2-4174-BA01-9944BDF8D761}" type="presParOf" srcId="{CBA72836-1FC2-4B3A-8CF4-E9BF87D3BBBB}" destId="{DFF7E089-A66F-41A4-8DB3-A2BB98D04AA0}" srcOrd="7" destOrd="0" presId="urn:microsoft.com/office/officeart/2009/3/layout/HorizontalOrganizationChart"/>
    <dgm:cxn modelId="{7E54644B-6FA7-45BC-AC35-9AF7989FB158}" type="presParOf" srcId="{DFF7E089-A66F-41A4-8DB3-A2BB98D04AA0}" destId="{58F651B2-D11F-4AA9-A3DC-02F0EFE35DE3}" srcOrd="0" destOrd="0" presId="urn:microsoft.com/office/officeart/2009/3/layout/HorizontalOrganizationChart"/>
    <dgm:cxn modelId="{2453AE13-42CF-481D-BACA-C38ACE6D2CE5}" type="presParOf" srcId="{58F651B2-D11F-4AA9-A3DC-02F0EFE35DE3}" destId="{DE4E6C75-5021-4664-A804-AB6AAF0AF08D}" srcOrd="0" destOrd="0" presId="urn:microsoft.com/office/officeart/2009/3/layout/HorizontalOrganizationChart"/>
    <dgm:cxn modelId="{B84B0719-9D0A-4370-891E-8512AF5FE654}" type="presParOf" srcId="{58F651B2-D11F-4AA9-A3DC-02F0EFE35DE3}" destId="{A0E44CBC-49A0-4D0A-B20A-5391C31FA7FA}" srcOrd="1" destOrd="0" presId="urn:microsoft.com/office/officeart/2009/3/layout/HorizontalOrganizationChart"/>
    <dgm:cxn modelId="{748E1B98-5EBE-4480-B019-AF27107CE7E8}" type="presParOf" srcId="{DFF7E089-A66F-41A4-8DB3-A2BB98D04AA0}" destId="{C2232BD6-0933-4EEC-91C7-187C9172F290}" srcOrd="1" destOrd="0" presId="urn:microsoft.com/office/officeart/2009/3/layout/HorizontalOrganizationChart"/>
    <dgm:cxn modelId="{80345B37-7E6F-4B2F-B160-B8010C59DC51}" type="presParOf" srcId="{DFF7E089-A66F-41A4-8DB3-A2BB98D04AA0}" destId="{16D8A0E9-F57E-4426-8C97-8FA12F4C2032}" srcOrd="2" destOrd="0" presId="urn:microsoft.com/office/officeart/2009/3/layout/HorizontalOrganizationChart"/>
    <dgm:cxn modelId="{2B142BE6-26DB-4DAF-B6A8-D136572A69A6}" type="presParOf" srcId="{7DB3924B-F0A6-452A-8999-A8704E128D26}" destId="{08E7F9FB-DC2C-418E-A621-78CDB00A293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D95B45-5600-4CCB-A5F8-816CA2B89086}" type="doc">
      <dgm:prSet loTypeId="urn:microsoft.com/office/officeart/2005/8/layout/venn1" loCatId="relationship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t-BR"/>
        </a:p>
      </dgm:t>
    </dgm:pt>
    <dgm:pt modelId="{9DA4B475-FFFF-44ED-9B0E-7F6E902054AE}">
      <dgm:prSet/>
      <dgm:spPr/>
      <dgm:t>
        <a:bodyPr/>
        <a:lstStyle/>
        <a:p>
          <a:pPr algn="ctr"/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pt-BR" sz="2400" b="1" dirty="0">
              <a:latin typeface="Roboto" panose="02000000000000000000" pitchFamily="2" charset="0"/>
              <a:ea typeface="Roboto" panose="02000000000000000000" pitchFamily="2" charset="0"/>
            </a:rPr>
            <a:t>Direito romano</a:t>
          </a:r>
        </a:p>
      </dgm:t>
    </dgm:pt>
    <dgm:pt modelId="{9AD84788-A187-48E1-AA88-C58043FC647F}" type="parTrans" cxnId="{09989E09-F22F-4ECB-A5D8-2C7FC5BD4E5B}">
      <dgm:prSet/>
      <dgm:spPr/>
      <dgm:t>
        <a:bodyPr/>
        <a:lstStyle/>
        <a:p>
          <a:endParaRPr lang="pt-BR"/>
        </a:p>
      </dgm:t>
    </dgm:pt>
    <dgm:pt modelId="{8747F15A-68C7-43E5-B936-4154A14E2C78}" type="sibTrans" cxnId="{09989E09-F22F-4ECB-A5D8-2C7FC5BD4E5B}">
      <dgm:prSet/>
      <dgm:spPr/>
      <dgm:t>
        <a:bodyPr/>
        <a:lstStyle/>
        <a:p>
          <a:endParaRPr lang="pt-BR"/>
        </a:p>
      </dgm:t>
    </dgm:pt>
    <dgm:pt modelId="{15EC7C02-6BC8-4386-9F48-B867A16892C9}">
      <dgm:prSet custT="1"/>
      <dgm:spPr/>
      <dgm:t>
        <a:bodyPr/>
        <a:lstStyle/>
        <a:p>
          <a:pPr algn="l"/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Século V a.C.: Leis das Doze Tábuas.</a:t>
          </a:r>
        </a:p>
      </dgm:t>
    </dgm:pt>
    <dgm:pt modelId="{ACC9E15B-B5CF-470A-9146-6C1AE5AA7E8A}" type="parTrans" cxnId="{0D7B2234-8039-44BE-9D97-AF7BFDBD37C1}">
      <dgm:prSet/>
      <dgm:spPr/>
      <dgm:t>
        <a:bodyPr/>
        <a:lstStyle/>
        <a:p>
          <a:endParaRPr lang="pt-BR"/>
        </a:p>
      </dgm:t>
    </dgm:pt>
    <dgm:pt modelId="{B188DCB5-C235-46A3-98C1-35597D9A02CB}" type="sibTrans" cxnId="{0D7B2234-8039-44BE-9D97-AF7BFDBD37C1}">
      <dgm:prSet/>
      <dgm:spPr/>
      <dgm:t>
        <a:bodyPr/>
        <a:lstStyle/>
        <a:p>
          <a:endParaRPr lang="pt-BR"/>
        </a:p>
      </dgm:t>
    </dgm:pt>
    <dgm:pt modelId="{F386B905-EAB8-4D67-9BDA-7F0A99D49888}">
      <dgm:prSet custT="1"/>
      <dgm:spPr/>
      <dgm:t>
        <a:bodyPr/>
        <a:lstStyle/>
        <a:p>
          <a:pPr algn="l"/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Posteriormente, novas leis foram formuladas pelos juristas romanos, servindo de base para os códigos civis de muitos países da Europa e da América Latina.</a:t>
          </a:r>
        </a:p>
      </dgm:t>
    </dgm:pt>
    <dgm:pt modelId="{3A0CE4D3-5EA6-4022-8170-6D62FBCD9BC3}" type="parTrans" cxnId="{9F21A3DC-814E-48E6-BE99-B9225DB3C9E3}">
      <dgm:prSet/>
      <dgm:spPr/>
      <dgm:t>
        <a:bodyPr/>
        <a:lstStyle/>
        <a:p>
          <a:endParaRPr lang="pt-BR"/>
        </a:p>
      </dgm:t>
    </dgm:pt>
    <dgm:pt modelId="{43F00302-5AAB-4CED-B0B3-F01D8CBE5639}" type="sibTrans" cxnId="{9F21A3DC-814E-48E6-BE99-B9225DB3C9E3}">
      <dgm:prSet/>
      <dgm:spPr/>
      <dgm:t>
        <a:bodyPr/>
        <a:lstStyle/>
        <a:p>
          <a:endParaRPr lang="pt-BR"/>
        </a:p>
      </dgm:t>
    </dgm:pt>
    <dgm:pt modelId="{4E9883F9-5DA2-475C-B138-44CBD8D682C7}" type="pres">
      <dgm:prSet presAssocID="{60D95B45-5600-4CCB-A5F8-816CA2B89086}" presName="compositeShape" presStyleCnt="0">
        <dgm:presLayoutVars>
          <dgm:chMax val="7"/>
          <dgm:dir/>
          <dgm:resizeHandles val="exact"/>
        </dgm:presLayoutVars>
      </dgm:prSet>
      <dgm:spPr/>
    </dgm:pt>
    <dgm:pt modelId="{1202E28F-BF85-45BE-A2BA-02F896AFD76B}" type="pres">
      <dgm:prSet presAssocID="{9DA4B475-FFFF-44ED-9B0E-7F6E902054AE}" presName="circ1TxSh" presStyleLbl="vennNode1" presStyleIdx="0" presStyleCnt="1" custScaleX="154766"/>
      <dgm:spPr/>
    </dgm:pt>
  </dgm:ptLst>
  <dgm:cxnLst>
    <dgm:cxn modelId="{09989E09-F22F-4ECB-A5D8-2C7FC5BD4E5B}" srcId="{60D95B45-5600-4CCB-A5F8-816CA2B89086}" destId="{9DA4B475-FFFF-44ED-9B0E-7F6E902054AE}" srcOrd="0" destOrd="0" parTransId="{9AD84788-A187-48E1-AA88-C58043FC647F}" sibTransId="{8747F15A-68C7-43E5-B936-4154A14E2C78}"/>
    <dgm:cxn modelId="{0D7B2234-8039-44BE-9D97-AF7BFDBD37C1}" srcId="{9DA4B475-FFFF-44ED-9B0E-7F6E902054AE}" destId="{15EC7C02-6BC8-4386-9F48-B867A16892C9}" srcOrd="0" destOrd="0" parTransId="{ACC9E15B-B5CF-470A-9146-6C1AE5AA7E8A}" sibTransId="{B188DCB5-C235-46A3-98C1-35597D9A02CB}"/>
    <dgm:cxn modelId="{E3FAB745-B5A2-4715-8CB4-FBA96E1F8F4F}" type="presOf" srcId="{60D95B45-5600-4CCB-A5F8-816CA2B89086}" destId="{4E9883F9-5DA2-475C-B138-44CBD8D682C7}" srcOrd="0" destOrd="0" presId="urn:microsoft.com/office/officeart/2005/8/layout/venn1"/>
    <dgm:cxn modelId="{326F4593-B22C-45DB-8242-30B1E4852FD0}" type="presOf" srcId="{F386B905-EAB8-4D67-9BDA-7F0A99D49888}" destId="{1202E28F-BF85-45BE-A2BA-02F896AFD76B}" srcOrd="0" destOrd="2" presId="urn:microsoft.com/office/officeart/2005/8/layout/venn1"/>
    <dgm:cxn modelId="{9F21A3DC-814E-48E6-BE99-B9225DB3C9E3}" srcId="{9DA4B475-FFFF-44ED-9B0E-7F6E902054AE}" destId="{F386B905-EAB8-4D67-9BDA-7F0A99D49888}" srcOrd="1" destOrd="0" parTransId="{3A0CE4D3-5EA6-4022-8170-6D62FBCD9BC3}" sibTransId="{43F00302-5AAB-4CED-B0B3-F01D8CBE5639}"/>
    <dgm:cxn modelId="{5E7026E9-FCCB-48F3-8801-B92460A1985A}" type="presOf" srcId="{9DA4B475-FFFF-44ED-9B0E-7F6E902054AE}" destId="{1202E28F-BF85-45BE-A2BA-02F896AFD76B}" srcOrd="0" destOrd="0" presId="urn:microsoft.com/office/officeart/2005/8/layout/venn1"/>
    <dgm:cxn modelId="{597938EC-F8A3-4967-BF1F-5B799073EC9F}" type="presOf" srcId="{15EC7C02-6BC8-4386-9F48-B867A16892C9}" destId="{1202E28F-BF85-45BE-A2BA-02F896AFD76B}" srcOrd="0" destOrd="1" presId="urn:microsoft.com/office/officeart/2005/8/layout/venn1"/>
    <dgm:cxn modelId="{92F610AA-AE60-411E-9C2A-6C3E06AD6C79}" type="presParOf" srcId="{4E9883F9-5DA2-475C-B138-44CBD8D682C7}" destId="{1202E28F-BF85-45BE-A2BA-02F896AFD76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D3100A-9D5A-4392-A2BA-7B452B51E57A}" type="doc">
      <dgm:prSet loTypeId="urn:microsoft.com/office/officeart/2005/8/layout/process1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86B07915-3573-4664-95AF-3E2A4900773A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pt-BR" sz="2400" b="1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Engenharia</a:t>
          </a:r>
          <a:r>
            <a:rPr lang="pt-BR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: </a:t>
          </a:r>
        </a:p>
        <a:p>
          <a:pPr algn="l">
            <a:lnSpc>
              <a:spcPct val="50000"/>
            </a:lnSpc>
          </a:pPr>
          <a:r>
            <a:rPr lang="pt-BR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Desenvolveram técnicas de um </a:t>
          </a:r>
        </a:p>
        <a:p>
          <a:pPr algn="l">
            <a:lnSpc>
              <a:spcPct val="50000"/>
            </a:lnSpc>
          </a:pPr>
          <a:r>
            <a:rPr lang="pt-BR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sistema para distribuição de </a:t>
          </a:r>
        </a:p>
        <a:p>
          <a:pPr algn="l">
            <a:lnSpc>
              <a:spcPct val="50000"/>
            </a:lnSpc>
          </a:pPr>
          <a:r>
            <a:rPr lang="pt-BR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água nas cidades, o aqueduto.</a:t>
          </a:r>
        </a:p>
      </dgm:t>
    </dgm:pt>
    <dgm:pt modelId="{1EE23EC4-2111-45F2-8AD9-B0B459769A22}" type="parTrans" cxnId="{3A4BEBF6-68A9-4583-BDEE-2F746E0BD033}">
      <dgm:prSet/>
      <dgm:spPr/>
      <dgm:t>
        <a:bodyPr/>
        <a:lstStyle/>
        <a:p>
          <a:endParaRPr lang="pt-BR"/>
        </a:p>
      </dgm:t>
    </dgm:pt>
    <dgm:pt modelId="{A67F0AC6-EBEA-4CBB-AAC5-986269533DA1}" type="sibTrans" cxnId="{3A4BEBF6-68A9-4583-BDEE-2F746E0BD033}">
      <dgm:prSet/>
      <dgm:spPr/>
      <dgm:t>
        <a:bodyPr/>
        <a:lstStyle/>
        <a:p>
          <a:endParaRPr lang="pt-BR"/>
        </a:p>
      </dgm:t>
    </dgm:pt>
    <dgm:pt modelId="{AC8B6FEA-188B-4EEB-84C0-5CDBA2CAAED1}" type="pres">
      <dgm:prSet presAssocID="{64D3100A-9D5A-4392-A2BA-7B452B51E57A}" presName="Name0" presStyleCnt="0">
        <dgm:presLayoutVars>
          <dgm:dir/>
          <dgm:resizeHandles val="exact"/>
        </dgm:presLayoutVars>
      </dgm:prSet>
      <dgm:spPr/>
    </dgm:pt>
    <dgm:pt modelId="{1E7E36EC-95A9-4752-A91A-DB85F376D8A4}" type="pres">
      <dgm:prSet presAssocID="{86B07915-3573-4664-95AF-3E2A4900773A}" presName="node" presStyleLbl="node1" presStyleIdx="0" presStyleCnt="1" custLinFactNeighborX="1447">
        <dgm:presLayoutVars>
          <dgm:bulletEnabled val="1"/>
        </dgm:presLayoutVars>
      </dgm:prSet>
      <dgm:spPr/>
    </dgm:pt>
  </dgm:ptLst>
  <dgm:cxnLst>
    <dgm:cxn modelId="{F569126D-92B0-4738-ADA4-C60639621ECB}" type="presOf" srcId="{86B07915-3573-4664-95AF-3E2A4900773A}" destId="{1E7E36EC-95A9-4752-A91A-DB85F376D8A4}" srcOrd="0" destOrd="0" presId="urn:microsoft.com/office/officeart/2005/8/layout/process1"/>
    <dgm:cxn modelId="{1CED55EC-0116-4A7B-9E34-714D969EC769}" type="presOf" srcId="{64D3100A-9D5A-4392-A2BA-7B452B51E57A}" destId="{AC8B6FEA-188B-4EEB-84C0-5CDBA2CAAED1}" srcOrd="0" destOrd="0" presId="urn:microsoft.com/office/officeart/2005/8/layout/process1"/>
    <dgm:cxn modelId="{3A4BEBF6-68A9-4583-BDEE-2F746E0BD033}" srcId="{64D3100A-9D5A-4392-A2BA-7B452B51E57A}" destId="{86B07915-3573-4664-95AF-3E2A4900773A}" srcOrd="0" destOrd="0" parTransId="{1EE23EC4-2111-45F2-8AD9-B0B459769A22}" sibTransId="{A67F0AC6-EBEA-4CBB-AAC5-986269533DA1}"/>
    <dgm:cxn modelId="{BEDA5EEF-BAFF-4BAF-9273-9EB43E6794D6}" type="presParOf" srcId="{AC8B6FEA-188B-4EEB-84C0-5CDBA2CAAED1}" destId="{1E7E36EC-95A9-4752-A91A-DB85F376D8A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0B7BE7-7734-4A32-876C-580F2FC295BE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DC684B5-6B69-4FBC-9361-5D77300F61DC}">
      <dgm:prSet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Século III, crise do Império Romano</a:t>
          </a:r>
        </a:p>
      </dgm:t>
    </dgm:pt>
    <dgm:pt modelId="{4883FFC9-6DFF-4955-8EC6-CB51DF8C88ED}" type="parTrans" cxnId="{E5575E4C-FAC9-41D4-9BDC-DF542528F20B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F30D5DB-5AB0-4657-88F2-330B55DC9C50}" type="sibTrans" cxnId="{E5575E4C-FAC9-41D4-9BDC-DF542528F20B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3AD087D-4B5D-40A7-AC06-F3EF3B37EA94}">
      <dgm:prSet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Crescentes gastos para manutenção do Império</a:t>
          </a:r>
        </a:p>
      </dgm:t>
    </dgm:pt>
    <dgm:pt modelId="{97A09CBC-AD59-41F5-8B3E-6CF97502A7D6}" type="parTrans" cxnId="{2B3B1482-967B-4108-AB45-8D81FA11249B}">
      <dgm:prSet/>
      <dgm:spPr/>
      <dgm:t>
        <a:bodyPr/>
        <a:lstStyle/>
        <a:p>
          <a:endParaRPr lang="pt-BR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0E3D0DB-4BBA-4F86-83FE-D9608E6F4A2E}" type="sibTrans" cxnId="{2B3B1482-967B-4108-AB45-8D81FA11249B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E351CBF-B207-4092-BB31-F47863484335}">
      <dgm:prSet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Aumento de impostos</a:t>
          </a:r>
        </a:p>
      </dgm:t>
    </dgm:pt>
    <dgm:pt modelId="{BC4FC141-E2B3-490B-8D10-FD3389CE9E80}" type="parTrans" cxnId="{310ED70F-BCD8-4043-AA5A-6BF98E63562E}">
      <dgm:prSet/>
      <dgm:spPr/>
      <dgm:t>
        <a:bodyPr/>
        <a:lstStyle/>
        <a:p>
          <a:endParaRPr lang="pt-BR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1FB32CA-7502-4C25-8C8F-653BB7F6444B}" type="sibTrans" cxnId="{310ED70F-BCD8-4043-AA5A-6BF98E63562E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9EA4E21-2F58-413E-A671-5EC3A9AA6A91}">
      <dgm:prSet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Desvalorização da moeda</a:t>
          </a:r>
        </a:p>
      </dgm:t>
    </dgm:pt>
    <dgm:pt modelId="{F11BF10E-E3D5-476A-9840-ADC0A1429FF3}" type="parTrans" cxnId="{7D906413-E75B-46DE-8CF3-7DA7DF6BDF33}">
      <dgm:prSet/>
      <dgm:spPr/>
      <dgm:t>
        <a:bodyPr/>
        <a:lstStyle/>
        <a:p>
          <a:endParaRPr lang="pt-BR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5579AA2-B9EB-4ECE-949C-D02039AEBA45}" type="sibTrans" cxnId="{7D906413-E75B-46DE-8CF3-7DA7DF6BDF33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37DB45D-F035-4613-A64F-CFB7F49C163D}">
      <dgm:prSet custT="1"/>
      <dgm:spPr/>
      <dgm:t>
        <a:bodyPr/>
        <a:lstStyle/>
        <a:p>
          <a:pPr algn="ctr"/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Ruralização do Império</a:t>
          </a:r>
        </a:p>
      </dgm:t>
    </dgm:pt>
    <dgm:pt modelId="{1C92D9A6-356E-4E8C-91DF-0FF0555DAACB}" type="parTrans" cxnId="{6C86A262-E85B-4B09-8432-1AFE4321FDB7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89D56A0-600B-4112-8005-2B24DB82C521}" type="sibTrans" cxnId="{6C86A262-E85B-4B09-8432-1AFE4321FDB7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E9FFFCF-C5F2-47A2-85A7-5C8C6B8DF7DE}">
      <dgm:prSet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Ameaça germânica nas fronteiras do Império</a:t>
          </a:r>
        </a:p>
      </dgm:t>
    </dgm:pt>
    <dgm:pt modelId="{3003EC6B-A681-4BE0-B579-92D11760612C}" type="parTrans" cxnId="{BBC7A242-4B91-4B3E-8463-F334391916D2}">
      <dgm:prSet/>
      <dgm:spPr/>
      <dgm:t>
        <a:bodyPr/>
        <a:lstStyle/>
        <a:p>
          <a:endParaRPr lang="pt-BR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464F05C-8576-44A4-BE40-E5B49FA349D7}" type="sibTrans" cxnId="{BBC7A242-4B91-4B3E-8463-F334391916D2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B54C5F1-7E6A-43FE-9F39-016E78F42502}">
      <dgm:prSet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Migração das cidades para o campo</a:t>
          </a:r>
        </a:p>
      </dgm:t>
    </dgm:pt>
    <dgm:pt modelId="{2E1B3B1E-7040-4D44-84B7-D33D456FAA8C}" type="parTrans" cxnId="{81B7FE98-2CC0-482A-AEBF-99036CEE9FB4}">
      <dgm:prSet/>
      <dgm:spPr/>
      <dgm:t>
        <a:bodyPr/>
        <a:lstStyle/>
        <a:p>
          <a:endParaRPr lang="pt-BR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95AA921-ACEB-4F34-96E2-2691D1BDB4BE}" type="sibTrans" cxnId="{81B7FE98-2CC0-482A-AEBF-99036CEE9FB4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48B8611-BCEF-4CA6-9818-F64E10FF892E}">
      <dgm:prSet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Colonato</a:t>
          </a:r>
        </a:p>
      </dgm:t>
    </dgm:pt>
    <dgm:pt modelId="{547CD80E-7FEE-4BF6-97DC-FB628CCC6DCC}" type="parTrans" cxnId="{93423D6C-D851-4F47-9930-D8CA720018F6}">
      <dgm:prSet/>
      <dgm:spPr/>
      <dgm:t>
        <a:bodyPr/>
        <a:lstStyle/>
        <a:p>
          <a:endParaRPr lang="pt-BR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965BC9E-275A-4BB9-B81F-F02C2AE8E993}" type="sibTrans" cxnId="{93423D6C-D851-4F47-9930-D8CA720018F6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0BF30C8-C007-41B4-B255-8C4E14A16DC4}">
      <dgm:prSet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Enfrentando a crise</a:t>
          </a:r>
        </a:p>
      </dgm:t>
    </dgm:pt>
    <dgm:pt modelId="{E2987776-A4A2-41D8-8260-646584359C0E}" type="parTrans" cxnId="{AB3214E4-A3AE-4655-AE0B-60A38CE2EDEA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97DA16F-B117-497F-9EDA-60CC17C85BF3}" type="sibTrans" cxnId="{AB3214E4-A3AE-4655-AE0B-60A38CE2EDEA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AA8BE73-6BA6-4832-9A1C-24BF4066F258}">
      <dgm:prSet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Imperador Diocleciano: tetrarquia como modelo de governo</a:t>
          </a:r>
        </a:p>
      </dgm:t>
    </dgm:pt>
    <dgm:pt modelId="{8668F4D1-C5FE-49F5-BC6B-DE8BBF703238}" type="parTrans" cxnId="{FC8BA1CE-FB1D-40BC-A639-F3287B394555}">
      <dgm:prSet/>
      <dgm:spPr/>
      <dgm:t>
        <a:bodyPr/>
        <a:lstStyle/>
        <a:p>
          <a:endParaRPr lang="pt-BR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ABE3686-12F6-408E-B250-DE43C2807ACF}" type="sibTrans" cxnId="{FC8BA1CE-FB1D-40BC-A639-F3287B394555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68FDDC6-A1C3-4EC4-8F27-0450076866DB}">
      <dgm:prSet custT="1"/>
      <dgm:spPr/>
      <dgm:t>
        <a:bodyPr/>
        <a:lstStyle/>
        <a:p>
          <a:pPr algn="l"/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Imperador Constantino: transferiu a capital do Império para Bizâncio</a:t>
          </a:r>
        </a:p>
      </dgm:t>
    </dgm:pt>
    <dgm:pt modelId="{119CC766-86F9-45D7-A792-A167F46C2A33}" type="parTrans" cxnId="{E7B02BD2-DD56-42E3-93E3-A6CCFC4479F2}">
      <dgm:prSet/>
      <dgm:spPr/>
      <dgm:t>
        <a:bodyPr/>
        <a:lstStyle/>
        <a:p>
          <a:endParaRPr lang="pt-BR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7F5827E-67F2-4170-8CF6-6D1DE6EEB3B7}" type="sibTrans" cxnId="{E7B02BD2-DD56-42E3-93E3-A6CCFC4479F2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B1FEACB-8AFF-43BC-B9D1-F2229BFDDEFC}">
      <dgm:prSet custT="1"/>
      <dgm:spPr/>
      <dgm:t>
        <a:bodyPr/>
        <a:lstStyle/>
        <a:p>
          <a:r>
            <a:rPr lang="pt-BR" sz="2200" dirty="0">
              <a:latin typeface="Roboto" panose="02000000000000000000" pitchFamily="2" charset="0"/>
              <a:ea typeface="Roboto" panose="02000000000000000000" pitchFamily="2" charset="0"/>
            </a:rPr>
            <a:t>Imperador Teodósio:  dividiu o território em Império Romano do Ocidente e Império Romano do Oriente</a:t>
          </a:r>
        </a:p>
      </dgm:t>
    </dgm:pt>
    <dgm:pt modelId="{2CC8ADA2-A503-48F5-A71A-6A5691455086}" type="parTrans" cxnId="{48F454C6-4623-403D-B6CB-AFF5358A28AD}">
      <dgm:prSet/>
      <dgm:spPr/>
      <dgm:t>
        <a:bodyPr/>
        <a:lstStyle/>
        <a:p>
          <a:endParaRPr lang="pt-BR" sz="22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301D4D2-8518-4812-ABC4-6B66BBB8F0C4}" type="sibTrans" cxnId="{48F454C6-4623-403D-B6CB-AFF5358A28AD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A139498-E070-4B12-AA6D-91A961CBE45F}" type="pres">
      <dgm:prSet presAssocID="{B10B7BE7-7734-4A32-876C-580F2FC295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95F58B9-7E7B-4DBB-A782-56F726298027}" type="pres">
      <dgm:prSet presAssocID="{4DC684B5-6B69-4FBC-9361-5D77300F61DC}" presName="root" presStyleCnt="0"/>
      <dgm:spPr/>
    </dgm:pt>
    <dgm:pt modelId="{5BEDFA8F-440F-4C7A-84E5-DC35F06D0F8F}" type="pres">
      <dgm:prSet presAssocID="{4DC684B5-6B69-4FBC-9361-5D77300F61DC}" presName="rootComposite" presStyleCnt="0"/>
      <dgm:spPr/>
    </dgm:pt>
    <dgm:pt modelId="{BA6A3521-C2E5-441C-879A-C038CBEA13E8}" type="pres">
      <dgm:prSet presAssocID="{4DC684B5-6B69-4FBC-9361-5D77300F61DC}" presName="rootText" presStyleLbl="node1" presStyleIdx="0" presStyleCnt="3" custScaleX="123097" custScaleY="70376" custLinFactNeighborX="-3849" custLinFactNeighborY="617"/>
      <dgm:spPr/>
    </dgm:pt>
    <dgm:pt modelId="{418A5B80-74E5-4FEC-A358-A37AB1074E1A}" type="pres">
      <dgm:prSet presAssocID="{4DC684B5-6B69-4FBC-9361-5D77300F61DC}" presName="rootConnector" presStyleLbl="node1" presStyleIdx="0" presStyleCnt="3"/>
      <dgm:spPr/>
    </dgm:pt>
    <dgm:pt modelId="{E8C4A2F2-B4AE-440F-919F-AC60E9A2B396}" type="pres">
      <dgm:prSet presAssocID="{4DC684B5-6B69-4FBC-9361-5D77300F61DC}" presName="childShape" presStyleCnt="0"/>
      <dgm:spPr/>
    </dgm:pt>
    <dgm:pt modelId="{F59C45E6-46FE-4DFD-9A54-F8CEA28C6B84}" type="pres">
      <dgm:prSet presAssocID="{97A09CBC-AD59-41F5-8B3E-6CF97502A7D6}" presName="Name13" presStyleLbl="parChTrans1D2" presStyleIdx="0" presStyleCnt="9"/>
      <dgm:spPr/>
    </dgm:pt>
    <dgm:pt modelId="{1E971D16-DCF7-49CC-94BA-E6BC7D1A984F}" type="pres">
      <dgm:prSet presAssocID="{63AD087D-4B5D-40A7-AC06-F3EF3B37EA94}" presName="childText" presStyleLbl="bgAcc1" presStyleIdx="0" presStyleCnt="9" custLinFactNeighborX="-8096" custLinFactNeighborY="-3034">
        <dgm:presLayoutVars>
          <dgm:bulletEnabled val="1"/>
        </dgm:presLayoutVars>
      </dgm:prSet>
      <dgm:spPr/>
    </dgm:pt>
    <dgm:pt modelId="{FC69F60A-A9DB-447D-A782-43E89877C02F}" type="pres">
      <dgm:prSet presAssocID="{BC4FC141-E2B3-490B-8D10-FD3389CE9E80}" presName="Name13" presStyleLbl="parChTrans1D2" presStyleIdx="1" presStyleCnt="9"/>
      <dgm:spPr/>
    </dgm:pt>
    <dgm:pt modelId="{8E260860-F918-4429-8F25-966643B7EC69}" type="pres">
      <dgm:prSet presAssocID="{CE351CBF-B207-4092-BB31-F47863484335}" presName="childText" presStyleLbl="bgAcc1" presStyleIdx="1" presStyleCnt="9" custScaleY="64263" custLinFactNeighborX="-8826" custLinFactNeighborY="2860">
        <dgm:presLayoutVars>
          <dgm:bulletEnabled val="1"/>
        </dgm:presLayoutVars>
      </dgm:prSet>
      <dgm:spPr/>
    </dgm:pt>
    <dgm:pt modelId="{23375C14-2FBC-4D82-B7E6-DAFFD402CDB0}" type="pres">
      <dgm:prSet presAssocID="{F11BF10E-E3D5-476A-9840-ADC0A1429FF3}" presName="Name13" presStyleLbl="parChTrans1D2" presStyleIdx="2" presStyleCnt="9"/>
      <dgm:spPr/>
    </dgm:pt>
    <dgm:pt modelId="{44138B11-26EF-4022-8EAD-A234770569CF}" type="pres">
      <dgm:prSet presAssocID="{B9EA4E21-2F58-413E-A671-5EC3A9AA6A91}" presName="childText" presStyleLbl="bgAcc1" presStyleIdx="2" presStyleCnt="9" custScaleX="131838" custScaleY="62308" custLinFactNeighborX="-8079" custLinFactNeighborY="-2819">
        <dgm:presLayoutVars>
          <dgm:bulletEnabled val="1"/>
        </dgm:presLayoutVars>
      </dgm:prSet>
      <dgm:spPr/>
    </dgm:pt>
    <dgm:pt modelId="{1120ACE9-9BE5-43F4-A2D1-10AE0BD9591A}" type="pres">
      <dgm:prSet presAssocID="{E37DB45D-F035-4613-A64F-CFB7F49C163D}" presName="root" presStyleCnt="0"/>
      <dgm:spPr/>
    </dgm:pt>
    <dgm:pt modelId="{46E31C24-CEE0-4D2A-B2E0-3EC74008597A}" type="pres">
      <dgm:prSet presAssocID="{E37DB45D-F035-4613-A64F-CFB7F49C163D}" presName="rootComposite" presStyleCnt="0"/>
      <dgm:spPr/>
    </dgm:pt>
    <dgm:pt modelId="{F49B2338-27C1-4514-8EB4-E7A479CB26C1}" type="pres">
      <dgm:prSet presAssocID="{E37DB45D-F035-4613-A64F-CFB7F49C163D}" presName="rootText" presStyleLbl="node1" presStyleIdx="1" presStyleCnt="3" custScaleX="136965" custScaleY="55045" custLinFactNeighborX="-7412" custLinFactNeighborY="1319"/>
      <dgm:spPr/>
    </dgm:pt>
    <dgm:pt modelId="{BCD0FC94-0ECF-4FED-914A-511DFB0E1BE4}" type="pres">
      <dgm:prSet presAssocID="{E37DB45D-F035-4613-A64F-CFB7F49C163D}" presName="rootConnector" presStyleLbl="node1" presStyleIdx="1" presStyleCnt="3"/>
      <dgm:spPr/>
    </dgm:pt>
    <dgm:pt modelId="{DA1FAB67-AD3B-4C9C-BAE3-CDEC85561E79}" type="pres">
      <dgm:prSet presAssocID="{E37DB45D-F035-4613-A64F-CFB7F49C163D}" presName="childShape" presStyleCnt="0"/>
      <dgm:spPr/>
    </dgm:pt>
    <dgm:pt modelId="{ACB82BA1-D630-4CD1-A27C-AEE03666AF15}" type="pres">
      <dgm:prSet presAssocID="{3003EC6B-A681-4BE0-B579-92D11760612C}" presName="Name13" presStyleLbl="parChTrans1D2" presStyleIdx="3" presStyleCnt="9"/>
      <dgm:spPr/>
    </dgm:pt>
    <dgm:pt modelId="{D35C0219-0BB3-4F39-96F0-92DB65DC9398}" type="pres">
      <dgm:prSet presAssocID="{7E9FFFCF-C5F2-47A2-85A7-5C8C6B8DF7DE}" presName="childText" presStyleLbl="bgAcc1" presStyleIdx="3" presStyleCnt="9" custScaleX="130512" custLinFactNeighborX="-7903" custLinFactNeighborY="-13794">
        <dgm:presLayoutVars>
          <dgm:bulletEnabled val="1"/>
        </dgm:presLayoutVars>
      </dgm:prSet>
      <dgm:spPr/>
    </dgm:pt>
    <dgm:pt modelId="{56607CA0-05DE-4E3D-96BD-8CCB14C21B13}" type="pres">
      <dgm:prSet presAssocID="{2E1B3B1E-7040-4D44-84B7-D33D456FAA8C}" presName="Name13" presStyleLbl="parChTrans1D2" presStyleIdx="4" presStyleCnt="9"/>
      <dgm:spPr/>
    </dgm:pt>
    <dgm:pt modelId="{86578EC0-B840-4D27-AF97-5A541B07F472}" type="pres">
      <dgm:prSet presAssocID="{9B54C5F1-7E6A-43FE-9F39-016E78F42502}" presName="childText" presStyleLbl="bgAcc1" presStyleIdx="4" presStyleCnt="9" custScaleY="107001" custLinFactNeighborX="-7903" custLinFactNeighborY="-7951">
        <dgm:presLayoutVars>
          <dgm:bulletEnabled val="1"/>
        </dgm:presLayoutVars>
      </dgm:prSet>
      <dgm:spPr/>
    </dgm:pt>
    <dgm:pt modelId="{9FC37E2E-12D0-4C5E-B6F9-A2C4D477A16F}" type="pres">
      <dgm:prSet presAssocID="{547CD80E-7FEE-4BF6-97DC-FB628CCC6DCC}" presName="Name13" presStyleLbl="parChTrans1D2" presStyleIdx="5" presStyleCnt="9"/>
      <dgm:spPr/>
    </dgm:pt>
    <dgm:pt modelId="{BD3BE655-5701-481D-B195-D25DFD30D267}" type="pres">
      <dgm:prSet presAssocID="{A48B8611-BCEF-4CA6-9818-F64E10FF892E}" presName="childText" presStyleLbl="bgAcc1" presStyleIdx="5" presStyleCnt="9" custScaleX="90961" custScaleY="32804" custLinFactNeighborX="-7903" custLinFactNeighborY="-10">
        <dgm:presLayoutVars>
          <dgm:bulletEnabled val="1"/>
        </dgm:presLayoutVars>
      </dgm:prSet>
      <dgm:spPr/>
    </dgm:pt>
    <dgm:pt modelId="{BE643C94-8191-47F6-9F8B-DD064567B969}" type="pres">
      <dgm:prSet presAssocID="{F0BF30C8-C007-41B4-B255-8C4E14A16DC4}" presName="root" presStyleCnt="0"/>
      <dgm:spPr/>
    </dgm:pt>
    <dgm:pt modelId="{DF02453B-D8C7-4A91-B108-805D5780CC93}" type="pres">
      <dgm:prSet presAssocID="{F0BF30C8-C007-41B4-B255-8C4E14A16DC4}" presName="rootComposite" presStyleCnt="0"/>
      <dgm:spPr/>
    </dgm:pt>
    <dgm:pt modelId="{D6F08D6C-05EE-40FB-942C-035E7771277C}" type="pres">
      <dgm:prSet presAssocID="{F0BF30C8-C007-41B4-B255-8C4E14A16DC4}" presName="rootText" presStyleLbl="node1" presStyleIdx="2" presStyleCnt="3" custScaleX="120880" custScaleY="57021" custLinFactNeighborX="-10649" custLinFactNeighborY="-1225"/>
      <dgm:spPr/>
    </dgm:pt>
    <dgm:pt modelId="{708B4ADD-BA1B-423B-8D35-F048DA88BA27}" type="pres">
      <dgm:prSet presAssocID="{F0BF30C8-C007-41B4-B255-8C4E14A16DC4}" presName="rootConnector" presStyleLbl="node1" presStyleIdx="2" presStyleCnt="3"/>
      <dgm:spPr/>
    </dgm:pt>
    <dgm:pt modelId="{FD5F3E25-16AB-42E1-A97C-626A17973A7C}" type="pres">
      <dgm:prSet presAssocID="{F0BF30C8-C007-41B4-B255-8C4E14A16DC4}" presName="childShape" presStyleCnt="0"/>
      <dgm:spPr/>
    </dgm:pt>
    <dgm:pt modelId="{A3656ED6-EF07-43A4-98B6-F4EB0F3EB628}" type="pres">
      <dgm:prSet presAssocID="{8668F4D1-C5FE-49F5-BC6B-DE8BBF703238}" presName="Name13" presStyleLbl="parChTrans1D2" presStyleIdx="6" presStyleCnt="9"/>
      <dgm:spPr/>
    </dgm:pt>
    <dgm:pt modelId="{30ADDBC5-29E3-438C-BE29-073D4DFDDD5E}" type="pres">
      <dgm:prSet presAssocID="{6AA8BE73-6BA6-4832-9A1C-24BF4066F258}" presName="childText" presStyleLbl="bgAcc1" presStyleIdx="6" presStyleCnt="9" custScaleX="140457" custLinFactNeighborX="-12010" custLinFactNeighborY="-632">
        <dgm:presLayoutVars>
          <dgm:bulletEnabled val="1"/>
        </dgm:presLayoutVars>
      </dgm:prSet>
      <dgm:spPr/>
    </dgm:pt>
    <dgm:pt modelId="{49F669DF-2563-4451-BD23-C8E41189B5C3}" type="pres">
      <dgm:prSet presAssocID="{119CC766-86F9-45D7-A792-A167F46C2A33}" presName="Name13" presStyleLbl="parChTrans1D2" presStyleIdx="7" presStyleCnt="9"/>
      <dgm:spPr/>
    </dgm:pt>
    <dgm:pt modelId="{D3959EC2-039F-4CD8-AE8C-465ACBFF335B}" type="pres">
      <dgm:prSet presAssocID="{168FDDC6-A1C3-4EC4-8F27-0450076866DB}" presName="childText" presStyleLbl="bgAcc1" presStyleIdx="7" presStyleCnt="9" custScaleX="183506" custLinFactNeighborX="-13252" custLinFactNeighborY="-1325">
        <dgm:presLayoutVars>
          <dgm:bulletEnabled val="1"/>
        </dgm:presLayoutVars>
      </dgm:prSet>
      <dgm:spPr/>
    </dgm:pt>
    <dgm:pt modelId="{5FD11012-08C4-4F39-993C-179D6F83B6D9}" type="pres">
      <dgm:prSet presAssocID="{2CC8ADA2-A503-48F5-A71A-6A5691455086}" presName="Name13" presStyleLbl="parChTrans1D2" presStyleIdx="8" presStyleCnt="9"/>
      <dgm:spPr/>
    </dgm:pt>
    <dgm:pt modelId="{EAC228E5-0393-4952-BBDE-BD43707AABFB}" type="pres">
      <dgm:prSet presAssocID="{AB1FEACB-8AFF-43BC-B9D1-F2229BFDDEFC}" presName="childText" presStyleLbl="bgAcc1" presStyleIdx="8" presStyleCnt="9" custScaleX="172031" custScaleY="132428" custLinFactNeighborX="-16151" custLinFactNeighborY="-3313">
        <dgm:presLayoutVars>
          <dgm:bulletEnabled val="1"/>
        </dgm:presLayoutVars>
      </dgm:prSet>
      <dgm:spPr/>
    </dgm:pt>
  </dgm:ptLst>
  <dgm:cxnLst>
    <dgm:cxn modelId="{1315E30B-95C4-48D3-9E03-348EE5BD4567}" type="presOf" srcId="{7E9FFFCF-C5F2-47A2-85A7-5C8C6B8DF7DE}" destId="{D35C0219-0BB3-4F39-96F0-92DB65DC9398}" srcOrd="0" destOrd="0" presId="urn:microsoft.com/office/officeart/2005/8/layout/hierarchy3"/>
    <dgm:cxn modelId="{481EF80B-FC4E-440B-A729-9C58CD37A1E0}" type="presOf" srcId="{4DC684B5-6B69-4FBC-9361-5D77300F61DC}" destId="{BA6A3521-C2E5-441C-879A-C038CBEA13E8}" srcOrd="0" destOrd="0" presId="urn:microsoft.com/office/officeart/2005/8/layout/hierarchy3"/>
    <dgm:cxn modelId="{310ED70F-BCD8-4043-AA5A-6BF98E63562E}" srcId="{4DC684B5-6B69-4FBC-9361-5D77300F61DC}" destId="{CE351CBF-B207-4092-BB31-F47863484335}" srcOrd="1" destOrd="0" parTransId="{BC4FC141-E2B3-490B-8D10-FD3389CE9E80}" sibTransId="{C1FB32CA-7502-4C25-8C8F-653BB7F6444B}"/>
    <dgm:cxn modelId="{7D906413-E75B-46DE-8CF3-7DA7DF6BDF33}" srcId="{4DC684B5-6B69-4FBC-9361-5D77300F61DC}" destId="{B9EA4E21-2F58-413E-A671-5EC3A9AA6A91}" srcOrd="2" destOrd="0" parTransId="{F11BF10E-E3D5-476A-9840-ADC0A1429FF3}" sibTransId="{F5579AA2-B9EB-4ECE-949C-D02039AEBA45}"/>
    <dgm:cxn modelId="{5232CF15-842D-4FDB-AB86-DF9983FA2E0A}" type="presOf" srcId="{F11BF10E-E3D5-476A-9840-ADC0A1429FF3}" destId="{23375C14-2FBC-4D82-B7E6-DAFFD402CDB0}" srcOrd="0" destOrd="0" presId="urn:microsoft.com/office/officeart/2005/8/layout/hierarchy3"/>
    <dgm:cxn modelId="{14F03B2B-DCB5-4219-936D-F9DCB9AEE1C3}" type="presOf" srcId="{E37DB45D-F035-4613-A64F-CFB7F49C163D}" destId="{F49B2338-27C1-4514-8EB4-E7A479CB26C1}" srcOrd="0" destOrd="0" presId="urn:microsoft.com/office/officeart/2005/8/layout/hierarchy3"/>
    <dgm:cxn modelId="{79C6782B-6918-495F-ACD2-4AE1F62EDF63}" type="presOf" srcId="{4DC684B5-6B69-4FBC-9361-5D77300F61DC}" destId="{418A5B80-74E5-4FEC-A358-A37AB1074E1A}" srcOrd="1" destOrd="0" presId="urn:microsoft.com/office/officeart/2005/8/layout/hierarchy3"/>
    <dgm:cxn modelId="{7E6C232E-276A-4B67-AAEC-5B93FBA0E665}" type="presOf" srcId="{CE351CBF-B207-4092-BB31-F47863484335}" destId="{8E260860-F918-4429-8F25-966643B7EC69}" srcOrd="0" destOrd="0" presId="urn:microsoft.com/office/officeart/2005/8/layout/hierarchy3"/>
    <dgm:cxn modelId="{6C86A262-E85B-4B09-8432-1AFE4321FDB7}" srcId="{B10B7BE7-7734-4A32-876C-580F2FC295BE}" destId="{E37DB45D-F035-4613-A64F-CFB7F49C163D}" srcOrd="1" destOrd="0" parTransId="{1C92D9A6-356E-4E8C-91DF-0FF0555DAACB}" sibTransId="{389D56A0-600B-4112-8005-2B24DB82C521}"/>
    <dgm:cxn modelId="{BBC7A242-4B91-4B3E-8463-F334391916D2}" srcId="{E37DB45D-F035-4613-A64F-CFB7F49C163D}" destId="{7E9FFFCF-C5F2-47A2-85A7-5C8C6B8DF7DE}" srcOrd="0" destOrd="0" parTransId="{3003EC6B-A681-4BE0-B579-92D11760612C}" sibTransId="{4464F05C-8576-44A4-BE40-E5B49FA349D7}"/>
    <dgm:cxn modelId="{6608E449-3379-4D41-8CD1-26E46667CD70}" type="presOf" srcId="{B9EA4E21-2F58-413E-A671-5EC3A9AA6A91}" destId="{44138B11-26EF-4022-8EAD-A234770569CF}" srcOrd="0" destOrd="0" presId="urn:microsoft.com/office/officeart/2005/8/layout/hierarchy3"/>
    <dgm:cxn modelId="{EF6BE469-19CB-4AA5-9B3A-2CAC7BD61862}" type="presOf" srcId="{8668F4D1-C5FE-49F5-BC6B-DE8BBF703238}" destId="{A3656ED6-EF07-43A4-98B6-F4EB0F3EB628}" srcOrd="0" destOrd="0" presId="urn:microsoft.com/office/officeart/2005/8/layout/hierarchy3"/>
    <dgm:cxn modelId="{CC9BBF6A-3D4E-4C7B-9BDF-985875A9BFE8}" type="presOf" srcId="{63AD087D-4B5D-40A7-AC06-F3EF3B37EA94}" destId="{1E971D16-DCF7-49CC-94BA-E6BC7D1A984F}" srcOrd="0" destOrd="0" presId="urn:microsoft.com/office/officeart/2005/8/layout/hierarchy3"/>
    <dgm:cxn modelId="{E37DEF4B-9504-4AFC-B439-1F9DF678F1D3}" type="presOf" srcId="{6AA8BE73-6BA6-4832-9A1C-24BF4066F258}" destId="{30ADDBC5-29E3-438C-BE29-073D4DFDDD5E}" srcOrd="0" destOrd="0" presId="urn:microsoft.com/office/officeart/2005/8/layout/hierarchy3"/>
    <dgm:cxn modelId="{93423D6C-D851-4F47-9930-D8CA720018F6}" srcId="{E37DB45D-F035-4613-A64F-CFB7F49C163D}" destId="{A48B8611-BCEF-4CA6-9818-F64E10FF892E}" srcOrd="2" destOrd="0" parTransId="{547CD80E-7FEE-4BF6-97DC-FB628CCC6DCC}" sibTransId="{A965BC9E-275A-4BB9-B81F-F02C2AE8E993}"/>
    <dgm:cxn modelId="{E5575E4C-FAC9-41D4-9BDC-DF542528F20B}" srcId="{B10B7BE7-7734-4A32-876C-580F2FC295BE}" destId="{4DC684B5-6B69-4FBC-9361-5D77300F61DC}" srcOrd="0" destOrd="0" parTransId="{4883FFC9-6DFF-4955-8EC6-CB51DF8C88ED}" sibTransId="{5F30D5DB-5AB0-4657-88F2-330B55DC9C50}"/>
    <dgm:cxn modelId="{4767046F-D619-42E0-9ADB-DB56AFC5FC12}" type="presOf" srcId="{119CC766-86F9-45D7-A792-A167F46C2A33}" destId="{49F669DF-2563-4451-BD23-C8E41189B5C3}" srcOrd="0" destOrd="0" presId="urn:microsoft.com/office/officeart/2005/8/layout/hierarchy3"/>
    <dgm:cxn modelId="{97950D51-928B-4949-899E-A76160643150}" type="presOf" srcId="{168FDDC6-A1C3-4EC4-8F27-0450076866DB}" destId="{D3959EC2-039F-4CD8-AE8C-465ACBFF335B}" srcOrd="0" destOrd="0" presId="urn:microsoft.com/office/officeart/2005/8/layout/hierarchy3"/>
    <dgm:cxn modelId="{33FB3F76-2194-494C-BB30-1E4D452FD6E3}" type="presOf" srcId="{547CD80E-7FEE-4BF6-97DC-FB628CCC6DCC}" destId="{9FC37E2E-12D0-4C5E-B6F9-A2C4D477A16F}" srcOrd="0" destOrd="0" presId="urn:microsoft.com/office/officeart/2005/8/layout/hierarchy3"/>
    <dgm:cxn modelId="{1353D158-20C6-41E1-943C-A5071284366F}" type="presOf" srcId="{F0BF30C8-C007-41B4-B255-8C4E14A16DC4}" destId="{708B4ADD-BA1B-423B-8D35-F048DA88BA27}" srcOrd="1" destOrd="0" presId="urn:microsoft.com/office/officeart/2005/8/layout/hierarchy3"/>
    <dgm:cxn modelId="{DB6C4179-2A72-4A10-A3D0-76DEF6178E6B}" type="presOf" srcId="{3003EC6B-A681-4BE0-B579-92D11760612C}" destId="{ACB82BA1-D630-4CD1-A27C-AEE03666AF15}" srcOrd="0" destOrd="0" presId="urn:microsoft.com/office/officeart/2005/8/layout/hierarchy3"/>
    <dgm:cxn modelId="{968C0F7C-7412-49D2-87CA-B0CA61665DD3}" type="presOf" srcId="{B10B7BE7-7734-4A32-876C-580F2FC295BE}" destId="{3A139498-E070-4B12-AA6D-91A961CBE45F}" srcOrd="0" destOrd="0" presId="urn:microsoft.com/office/officeart/2005/8/layout/hierarchy3"/>
    <dgm:cxn modelId="{2B3B1482-967B-4108-AB45-8D81FA11249B}" srcId="{4DC684B5-6B69-4FBC-9361-5D77300F61DC}" destId="{63AD087D-4B5D-40A7-AC06-F3EF3B37EA94}" srcOrd="0" destOrd="0" parTransId="{97A09CBC-AD59-41F5-8B3E-6CF97502A7D6}" sibTransId="{30E3D0DB-4BBA-4F86-83FE-D9608E6F4A2E}"/>
    <dgm:cxn modelId="{C215738B-3A87-4EA8-B532-21A4F2A3A746}" type="presOf" srcId="{2CC8ADA2-A503-48F5-A71A-6A5691455086}" destId="{5FD11012-08C4-4F39-993C-179D6F83B6D9}" srcOrd="0" destOrd="0" presId="urn:microsoft.com/office/officeart/2005/8/layout/hierarchy3"/>
    <dgm:cxn modelId="{A8E0AB8C-0173-4A8C-86A6-6DBC1A75A4A0}" type="presOf" srcId="{2E1B3B1E-7040-4D44-84B7-D33D456FAA8C}" destId="{56607CA0-05DE-4E3D-96BD-8CCB14C21B13}" srcOrd="0" destOrd="0" presId="urn:microsoft.com/office/officeart/2005/8/layout/hierarchy3"/>
    <dgm:cxn modelId="{81B7FE98-2CC0-482A-AEBF-99036CEE9FB4}" srcId="{E37DB45D-F035-4613-A64F-CFB7F49C163D}" destId="{9B54C5F1-7E6A-43FE-9F39-016E78F42502}" srcOrd="1" destOrd="0" parTransId="{2E1B3B1E-7040-4D44-84B7-D33D456FAA8C}" sibTransId="{B95AA921-ACEB-4F34-96E2-2691D1BDB4BE}"/>
    <dgm:cxn modelId="{988BCFB5-8434-4C77-9835-657C520A95C5}" type="presOf" srcId="{9B54C5F1-7E6A-43FE-9F39-016E78F42502}" destId="{86578EC0-B840-4D27-AF97-5A541B07F472}" srcOrd="0" destOrd="0" presId="urn:microsoft.com/office/officeart/2005/8/layout/hierarchy3"/>
    <dgm:cxn modelId="{ADD3F0C1-137B-4F37-875C-82D703FD9359}" type="presOf" srcId="{F0BF30C8-C007-41B4-B255-8C4E14A16DC4}" destId="{D6F08D6C-05EE-40FB-942C-035E7771277C}" srcOrd="0" destOrd="0" presId="urn:microsoft.com/office/officeart/2005/8/layout/hierarchy3"/>
    <dgm:cxn modelId="{FEBCFCC5-A12A-40B8-809C-D0EF1573D6EE}" type="presOf" srcId="{AB1FEACB-8AFF-43BC-B9D1-F2229BFDDEFC}" destId="{EAC228E5-0393-4952-BBDE-BD43707AABFB}" srcOrd="0" destOrd="0" presId="urn:microsoft.com/office/officeart/2005/8/layout/hierarchy3"/>
    <dgm:cxn modelId="{48F454C6-4623-403D-B6CB-AFF5358A28AD}" srcId="{F0BF30C8-C007-41B4-B255-8C4E14A16DC4}" destId="{AB1FEACB-8AFF-43BC-B9D1-F2229BFDDEFC}" srcOrd="2" destOrd="0" parTransId="{2CC8ADA2-A503-48F5-A71A-6A5691455086}" sibTransId="{F301D4D2-8518-4812-ABC4-6B66BBB8F0C4}"/>
    <dgm:cxn modelId="{FC8BA1CE-FB1D-40BC-A639-F3287B394555}" srcId="{F0BF30C8-C007-41B4-B255-8C4E14A16DC4}" destId="{6AA8BE73-6BA6-4832-9A1C-24BF4066F258}" srcOrd="0" destOrd="0" parTransId="{8668F4D1-C5FE-49F5-BC6B-DE8BBF703238}" sibTransId="{DABE3686-12F6-408E-B250-DE43C2807ACF}"/>
    <dgm:cxn modelId="{E7B02BD2-DD56-42E3-93E3-A6CCFC4479F2}" srcId="{F0BF30C8-C007-41B4-B255-8C4E14A16DC4}" destId="{168FDDC6-A1C3-4EC4-8F27-0450076866DB}" srcOrd="1" destOrd="0" parTransId="{119CC766-86F9-45D7-A792-A167F46C2A33}" sibTransId="{07F5827E-67F2-4170-8CF6-6D1DE6EEB3B7}"/>
    <dgm:cxn modelId="{D1C3A7D4-270E-4A54-9379-ABE1821EE87C}" type="presOf" srcId="{A48B8611-BCEF-4CA6-9818-F64E10FF892E}" destId="{BD3BE655-5701-481D-B195-D25DFD30D267}" srcOrd="0" destOrd="0" presId="urn:microsoft.com/office/officeart/2005/8/layout/hierarchy3"/>
    <dgm:cxn modelId="{4F7AC8D5-4AA3-40D7-B6D0-0313A3210675}" type="presOf" srcId="{BC4FC141-E2B3-490B-8D10-FD3389CE9E80}" destId="{FC69F60A-A9DB-447D-A782-43E89877C02F}" srcOrd="0" destOrd="0" presId="urn:microsoft.com/office/officeart/2005/8/layout/hierarchy3"/>
    <dgm:cxn modelId="{AB3214E4-A3AE-4655-AE0B-60A38CE2EDEA}" srcId="{B10B7BE7-7734-4A32-876C-580F2FC295BE}" destId="{F0BF30C8-C007-41B4-B255-8C4E14A16DC4}" srcOrd="2" destOrd="0" parTransId="{E2987776-A4A2-41D8-8260-646584359C0E}" sibTransId="{097DA16F-B117-497F-9EDA-60CC17C85BF3}"/>
    <dgm:cxn modelId="{6D4B72F3-FD7E-4791-BC22-0DCB1585A7E4}" type="presOf" srcId="{97A09CBC-AD59-41F5-8B3E-6CF97502A7D6}" destId="{F59C45E6-46FE-4DFD-9A54-F8CEA28C6B84}" srcOrd="0" destOrd="0" presId="urn:microsoft.com/office/officeart/2005/8/layout/hierarchy3"/>
    <dgm:cxn modelId="{409F87F6-D127-48A5-9A94-F0468929C50C}" type="presOf" srcId="{E37DB45D-F035-4613-A64F-CFB7F49C163D}" destId="{BCD0FC94-0ECF-4FED-914A-511DFB0E1BE4}" srcOrd="1" destOrd="0" presId="urn:microsoft.com/office/officeart/2005/8/layout/hierarchy3"/>
    <dgm:cxn modelId="{1184137B-BE69-4FFD-81F1-EAF0E5B9A226}" type="presParOf" srcId="{3A139498-E070-4B12-AA6D-91A961CBE45F}" destId="{F95F58B9-7E7B-4DBB-A782-56F726298027}" srcOrd="0" destOrd="0" presId="urn:microsoft.com/office/officeart/2005/8/layout/hierarchy3"/>
    <dgm:cxn modelId="{472CD728-3580-44A2-8EDC-BBC6AC0CAA99}" type="presParOf" srcId="{F95F58B9-7E7B-4DBB-A782-56F726298027}" destId="{5BEDFA8F-440F-4C7A-84E5-DC35F06D0F8F}" srcOrd="0" destOrd="0" presId="urn:microsoft.com/office/officeart/2005/8/layout/hierarchy3"/>
    <dgm:cxn modelId="{D62B9B79-A979-443B-8E8E-4219A87F40EE}" type="presParOf" srcId="{5BEDFA8F-440F-4C7A-84E5-DC35F06D0F8F}" destId="{BA6A3521-C2E5-441C-879A-C038CBEA13E8}" srcOrd="0" destOrd="0" presId="urn:microsoft.com/office/officeart/2005/8/layout/hierarchy3"/>
    <dgm:cxn modelId="{09CD1F89-0CFD-40B9-8880-B3DE0716695F}" type="presParOf" srcId="{5BEDFA8F-440F-4C7A-84E5-DC35F06D0F8F}" destId="{418A5B80-74E5-4FEC-A358-A37AB1074E1A}" srcOrd="1" destOrd="0" presId="urn:microsoft.com/office/officeart/2005/8/layout/hierarchy3"/>
    <dgm:cxn modelId="{7D874F8A-F23A-4113-9477-B70B740F0E29}" type="presParOf" srcId="{F95F58B9-7E7B-4DBB-A782-56F726298027}" destId="{E8C4A2F2-B4AE-440F-919F-AC60E9A2B396}" srcOrd="1" destOrd="0" presId="urn:microsoft.com/office/officeart/2005/8/layout/hierarchy3"/>
    <dgm:cxn modelId="{6A7FC61E-5529-4014-BF27-42394EC9B7B8}" type="presParOf" srcId="{E8C4A2F2-B4AE-440F-919F-AC60E9A2B396}" destId="{F59C45E6-46FE-4DFD-9A54-F8CEA28C6B84}" srcOrd="0" destOrd="0" presId="urn:microsoft.com/office/officeart/2005/8/layout/hierarchy3"/>
    <dgm:cxn modelId="{A9C2A1F7-4658-47CE-A55A-DE6CCD59CFAF}" type="presParOf" srcId="{E8C4A2F2-B4AE-440F-919F-AC60E9A2B396}" destId="{1E971D16-DCF7-49CC-94BA-E6BC7D1A984F}" srcOrd="1" destOrd="0" presId="urn:microsoft.com/office/officeart/2005/8/layout/hierarchy3"/>
    <dgm:cxn modelId="{9D333EB2-2716-4049-8BC9-6C4FC4FF444E}" type="presParOf" srcId="{E8C4A2F2-B4AE-440F-919F-AC60E9A2B396}" destId="{FC69F60A-A9DB-447D-A782-43E89877C02F}" srcOrd="2" destOrd="0" presId="urn:microsoft.com/office/officeart/2005/8/layout/hierarchy3"/>
    <dgm:cxn modelId="{A093AE51-651A-4C77-81C7-75954EFFE1E9}" type="presParOf" srcId="{E8C4A2F2-B4AE-440F-919F-AC60E9A2B396}" destId="{8E260860-F918-4429-8F25-966643B7EC69}" srcOrd="3" destOrd="0" presId="urn:microsoft.com/office/officeart/2005/8/layout/hierarchy3"/>
    <dgm:cxn modelId="{4E31B54D-E043-4D43-954A-68A40427070A}" type="presParOf" srcId="{E8C4A2F2-B4AE-440F-919F-AC60E9A2B396}" destId="{23375C14-2FBC-4D82-B7E6-DAFFD402CDB0}" srcOrd="4" destOrd="0" presId="urn:microsoft.com/office/officeart/2005/8/layout/hierarchy3"/>
    <dgm:cxn modelId="{38ECE213-8C58-494A-A4FB-0E592ECF12DF}" type="presParOf" srcId="{E8C4A2F2-B4AE-440F-919F-AC60E9A2B396}" destId="{44138B11-26EF-4022-8EAD-A234770569CF}" srcOrd="5" destOrd="0" presId="urn:microsoft.com/office/officeart/2005/8/layout/hierarchy3"/>
    <dgm:cxn modelId="{DF95EB45-A8B9-4A3E-9663-70501DFFCAEE}" type="presParOf" srcId="{3A139498-E070-4B12-AA6D-91A961CBE45F}" destId="{1120ACE9-9BE5-43F4-A2D1-10AE0BD9591A}" srcOrd="1" destOrd="0" presId="urn:microsoft.com/office/officeart/2005/8/layout/hierarchy3"/>
    <dgm:cxn modelId="{F1508FB3-1436-47C5-9895-E948AB32F080}" type="presParOf" srcId="{1120ACE9-9BE5-43F4-A2D1-10AE0BD9591A}" destId="{46E31C24-CEE0-4D2A-B2E0-3EC74008597A}" srcOrd="0" destOrd="0" presId="urn:microsoft.com/office/officeart/2005/8/layout/hierarchy3"/>
    <dgm:cxn modelId="{C1D45502-E86D-40BA-9D0D-FC7EC4251FCA}" type="presParOf" srcId="{46E31C24-CEE0-4D2A-B2E0-3EC74008597A}" destId="{F49B2338-27C1-4514-8EB4-E7A479CB26C1}" srcOrd="0" destOrd="0" presId="urn:microsoft.com/office/officeart/2005/8/layout/hierarchy3"/>
    <dgm:cxn modelId="{796A58DB-46FA-40E8-81CE-8EE0651E2938}" type="presParOf" srcId="{46E31C24-CEE0-4D2A-B2E0-3EC74008597A}" destId="{BCD0FC94-0ECF-4FED-914A-511DFB0E1BE4}" srcOrd="1" destOrd="0" presId="urn:microsoft.com/office/officeart/2005/8/layout/hierarchy3"/>
    <dgm:cxn modelId="{509E4E1B-C959-4309-A565-E841A8F28987}" type="presParOf" srcId="{1120ACE9-9BE5-43F4-A2D1-10AE0BD9591A}" destId="{DA1FAB67-AD3B-4C9C-BAE3-CDEC85561E79}" srcOrd="1" destOrd="0" presId="urn:microsoft.com/office/officeart/2005/8/layout/hierarchy3"/>
    <dgm:cxn modelId="{C945BEFF-3707-44FC-A778-53911F5986C9}" type="presParOf" srcId="{DA1FAB67-AD3B-4C9C-BAE3-CDEC85561E79}" destId="{ACB82BA1-D630-4CD1-A27C-AEE03666AF15}" srcOrd="0" destOrd="0" presId="urn:microsoft.com/office/officeart/2005/8/layout/hierarchy3"/>
    <dgm:cxn modelId="{7C017076-444C-4E90-B378-C8400A28B42C}" type="presParOf" srcId="{DA1FAB67-AD3B-4C9C-BAE3-CDEC85561E79}" destId="{D35C0219-0BB3-4F39-96F0-92DB65DC9398}" srcOrd="1" destOrd="0" presId="urn:microsoft.com/office/officeart/2005/8/layout/hierarchy3"/>
    <dgm:cxn modelId="{31C7C88F-F464-40E3-AEFD-089B512BFDC3}" type="presParOf" srcId="{DA1FAB67-AD3B-4C9C-BAE3-CDEC85561E79}" destId="{56607CA0-05DE-4E3D-96BD-8CCB14C21B13}" srcOrd="2" destOrd="0" presId="urn:microsoft.com/office/officeart/2005/8/layout/hierarchy3"/>
    <dgm:cxn modelId="{EFD69DD3-435D-4C73-857E-F5E4991A27D0}" type="presParOf" srcId="{DA1FAB67-AD3B-4C9C-BAE3-CDEC85561E79}" destId="{86578EC0-B840-4D27-AF97-5A541B07F472}" srcOrd="3" destOrd="0" presId="urn:microsoft.com/office/officeart/2005/8/layout/hierarchy3"/>
    <dgm:cxn modelId="{A2093C45-6767-4654-9E62-C85CD811FD7E}" type="presParOf" srcId="{DA1FAB67-AD3B-4C9C-BAE3-CDEC85561E79}" destId="{9FC37E2E-12D0-4C5E-B6F9-A2C4D477A16F}" srcOrd="4" destOrd="0" presId="urn:microsoft.com/office/officeart/2005/8/layout/hierarchy3"/>
    <dgm:cxn modelId="{8D6F57A3-02D9-47BB-8A35-8F707E51FBEC}" type="presParOf" srcId="{DA1FAB67-AD3B-4C9C-BAE3-CDEC85561E79}" destId="{BD3BE655-5701-481D-B195-D25DFD30D267}" srcOrd="5" destOrd="0" presId="urn:microsoft.com/office/officeart/2005/8/layout/hierarchy3"/>
    <dgm:cxn modelId="{A446F3B7-33B6-426E-B14F-DF504EE70C2F}" type="presParOf" srcId="{3A139498-E070-4B12-AA6D-91A961CBE45F}" destId="{BE643C94-8191-47F6-9F8B-DD064567B969}" srcOrd="2" destOrd="0" presId="urn:microsoft.com/office/officeart/2005/8/layout/hierarchy3"/>
    <dgm:cxn modelId="{EA43B5C8-1F8A-4A00-8733-BDBEDD614540}" type="presParOf" srcId="{BE643C94-8191-47F6-9F8B-DD064567B969}" destId="{DF02453B-D8C7-4A91-B108-805D5780CC93}" srcOrd="0" destOrd="0" presId="urn:microsoft.com/office/officeart/2005/8/layout/hierarchy3"/>
    <dgm:cxn modelId="{5150BCB5-8F96-4CE0-8730-E545C5E09F9B}" type="presParOf" srcId="{DF02453B-D8C7-4A91-B108-805D5780CC93}" destId="{D6F08D6C-05EE-40FB-942C-035E7771277C}" srcOrd="0" destOrd="0" presId="urn:microsoft.com/office/officeart/2005/8/layout/hierarchy3"/>
    <dgm:cxn modelId="{45D771AA-5C73-49F5-AF5F-3C92C12C36D7}" type="presParOf" srcId="{DF02453B-D8C7-4A91-B108-805D5780CC93}" destId="{708B4ADD-BA1B-423B-8D35-F048DA88BA27}" srcOrd="1" destOrd="0" presId="urn:microsoft.com/office/officeart/2005/8/layout/hierarchy3"/>
    <dgm:cxn modelId="{9DFEF092-3744-4B0B-A148-EDC927D1028C}" type="presParOf" srcId="{BE643C94-8191-47F6-9F8B-DD064567B969}" destId="{FD5F3E25-16AB-42E1-A97C-626A17973A7C}" srcOrd="1" destOrd="0" presId="urn:microsoft.com/office/officeart/2005/8/layout/hierarchy3"/>
    <dgm:cxn modelId="{FF5B65E9-258D-4E7E-AA5E-4642A7401522}" type="presParOf" srcId="{FD5F3E25-16AB-42E1-A97C-626A17973A7C}" destId="{A3656ED6-EF07-43A4-98B6-F4EB0F3EB628}" srcOrd="0" destOrd="0" presId="urn:microsoft.com/office/officeart/2005/8/layout/hierarchy3"/>
    <dgm:cxn modelId="{48F2ECEA-F2FD-4F2E-9169-8C92DD5CC574}" type="presParOf" srcId="{FD5F3E25-16AB-42E1-A97C-626A17973A7C}" destId="{30ADDBC5-29E3-438C-BE29-073D4DFDDD5E}" srcOrd="1" destOrd="0" presId="urn:microsoft.com/office/officeart/2005/8/layout/hierarchy3"/>
    <dgm:cxn modelId="{EE6C798C-768E-4C97-B78D-6941E14BF089}" type="presParOf" srcId="{FD5F3E25-16AB-42E1-A97C-626A17973A7C}" destId="{49F669DF-2563-4451-BD23-C8E41189B5C3}" srcOrd="2" destOrd="0" presId="urn:microsoft.com/office/officeart/2005/8/layout/hierarchy3"/>
    <dgm:cxn modelId="{F393D5DB-789D-4A65-BA49-222CA92A5329}" type="presParOf" srcId="{FD5F3E25-16AB-42E1-A97C-626A17973A7C}" destId="{D3959EC2-039F-4CD8-AE8C-465ACBFF335B}" srcOrd="3" destOrd="0" presId="urn:microsoft.com/office/officeart/2005/8/layout/hierarchy3"/>
    <dgm:cxn modelId="{6D2E176A-1D1F-43D3-806E-1E53413165A6}" type="presParOf" srcId="{FD5F3E25-16AB-42E1-A97C-626A17973A7C}" destId="{5FD11012-08C4-4F39-993C-179D6F83B6D9}" srcOrd="4" destOrd="0" presId="urn:microsoft.com/office/officeart/2005/8/layout/hierarchy3"/>
    <dgm:cxn modelId="{9690E39D-62A8-427B-A242-DDB851588544}" type="presParOf" srcId="{FD5F3E25-16AB-42E1-A97C-626A17973A7C}" destId="{EAC228E5-0393-4952-BBDE-BD43707AABF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112EDC-617A-4665-8EA6-93350944CC14}" type="doc">
      <dgm:prSet loTypeId="urn:microsoft.com/office/officeart/2005/8/layout/arrow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4331141D-E479-4571-8ABC-220C5C329662}">
      <dgm:prSet custT="1"/>
      <dgm:spPr/>
      <dgm:t>
        <a:bodyPr/>
        <a:lstStyle/>
        <a:p>
          <a:r>
            <a:rPr lang="pt-BR" sz="2800" b="1" dirty="0">
              <a:latin typeface="Roboto" panose="02000000000000000000" pitchFamily="2" charset="0"/>
              <a:ea typeface="Roboto" panose="02000000000000000000" pitchFamily="2" charset="0"/>
            </a:rPr>
            <a:t>Descrença na religião oficial do Império</a:t>
          </a:r>
        </a:p>
      </dgm:t>
    </dgm:pt>
    <dgm:pt modelId="{20E22062-3682-404E-BCEE-256BDE571278}" type="parTrans" cxnId="{8821BF60-13A4-42EE-BCD3-5B4D081F5051}">
      <dgm:prSet/>
      <dgm:spPr/>
      <dgm:t>
        <a:bodyPr/>
        <a:lstStyle/>
        <a:p>
          <a:endParaRPr lang="pt-BR"/>
        </a:p>
      </dgm:t>
    </dgm:pt>
    <dgm:pt modelId="{44BC0CCC-522E-4F56-8B50-354C798A6720}" type="sibTrans" cxnId="{8821BF60-13A4-42EE-BCD3-5B4D081F5051}">
      <dgm:prSet/>
      <dgm:spPr/>
      <dgm:t>
        <a:bodyPr/>
        <a:lstStyle/>
        <a:p>
          <a:endParaRPr lang="pt-BR"/>
        </a:p>
      </dgm:t>
    </dgm:pt>
    <dgm:pt modelId="{A4936F15-87F5-46A5-A3C3-A6905B59E47B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Busca por conforto para as aflições.</a:t>
          </a:r>
        </a:p>
      </dgm:t>
    </dgm:pt>
    <dgm:pt modelId="{FA91151D-BC0A-4FC3-83BC-0CA929B9CB5F}" type="parTrans" cxnId="{17265858-052F-4521-A507-AE0B8C6ED66F}">
      <dgm:prSet/>
      <dgm:spPr/>
      <dgm:t>
        <a:bodyPr/>
        <a:lstStyle/>
        <a:p>
          <a:endParaRPr lang="pt-BR"/>
        </a:p>
      </dgm:t>
    </dgm:pt>
    <dgm:pt modelId="{4455693C-B2FE-4D38-A511-A1906450731A}" type="sibTrans" cxnId="{17265858-052F-4521-A507-AE0B8C6ED66F}">
      <dgm:prSet/>
      <dgm:spPr/>
      <dgm:t>
        <a:bodyPr/>
        <a:lstStyle/>
        <a:p>
          <a:endParaRPr lang="pt-BR"/>
        </a:p>
      </dgm:t>
    </dgm:pt>
    <dgm:pt modelId="{9BB6B844-0CE3-443A-955F-93C931C4F973}">
      <dgm:prSet custT="1"/>
      <dgm:spPr/>
      <dgm:t>
        <a:bodyPr/>
        <a:lstStyle/>
        <a:p>
          <a:r>
            <a:rPr lang="pt-BR" sz="2800" b="1" dirty="0">
              <a:latin typeface="Roboto" panose="02000000000000000000" pitchFamily="2" charset="0"/>
              <a:ea typeface="Roboto" panose="02000000000000000000" pitchFamily="2" charset="0"/>
            </a:rPr>
            <a:t>Ascensão do cristianismo</a:t>
          </a:r>
        </a:p>
      </dgm:t>
    </dgm:pt>
    <dgm:pt modelId="{DD99515D-7D49-44D6-8E9A-57B1B33EE590}" type="parTrans" cxnId="{A37F0D4A-F18D-4FBC-9D74-31471558DA3D}">
      <dgm:prSet/>
      <dgm:spPr/>
      <dgm:t>
        <a:bodyPr/>
        <a:lstStyle/>
        <a:p>
          <a:endParaRPr lang="pt-BR"/>
        </a:p>
      </dgm:t>
    </dgm:pt>
    <dgm:pt modelId="{5A830799-C6B0-4F01-AC56-6AD508AC7D2A}" type="sibTrans" cxnId="{A37F0D4A-F18D-4FBC-9D74-31471558DA3D}">
      <dgm:prSet/>
      <dgm:spPr/>
      <dgm:t>
        <a:bodyPr/>
        <a:lstStyle/>
        <a:p>
          <a:endParaRPr lang="pt-BR"/>
        </a:p>
      </dgm:t>
    </dgm:pt>
    <dgm:pt modelId="{C7F73B29-08D6-456E-A7EA-22475D106AF2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Jesus Cristo pregava o amor e a igualdade entre as pessoas, condenava a violência e prometia vida eterna.</a:t>
          </a:r>
        </a:p>
      </dgm:t>
    </dgm:pt>
    <dgm:pt modelId="{0FBDF006-3C6C-4AA1-BA15-3E4D00562948}" type="parTrans" cxnId="{4EC6BDC1-2CBD-4FA8-8951-252314DB1B42}">
      <dgm:prSet/>
      <dgm:spPr/>
      <dgm:t>
        <a:bodyPr/>
        <a:lstStyle/>
        <a:p>
          <a:endParaRPr lang="pt-BR"/>
        </a:p>
      </dgm:t>
    </dgm:pt>
    <dgm:pt modelId="{6BBAE9EE-A20C-4784-9B01-3790397757AB}" type="sibTrans" cxnId="{4EC6BDC1-2CBD-4FA8-8951-252314DB1B42}">
      <dgm:prSet/>
      <dgm:spPr/>
      <dgm:t>
        <a:bodyPr/>
        <a:lstStyle/>
        <a:p>
          <a:endParaRPr lang="pt-BR"/>
        </a:p>
      </dgm:t>
    </dgm:pt>
    <dgm:pt modelId="{D2979002-8E99-4E8C-8E9D-72B0388C3D14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Expansão do cristianismo e perseguição aos seus seguidores.</a:t>
          </a:r>
        </a:p>
      </dgm:t>
    </dgm:pt>
    <dgm:pt modelId="{2C770B02-A4C0-40E4-98AA-25DE6E3B808A}" type="parTrans" cxnId="{5C69282F-EA2D-462B-977D-A59E758F8E99}">
      <dgm:prSet/>
      <dgm:spPr/>
      <dgm:t>
        <a:bodyPr/>
        <a:lstStyle/>
        <a:p>
          <a:endParaRPr lang="pt-BR"/>
        </a:p>
      </dgm:t>
    </dgm:pt>
    <dgm:pt modelId="{F3FC9194-C3F8-4A73-AA72-72BCED88899D}" type="sibTrans" cxnId="{5C69282F-EA2D-462B-977D-A59E758F8E99}">
      <dgm:prSet/>
      <dgm:spPr/>
      <dgm:t>
        <a:bodyPr/>
        <a:lstStyle/>
        <a:p>
          <a:endParaRPr lang="pt-BR"/>
        </a:p>
      </dgm:t>
    </dgm:pt>
    <dgm:pt modelId="{BA81BC05-0C24-4D7B-9657-06DCECCBC032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Constantino, em 313, concede liberdade ao culto cristão.</a:t>
          </a:r>
        </a:p>
      </dgm:t>
    </dgm:pt>
    <dgm:pt modelId="{8BFC438B-A0B5-4342-889E-23ECEF8B8173}" type="parTrans" cxnId="{F2A99604-1C5D-4E22-87AA-FFA45A8382AF}">
      <dgm:prSet/>
      <dgm:spPr/>
      <dgm:t>
        <a:bodyPr/>
        <a:lstStyle/>
        <a:p>
          <a:endParaRPr lang="pt-BR"/>
        </a:p>
      </dgm:t>
    </dgm:pt>
    <dgm:pt modelId="{567890B0-1834-4529-85A0-8D8335370F3E}" type="sibTrans" cxnId="{F2A99604-1C5D-4E22-87AA-FFA45A8382AF}">
      <dgm:prSet/>
      <dgm:spPr/>
      <dgm:t>
        <a:bodyPr/>
        <a:lstStyle/>
        <a:p>
          <a:endParaRPr lang="pt-BR"/>
        </a:p>
      </dgm:t>
    </dgm:pt>
    <dgm:pt modelId="{003C8BDF-9EE1-4048-BED6-4AB300F801F5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Em 380, no governo de Teodósio, o cristianismo se torna religião oficial do Império.</a:t>
          </a:r>
        </a:p>
      </dgm:t>
    </dgm:pt>
    <dgm:pt modelId="{E7BCF2D5-8012-42CA-A566-0E8C81FEA637}" type="parTrans" cxnId="{B88FD239-1803-4877-8622-7056790A5811}">
      <dgm:prSet/>
      <dgm:spPr/>
      <dgm:t>
        <a:bodyPr/>
        <a:lstStyle/>
        <a:p>
          <a:endParaRPr lang="pt-BR"/>
        </a:p>
      </dgm:t>
    </dgm:pt>
    <dgm:pt modelId="{999218BE-0CA7-4AFA-974B-BAC62886DB0F}" type="sibTrans" cxnId="{B88FD239-1803-4877-8622-7056790A5811}">
      <dgm:prSet/>
      <dgm:spPr/>
      <dgm:t>
        <a:bodyPr/>
        <a:lstStyle/>
        <a:p>
          <a:endParaRPr lang="pt-BR"/>
        </a:p>
      </dgm:t>
    </dgm:pt>
    <dgm:pt modelId="{CE3D70FA-732B-475F-B637-87714F6C63EF}" type="pres">
      <dgm:prSet presAssocID="{05112EDC-617A-4665-8EA6-93350944CC14}" presName="compositeShape" presStyleCnt="0">
        <dgm:presLayoutVars>
          <dgm:chMax val="2"/>
          <dgm:dir/>
          <dgm:resizeHandles val="exact"/>
        </dgm:presLayoutVars>
      </dgm:prSet>
      <dgm:spPr/>
    </dgm:pt>
    <dgm:pt modelId="{B410C8A8-9A5B-49A3-A979-06069D655D9D}" type="pres">
      <dgm:prSet presAssocID="{4331141D-E479-4571-8ABC-220C5C329662}" presName="upArrow" presStyleLbl="node1" presStyleIdx="0" presStyleCnt="2" custAng="10800000" custScaleX="55925" custScaleY="39904" custLinFactX="100000" custLinFactNeighborX="170211" custLinFactNeighborY="10985"/>
      <dgm:spPr/>
    </dgm:pt>
    <dgm:pt modelId="{07E3987D-F2AF-40BB-A712-14F4BE0143FC}" type="pres">
      <dgm:prSet presAssocID="{4331141D-E479-4571-8ABC-220C5C329662}" presName="upArrowText" presStyleLbl="revTx" presStyleIdx="0" presStyleCnt="2" custScaleY="51047" custLinFactNeighborX="3853" custLinFactNeighborY="-13935">
        <dgm:presLayoutVars>
          <dgm:chMax val="0"/>
          <dgm:bulletEnabled val="1"/>
        </dgm:presLayoutVars>
      </dgm:prSet>
      <dgm:spPr/>
    </dgm:pt>
    <dgm:pt modelId="{A66F1161-CD08-422F-B619-EFD1EA353C34}" type="pres">
      <dgm:prSet presAssocID="{9BB6B844-0CE3-443A-955F-93C931C4F973}" presName="downArrow" presStyleLbl="node1" presStyleIdx="1" presStyleCnt="2" custAng="10800000" custScaleX="54221" custScaleY="90429" custLinFactNeighborX="-38468" custLinFactNeighborY="-3024"/>
      <dgm:spPr/>
    </dgm:pt>
    <dgm:pt modelId="{AAB590DB-F3FD-4410-B590-0324B626D71D}" type="pres">
      <dgm:prSet presAssocID="{9BB6B844-0CE3-443A-955F-93C931C4F973}" presName="downArrowText" presStyleLbl="revTx" presStyleIdx="1" presStyleCnt="2" custScaleX="141452" custScaleY="128420" custLinFactNeighborX="-10360" custLinFactNeighborY="-14164">
        <dgm:presLayoutVars>
          <dgm:chMax val="0"/>
          <dgm:bulletEnabled val="1"/>
        </dgm:presLayoutVars>
      </dgm:prSet>
      <dgm:spPr/>
    </dgm:pt>
  </dgm:ptLst>
  <dgm:cxnLst>
    <dgm:cxn modelId="{F2A99604-1C5D-4E22-87AA-FFA45A8382AF}" srcId="{9BB6B844-0CE3-443A-955F-93C931C4F973}" destId="{BA81BC05-0C24-4D7B-9657-06DCECCBC032}" srcOrd="2" destOrd="0" parTransId="{8BFC438B-A0B5-4342-889E-23ECEF8B8173}" sibTransId="{567890B0-1834-4529-85A0-8D8335370F3E}"/>
    <dgm:cxn modelId="{5C69282F-EA2D-462B-977D-A59E758F8E99}" srcId="{9BB6B844-0CE3-443A-955F-93C931C4F973}" destId="{D2979002-8E99-4E8C-8E9D-72B0388C3D14}" srcOrd="1" destOrd="0" parTransId="{2C770B02-A4C0-40E4-98AA-25DE6E3B808A}" sibTransId="{F3FC9194-C3F8-4A73-AA72-72BCED88899D}"/>
    <dgm:cxn modelId="{58E2D736-B3FD-454C-B9D4-A495E97696F1}" type="presOf" srcId="{003C8BDF-9EE1-4048-BED6-4AB300F801F5}" destId="{AAB590DB-F3FD-4410-B590-0324B626D71D}" srcOrd="0" destOrd="4" presId="urn:microsoft.com/office/officeart/2005/8/layout/arrow4"/>
    <dgm:cxn modelId="{B88FD239-1803-4877-8622-7056790A5811}" srcId="{9BB6B844-0CE3-443A-955F-93C931C4F973}" destId="{003C8BDF-9EE1-4048-BED6-4AB300F801F5}" srcOrd="3" destOrd="0" parTransId="{E7BCF2D5-8012-42CA-A566-0E8C81FEA637}" sibTransId="{999218BE-0CA7-4AFA-974B-BAC62886DB0F}"/>
    <dgm:cxn modelId="{8821BF60-13A4-42EE-BCD3-5B4D081F5051}" srcId="{05112EDC-617A-4665-8EA6-93350944CC14}" destId="{4331141D-E479-4571-8ABC-220C5C329662}" srcOrd="0" destOrd="0" parTransId="{20E22062-3682-404E-BCEE-256BDE571278}" sibTransId="{44BC0CCC-522E-4F56-8B50-354C798A6720}"/>
    <dgm:cxn modelId="{8612FE49-ED7A-4D95-826D-D0A495FCB47F}" type="presOf" srcId="{D2979002-8E99-4E8C-8E9D-72B0388C3D14}" destId="{AAB590DB-F3FD-4410-B590-0324B626D71D}" srcOrd="0" destOrd="2" presId="urn:microsoft.com/office/officeart/2005/8/layout/arrow4"/>
    <dgm:cxn modelId="{A37F0D4A-F18D-4FBC-9D74-31471558DA3D}" srcId="{05112EDC-617A-4665-8EA6-93350944CC14}" destId="{9BB6B844-0CE3-443A-955F-93C931C4F973}" srcOrd="1" destOrd="0" parTransId="{DD99515D-7D49-44D6-8E9A-57B1B33EE590}" sibTransId="{5A830799-C6B0-4F01-AC56-6AD508AC7D2A}"/>
    <dgm:cxn modelId="{DFD5854F-06D8-416A-968C-590120FBC3C2}" type="presOf" srcId="{05112EDC-617A-4665-8EA6-93350944CC14}" destId="{CE3D70FA-732B-475F-B637-87714F6C63EF}" srcOrd="0" destOrd="0" presId="urn:microsoft.com/office/officeart/2005/8/layout/arrow4"/>
    <dgm:cxn modelId="{DBC32E71-B469-4F50-9F88-F9E9D38ECAD5}" type="presOf" srcId="{9BB6B844-0CE3-443A-955F-93C931C4F973}" destId="{AAB590DB-F3FD-4410-B590-0324B626D71D}" srcOrd="0" destOrd="0" presId="urn:microsoft.com/office/officeart/2005/8/layout/arrow4"/>
    <dgm:cxn modelId="{17265858-052F-4521-A507-AE0B8C6ED66F}" srcId="{4331141D-E479-4571-8ABC-220C5C329662}" destId="{A4936F15-87F5-46A5-A3C3-A6905B59E47B}" srcOrd="0" destOrd="0" parTransId="{FA91151D-BC0A-4FC3-83BC-0CA929B9CB5F}" sibTransId="{4455693C-B2FE-4D38-A511-A1906450731A}"/>
    <dgm:cxn modelId="{95558883-DD12-40E6-994A-B8A73BC7A8F2}" type="presOf" srcId="{4331141D-E479-4571-8ABC-220C5C329662}" destId="{07E3987D-F2AF-40BB-A712-14F4BE0143FC}" srcOrd="0" destOrd="0" presId="urn:microsoft.com/office/officeart/2005/8/layout/arrow4"/>
    <dgm:cxn modelId="{6D9B0E84-7971-4788-B9EE-1DFD64EC00FC}" type="presOf" srcId="{C7F73B29-08D6-456E-A7EA-22475D106AF2}" destId="{AAB590DB-F3FD-4410-B590-0324B626D71D}" srcOrd="0" destOrd="1" presId="urn:microsoft.com/office/officeart/2005/8/layout/arrow4"/>
    <dgm:cxn modelId="{4EC6BDC1-2CBD-4FA8-8951-252314DB1B42}" srcId="{9BB6B844-0CE3-443A-955F-93C931C4F973}" destId="{C7F73B29-08D6-456E-A7EA-22475D106AF2}" srcOrd="0" destOrd="0" parTransId="{0FBDF006-3C6C-4AA1-BA15-3E4D00562948}" sibTransId="{6BBAE9EE-A20C-4784-9B01-3790397757AB}"/>
    <dgm:cxn modelId="{930CE7ED-9C1C-430F-81A4-1710973EC57C}" type="presOf" srcId="{A4936F15-87F5-46A5-A3C3-A6905B59E47B}" destId="{07E3987D-F2AF-40BB-A712-14F4BE0143FC}" srcOrd="0" destOrd="1" presId="urn:microsoft.com/office/officeart/2005/8/layout/arrow4"/>
    <dgm:cxn modelId="{876EA5F5-3810-45DE-AE64-084F890B8BF7}" type="presOf" srcId="{BA81BC05-0C24-4D7B-9657-06DCECCBC032}" destId="{AAB590DB-F3FD-4410-B590-0324B626D71D}" srcOrd="0" destOrd="3" presId="urn:microsoft.com/office/officeart/2005/8/layout/arrow4"/>
    <dgm:cxn modelId="{36781065-6960-489E-8C95-BCCB74C31F1D}" type="presParOf" srcId="{CE3D70FA-732B-475F-B637-87714F6C63EF}" destId="{B410C8A8-9A5B-49A3-A979-06069D655D9D}" srcOrd="0" destOrd="0" presId="urn:microsoft.com/office/officeart/2005/8/layout/arrow4"/>
    <dgm:cxn modelId="{B6E394B4-5A67-4283-9268-F93EA82E45E1}" type="presParOf" srcId="{CE3D70FA-732B-475F-B637-87714F6C63EF}" destId="{07E3987D-F2AF-40BB-A712-14F4BE0143FC}" srcOrd="1" destOrd="0" presId="urn:microsoft.com/office/officeart/2005/8/layout/arrow4"/>
    <dgm:cxn modelId="{C40FF56D-CBAC-4F29-A999-35CE96B8E6D3}" type="presParOf" srcId="{CE3D70FA-732B-475F-B637-87714F6C63EF}" destId="{A66F1161-CD08-422F-B619-EFD1EA353C34}" srcOrd="2" destOrd="0" presId="urn:microsoft.com/office/officeart/2005/8/layout/arrow4"/>
    <dgm:cxn modelId="{8506152F-CF19-4688-8982-26F31270F200}" type="presParOf" srcId="{CE3D70FA-732B-475F-B637-87714F6C63EF}" destId="{AAB590DB-F3FD-4410-B590-0324B626D71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1C02AD-1BE5-425F-B2A9-E981D0707629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CE88A71-0A99-4577-A775-8DA579C14D60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Belicosos</a:t>
          </a:r>
        </a:p>
      </dgm:t>
    </dgm:pt>
    <dgm:pt modelId="{6CBE99F1-BAF0-423E-9598-B14C5C1D91AE}" type="parTrans" cxnId="{E383ADB8-1C2F-4397-AAF3-FAE6FC10747A}">
      <dgm:prSet/>
      <dgm:spPr/>
      <dgm:t>
        <a:bodyPr/>
        <a:lstStyle/>
        <a:p>
          <a:endParaRPr lang="pt-BR"/>
        </a:p>
      </dgm:t>
    </dgm:pt>
    <dgm:pt modelId="{15A5D2C7-7DB4-4B07-944C-67BE7F645EB1}" type="sibTrans" cxnId="{E383ADB8-1C2F-4397-AAF3-FAE6FC10747A}">
      <dgm:prSet/>
      <dgm:spPr/>
      <dgm:t>
        <a:bodyPr/>
        <a:lstStyle/>
        <a:p>
          <a:endParaRPr lang="pt-BR"/>
        </a:p>
      </dgm:t>
    </dgm:pt>
    <dgm:pt modelId="{4DB0B8CF-3167-4948-8459-EDE437183C45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Organizados em </a:t>
          </a:r>
          <a:r>
            <a:rPr lang="pt-BR" sz="2800" i="1" dirty="0">
              <a:latin typeface="Roboto" panose="02000000000000000000" pitchFamily="2" charset="0"/>
              <a:ea typeface="Roboto" panose="02000000000000000000" pitchFamily="2" charset="0"/>
            </a:rPr>
            <a:t>comitatus </a:t>
          </a:r>
          <a:endParaRPr lang="pt-BR" sz="2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75DA7C1-6F7F-4740-85BA-33AB406DCF91}" type="parTrans" cxnId="{899AC0C5-35C7-4DFF-B6A9-3EAA5A589AC4}">
      <dgm:prSet/>
      <dgm:spPr/>
      <dgm:t>
        <a:bodyPr/>
        <a:lstStyle/>
        <a:p>
          <a:endParaRPr lang="pt-BR"/>
        </a:p>
      </dgm:t>
    </dgm:pt>
    <dgm:pt modelId="{E6F3546C-181C-444F-8395-D70EC595ADFF}" type="sibTrans" cxnId="{899AC0C5-35C7-4DFF-B6A9-3EAA5A589AC4}">
      <dgm:prSet/>
      <dgm:spPr/>
      <dgm:t>
        <a:bodyPr/>
        <a:lstStyle/>
        <a:p>
          <a:endParaRPr lang="pt-BR"/>
        </a:p>
      </dgm:t>
    </dgm:pt>
    <dgm:pt modelId="{7E08822D-47E8-476D-A2F0-FE79BC15E259}">
      <dgm:prSet custT="1"/>
      <dgm:spPr/>
      <dgm:t>
        <a:bodyPr/>
        <a:lstStyle/>
        <a:p>
          <a:r>
            <a:rPr lang="pt-BR" sz="2800" i="1" dirty="0">
              <a:latin typeface="Roboto" panose="02000000000000000000" pitchFamily="2" charset="0"/>
              <a:ea typeface="Roboto" panose="02000000000000000000" pitchFamily="2" charset="0"/>
            </a:rPr>
            <a:t>S</a:t>
          </a:r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ubordinação a um chefe militar</a:t>
          </a:r>
        </a:p>
      </dgm:t>
    </dgm:pt>
    <dgm:pt modelId="{55B03683-3244-45D5-92D0-A70B0CF73ACA}" type="parTrans" cxnId="{3F474A05-31F8-42B5-8382-3B7D0A056579}">
      <dgm:prSet/>
      <dgm:spPr/>
      <dgm:t>
        <a:bodyPr/>
        <a:lstStyle/>
        <a:p>
          <a:endParaRPr lang="pt-BR"/>
        </a:p>
      </dgm:t>
    </dgm:pt>
    <dgm:pt modelId="{F7B95F8C-5200-4B9F-AA4C-442536D187F1}" type="sibTrans" cxnId="{3F474A05-31F8-42B5-8382-3B7D0A056579}">
      <dgm:prSet/>
      <dgm:spPr/>
      <dgm:t>
        <a:bodyPr/>
        <a:lstStyle/>
        <a:p>
          <a:endParaRPr lang="pt-BR"/>
        </a:p>
      </dgm:t>
    </dgm:pt>
    <dgm:pt modelId="{54A02873-B50D-4093-8D2F-04077EDA842C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Chefes conquistam poder e riquezas, alguns tornaram-se reis</a:t>
          </a:r>
        </a:p>
      </dgm:t>
    </dgm:pt>
    <dgm:pt modelId="{13A1EA0F-1FCE-4F40-9999-5B1DCDCDC228}" type="parTrans" cxnId="{6D7E4350-920A-49DA-80A0-7CC3EBD40DE0}">
      <dgm:prSet/>
      <dgm:spPr/>
      <dgm:t>
        <a:bodyPr/>
        <a:lstStyle/>
        <a:p>
          <a:endParaRPr lang="pt-BR"/>
        </a:p>
      </dgm:t>
    </dgm:pt>
    <dgm:pt modelId="{C1EA706E-76CA-4ACE-BF9C-B61F381155C2}" type="sibTrans" cxnId="{6D7E4350-920A-49DA-80A0-7CC3EBD40DE0}">
      <dgm:prSet/>
      <dgm:spPr/>
      <dgm:t>
        <a:bodyPr/>
        <a:lstStyle/>
        <a:p>
          <a:endParaRPr lang="pt-BR"/>
        </a:p>
      </dgm:t>
    </dgm:pt>
    <dgm:pt modelId="{20A7F5B2-12E9-4851-811E-23902D9213A9}" type="pres">
      <dgm:prSet presAssocID="{021C02AD-1BE5-425F-B2A9-E981D0707629}" presName="Name0" presStyleCnt="0">
        <dgm:presLayoutVars>
          <dgm:dir/>
          <dgm:resizeHandles val="exact"/>
        </dgm:presLayoutVars>
      </dgm:prSet>
      <dgm:spPr/>
    </dgm:pt>
    <dgm:pt modelId="{F3D981E5-A1A2-4FBE-AF12-7B3651865848}" type="pres">
      <dgm:prSet presAssocID="{BCE88A71-0A99-4577-A775-8DA579C14D60}" presName="Name5" presStyleLbl="vennNode1" presStyleIdx="0" presStyleCnt="4" custScaleX="96934">
        <dgm:presLayoutVars>
          <dgm:bulletEnabled val="1"/>
        </dgm:presLayoutVars>
      </dgm:prSet>
      <dgm:spPr/>
    </dgm:pt>
    <dgm:pt modelId="{1759BA5A-D311-43AD-8BA0-FE129DEAAED5}" type="pres">
      <dgm:prSet presAssocID="{15A5D2C7-7DB4-4B07-944C-67BE7F645EB1}" presName="space" presStyleCnt="0"/>
      <dgm:spPr/>
    </dgm:pt>
    <dgm:pt modelId="{78E089B9-9DB2-45A0-B640-D91ED7E4EE10}" type="pres">
      <dgm:prSet presAssocID="{4DB0B8CF-3167-4948-8459-EDE437183C45}" presName="Name5" presStyleLbl="vennNode1" presStyleIdx="1" presStyleCnt="4" custScaleX="98246">
        <dgm:presLayoutVars>
          <dgm:bulletEnabled val="1"/>
        </dgm:presLayoutVars>
      </dgm:prSet>
      <dgm:spPr/>
    </dgm:pt>
    <dgm:pt modelId="{4C86D3A0-F05D-422E-9D76-297449DDC0EA}" type="pres">
      <dgm:prSet presAssocID="{E6F3546C-181C-444F-8395-D70EC595ADFF}" presName="space" presStyleCnt="0"/>
      <dgm:spPr/>
    </dgm:pt>
    <dgm:pt modelId="{91485095-90A8-44CE-AC68-04D2FAA25778}" type="pres">
      <dgm:prSet presAssocID="{7E08822D-47E8-476D-A2F0-FE79BC15E259}" presName="Name5" presStyleLbl="vennNode1" presStyleIdx="2" presStyleCnt="4" custScaleX="105444">
        <dgm:presLayoutVars>
          <dgm:bulletEnabled val="1"/>
        </dgm:presLayoutVars>
      </dgm:prSet>
      <dgm:spPr/>
    </dgm:pt>
    <dgm:pt modelId="{14E0F5F6-D6BB-48AC-BFC3-68C39E021651}" type="pres">
      <dgm:prSet presAssocID="{F7B95F8C-5200-4B9F-AA4C-442536D187F1}" presName="space" presStyleCnt="0"/>
      <dgm:spPr/>
    </dgm:pt>
    <dgm:pt modelId="{95978704-3D4C-4DEC-B967-DFA9210678F2}" type="pres">
      <dgm:prSet presAssocID="{54A02873-B50D-4093-8D2F-04077EDA842C}" presName="Name5" presStyleLbl="vennNode1" presStyleIdx="3" presStyleCnt="4" custScaleX="99346">
        <dgm:presLayoutVars>
          <dgm:bulletEnabled val="1"/>
        </dgm:presLayoutVars>
      </dgm:prSet>
      <dgm:spPr/>
    </dgm:pt>
  </dgm:ptLst>
  <dgm:cxnLst>
    <dgm:cxn modelId="{3F474A05-31F8-42B5-8382-3B7D0A056579}" srcId="{021C02AD-1BE5-425F-B2A9-E981D0707629}" destId="{7E08822D-47E8-476D-A2F0-FE79BC15E259}" srcOrd="2" destOrd="0" parTransId="{55B03683-3244-45D5-92D0-A70B0CF73ACA}" sibTransId="{F7B95F8C-5200-4B9F-AA4C-442536D187F1}"/>
    <dgm:cxn modelId="{6D7E4350-920A-49DA-80A0-7CC3EBD40DE0}" srcId="{021C02AD-1BE5-425F-B2A9-E981D0707629}" destId="{54A02873-B50D-4093-8D2F-04077EDA842C}" srcOrd="3" destOrd="0" parTransId="{13A1EA0F-1FCE-4F40-9999-5B1DCDCDC228}" sibTransId="{C1EA706E-76CA-4ACE-BF9C-B61F381155C2}"/>
    <dgm:cxn modelId="{EFD9B09C-87DD-44B7-BEC1-4EFA19697DE6}" type="presOf" srcId="{BCE88A71-0A99-4577-A775-8DA579C14D60}" destId="{F3D981E5-A1A2-4FBE-AF12-7B3651865848}" srcOrd="0" destOrd="0" presId="urn:microsoft.com/office/officeart/2005/8/layout/venn3"/>
    <dgm:cxn modelId="{13F86BB2-2A93-480C-9C03-35E187F08FC3}" type="presOf" srcId="{7E08822D-47E8-476D-A2F0-FE79BC15E259}" destId="{91485095-90A8-44CE-AC68-04D2FAA25778}" srcOrd="0" destOrd="0" presId="urn:microsoft.com/office/officeart/2005/8/layout/venn3"/>
    <dgm:cxn modelId="{690F46B5-E88A-44DC-8470-A6F628C7F492}" type="presOf" srcId="{4DB0B8CF-3167-4948-8459-EDE437183C45}" destId="{78E089B9-9DB2-45A0-B640-D91ED7E4EE10}" srcOrd="0" destOrd="0" presId="urn:microsoft.com/office/officeart/2005/8/layout/venn3"/>
    <dgm:cxn modelId="{E383ADB8-1C2F-4397-AAF3-FAE6FC10747A}" srcId="{021C02AD-1BE5-425F-B2A9-E981D0707629}" destId="{BCE88A71-0A99-4577-A775-8DA579C14D60}" srcOrd="0" destOrd="0" parTransId="{6CBE99F1-BAF0-423E-9598-B14C5C1D91AE}" sibTransId="{15A5D2C7-7DB4-4B07-944C-67BE7F645EB1}"/>
    <dgm:cxn modelId="{899AC0C5-35C7-4DFF-B6A9-3EAA5A589AC4}" srcId="{021C02AD-1BE5-425F-B2A9-E981D0707629}" destId="{4DB0B8CF-3167-4948-8459-EDE437183C45}" srcOrd="1" destOrd="0" parTransId="{975DA7C1-6F7F-4740-85BA-33AB406DCF91}" sibTransId="{E6F3546C-181C-444F-8395-D70EC595ADFF}"/>
    <dgm:cxn modelId="{C75948C9-FCBF-459B-BE9E-56B6F5FAE1E2}" type="presOf" srcId="{021C02AD-1BE5-425F-B2A9-E981D0707629}" destId="{20A7F5B2-12E9-4851-811E-23902D9213A9}" srcOrd="0" destOrd="0" presId="urn:microsoft.com/office/officeart/2005/8/layout/venn3"/>
    <dgm:cxn modelId="{256599FD-1E27-4DE4-9F0A-1441EAC28838}" type="presOf" srcId="{54A02873-B50D-4093-8D2F-04077EDA842C}" destId="{95978704-3D4C-4DEC-B967-DFA9210678F2}" srcOrd="0" destOrd="0" presId="urn:microsoft.com/office/officeart/2005/8/layout/venn3"/>
    <dgm:cxn modelId="{603EAC7C-E210-4D3E-838F-23ED76FE4AC2}" type="presParOf" srcId="{20A7F5B2-12E9-4851-811E-23902D9213A9}" destId="{F3D981E5-A1A2-4FBE-AF12-7B3651865848}" srcOrd="0" destOrd="0" presId="urn:microsoft.com/office/officeart/2005/8/layout/venn3"/>
    <dgm:cxn modelId="{F028D53D-657F-4EF7-9417-D36300596606}" type="presParOf" srcId="{20A7F5B2-12E9-4851-811E-23902D9213A9}" destId="{1759BA5A-D311-43AD-8BA0-FE129DEAAED5}" srcOrd="1" destOrd="0" presId="urn:microsoft.com/office/officeart/2005/8/layout/venn3"/>
    <dgm:cxn modelId="{3AC33F95-9179-4EF6-BEFF-42261DB9B28C}" type="presParOf" srcId="{20A7F5B2-12E9-4851-811E-23902D9213A9}" destId="{78E089B9-9DB2-45A0-B640-D91ED7E4EE10}" srcOrd="2" destOrd="0" presId="urn:microsoft.com/office/officeart/2005/8/layout/venn3"/>
    <dgm:cxn modelId="{8341F33D-D0E1-448F-8D38-16B0967E8D77}" type="presParOf" srcId="{20A7F5B2-12E9-4851-811E-23902D9213A9}" destId="{4C86D3A0-F05D-422E-9D76-297449DDC0EA}" srcOrd="3" destOrd="0" presId="urn:microsoft.com/office/officeart/2005/8/layout/venn3"/>
    <dgm:cxn modelId="{78E48053-2A4D-436D-B743-11252250670A}" type="presParOf" srcId="{20A7F5B2-12E9-4851-811E-23902D9213A9}" destId="{91485095-90A8-44CE-AC68-04D2FAA25778}" srcOrd="4" destOrd="0" presId="urn:microsoft.com/office/officeart/2005/8/layout/venn3"/>
    <dgm:cxn modelId="{4D98AE46-D750-4F0F-BC7E-9E20A760EDF9}" type="presParOf" srcId="{20A7F5B2-12E9-4851-811E-23902D9213A9}" destId="{14E0F5F6-D6BB-48AC-BFC3-68C39E021651}" srcOrd="5" destOrd="0" presId="urn:microsoft.com/office/officeart/2005/8/layout/venn3"/>
    <dgm:cxn modelId="{FE570024-B518-48F4-83AB-6469C5A83D7C}" type="presParOf" srcId="{20A7F5B2-12E9-4851-811E-23902D9213A9}" destId="{95978704-3D4C-4DEC-B967-DFA9210678F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1F9098-EFD7-4284-A00D-B3DE7D504F4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7E47A1A-3262-4536-B5C9-B83E61F8D058}">
      <dgm:prSet custT="1"/>
      <dgm:spPr/>
      <dgm:t>
        <a:bodyPr/>
        <a:lstStyle/>
        <a:p>
          <a:pPr algn="l"/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Contatos iniciais pacíficos e por meio de:</a:t>
          </a:r>
        </a:p>
      </dgm:t>
    </dgm:pt>
    <dgm:pt modelId="{C264E5E9-5A18-427C-887B-E45A6EFDC05C}" type="parTrans" cxnId="{3BBA4D08-E8E0-42DF-A217-CA563D9BE45A}">
      <dgm:prSet/>
      <dgm:spPr/>
      <dgm:t>
        <a:bodyPr/>
        <a:lstStyle/>
        <a:p>
          <a:endParaRPr lang="pt-BR"/>
        </a:p>
      </dgm:t>
    </dgm:pt>
    <dgm:pt modelId="{A6D6113A-903C-47AC-AFF1-CC5FC647D8F8}" type="sibTrans" cxnId="{3BBA4D08-E8E0-42DF-A217-CA563D9BE45A}">
      <dgm:prSet/>
      <dgm:spPr/>
      <dgm:t>
        <a:bodyPr/>
        <a:lstStyle/>
        <a:p>
          <a:endParaRPr lang="pt-BR"/>
        </a:p>
      </dgm:t>
    </dgm:pt>
    <dgm:pt modelId="{D8C9C084-F380-49BC-935E-C178B68CBC3E}">
      <dgm:prSet custT="1"/>
      <dgm:spPr/>
      <dgm:t>
        <a:bodyPr/>
        <a:lstStyle/>
        <a:p>
          <a:r>
            <a:rPr lang="pt-BR" sz="2400" dirty="0">
              <a:latin typeface="Roboto" panose="02000000000000000000" pitchFamily="2" charset="0"/>
              <a:ea typeface="Roboto" panose="02000000000000000000" pitchFamily="2" charset="0"/>
            </a:rPr>
            <a:t>- serviço militar</a:t>
          </a:r>
        </a:p>
      </dgm:t>
    </dgm:pt>
    <dgm:pt modelId="{E0D1D599-10F6-4E35-A91F-122F6BA4D467}" type="parTrans" cxnId="{CAC00A16-E070-4C11-BD63-FDEB920BCF6A}">
      <dgm:prSet/>
      <dgm:spPr/>
      <dgm:t>
        <a:bodyPr/>
        <a:lstStyle/>
        <a:p>
          <a:endParaRPr lang="pt-BR"/>
        </a:p>
      </dgm:t>
    </dgm:pt>
    <dgm:pt modelId="{C0F74E9B-703F-4ACA-8574-763E577E424B}" type="sibTrans" cxnId="{CAC00A16-E070-4C11-BD63-FDEB920BCF6A}">
      <dgm:prSet/>
      <dgm:spPr/>
      <dgm:t>
        <a:bodyPr/>
        <a:lstStyle/>
        <a:p>
          <a:endParaRPr lang="pt-BR"/>
        </a:p>
      </dgm:t>
    </dgm:pt>
    <dgm:pt modelId="{1A37BC69-603C-4F3B-9F7D-F1AE1704D00E}">
      <dgm:prSet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- agricultura</a:t>
          </a:r>
        </a:p>
      </dgm:t>
    </dgm:pt>
    <dgm:pt modelId="{8D5487A5-8B85-42C1-9E90-02078B654355}" type="parTrans" cxnId="{F6DD7B16-AC6C-4EAF-AB9E-655C4B6B174A}">
      <dgm:prSet/>
      <dgm:spPr/>
      <dgm:t>
        <a:bodyPr/>
        <a:lstStyle/>
        <a:p>
          <a:endParaRPr lang="pt-BR"/>
        </a:p>
      </dgm:t>
    </dgm:pt>
    <dgm:pt modelId="{F9ABE7DF-A584-42A9-B43F-5066F440BC6F}" type="sibTrans" cxnId="{F6DD7B16-AC6C-4EAF-AB9E-655C4B6B174A}">
      <dgm:prSet/>
      <dgm:spPr/>
      <dgm:t>
        <a:bodyPr/>
        <a:lstStyle/>
        <a:p>
          <a:endParaRPr lang="pt-BR"/>
        </a:p>
      </dgm:t>
    </dgm:pt>
    <dgm:pt modelId="{F3D6C7E2-5CC0-4626-950C-8693966AAFDF}">
      <dgm:prSet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- comércio</a:t>
          </a:r>
        </a:p>
      </dgm:t>
    </dgm:pt>
    <dgm:pt modelId="{C715CB1C-3DD0-47C5-A68F-B8C71ED64DAD}" type="parTrans" cxnId="{506D6E0B-C7FC-4B9C-A3AC-EB083013B7F7}">
      <dgm:prSet/>
      <dgm:spPr/>
      <dgm:t>
        <a:bodyPr/>
        <a:lstStyle/>
        <a:p>
          <a:endParaRPr lang="pt-BR"/>
        </a:p>
      </dgm:t>
    </dgm:pt>
    <dgm:pt modelId="{A8397AA4-9625-43EB-8DDE-DB2786790D6C}" type="sibTrans" cxnId="{506D6E0B-C7FC-4B9C-A3AC-EB083013B7F7}">
      <dgm:prSet/>
      <dgm:spPr/>
      <dgm:t>
        <a:bodyPr/>
        <a:lstStyle/>
        <a:p>
          <a:endParaRPr lang="pt-BR"/>
        </a:p>
      </dgm:t>
    </dgm:pt>
    <dgm:pt modelId="{150FAA2D-0289-4E4C-B2CB-59CBCF53AFD4}">
      <dgm:prSet custT="1"/>
      <dgm:spPr/>
      <dgm:t>
        <a:bodyPr/>
        <a:lstStyle/>
        <a:p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- casamentos</a:t>
          </a:r>
        </a:p>
      </dgm:t>
    </dgm:pt>
    <dgm:pt modelId="{457D2181-0F85-4E01-B1EB-72A2C4997F17}" type="parTrans" cxnId="{285B4AB7-5852-404D-B289-B33B6270657E}">
      <dgm:prSet/>
      <dgm:spPr/>
      <dgm:t>
        <a:bodyPr/>
        <a:lstStyle/>
        <a:p>
          <a:endParaRPr lang="pt-BR"/>
        </a:p>
      </dgm:t>
    </dgm:pt>
    <dgm:pt modelId="{B498AC32-B205-4628-9721-0B23FCB59E22}" type="sibTrans" cxnId="{285B4AB7-5852-404D-B289-B33B6270657E}">
      <dgm:prSet/>
      <dgm:spPr/>
      <dgm:t>
        <a:bodyPr/>
        <a:lstStyle/>
        <a:p>
          <a:endParaRPr lang="pt-BR"/>
        </a:p>
      </dgm:t>
    </dgm:pt>
    <dgm:pt modelId="{4FCDD939-5232-4BC2-9EF4-A2CD920678C6}">
      <dgm:prSet custT="1"/>
      <dgm:spPr/>
      <dgm:t>
        <a:bodyPr/>
        <a:lstStyle/>
        <a:p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Trocas culturais entre germanos e romanos.</a:t>
          </a:r>
        </a:p>
      </dgm:t>
    </dgm:pt>
    <dgm:pt modelId="{86D0A069-E01F-4E4C-8585-0DF9BF654507}" type="parTrans" cxnId="{9B41A84F-D465-4B44-A4FE-61D707A52BD1}">
      <dgm:prSet/>
      <dgm:spPr/>
      <dgm:t>
        <a:bodyPr/>
        <a:lstStyle/>
        <a:p>
          <a:endParaRPr lang="pt-BR"/>
        </a:p>
      </dgm:t>
    </dgm:pt>
    <dgm:pt modelId="{5FB94F59-6338-4F7F-A32C-2683D7AFD215}" type="sibTrans" cxnId="{9B41A84F-D465-4B44-A4FE-61D707A52BD1}">
      <dgm:prSet/>
      <dgm:spPr/>
      <dgm:t>
        <a:bodyPr/>
        <a:lstStyle/>
        <a:p>
          <a:endParaRPr lang="pt-BR"/>
        </a:p>
      </dgm:t>
    </dgm:pt>
    <dgm:pt modelId="{94B2977E-D8F6-4DEA-94FF-E6660900AB40}">
      <dgm:prSet custT="1"/>
      <dgm:spPr/>
      <dgm:t>
        <a:bodyPr/>
        <a:lstStyle/>
        <a:p>
          <a:pPr algn="l"/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Assimilação de costumes, valores e técnicas dos romanos.</a:t>
          </a:r>
        </a:p>
      </dgm:t>
    </dgm:pt>
    <dgm:pt modelId="{1A73C136-9244-47C6-85B1-8C47DE563705}" type="parTrans" cxnId="{BEA6A9F3-102F-4503-8D98-19963F959320}">
      <dgm:prSet/>
      <dgm:spPr/>
      <dgm:t>
        <a:bodyPr/>
        <a:lstStyle/>
        <a:p>
          <a:endParaRPr lang="pt-BR"/>
        </a:p>
      </dgm:t>
    </dgm:pt>
    <dgm:pt modelId="{E1BC99D3-3DBF-4261-9506-CA5D5BD6392B}" type="sibTrans" cxnId="{BEA6A9F3-102F-4503-8D98-19963F959320}">
      <dgm:prSet/>
      <dgm:spPr/>
      <dgm:t>
        <a:bodyPr/>
        <a:lstStyle/>
        <a:p>
          <a:endParaRPr lang="pt-BR"/>
        </a:p>
      </dgm:t>
    </dgm:pt>
    <dgm:pt modelId="{45CAA542-6534-4B1B-A1B6-8484DB871D6A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Influências germanas na cultura material e língua oficial do Império.</a:t>
          </a:r>
        </a:p>
      </dgm:t>
    </dgm:pt>
    <dgm:pt modelId="{95474529-1FCB-430A-83D1-977F646B7A1F}" type="parTrans" cxnId="{E64EA020-483E-43FE-98F1-51EF9781C8AC}">
      <dgm:prSet/>
      <dgm:spPr/>
      <dgm:t>
        <a:bodyPr/>
        <a:lstStyle/>
        <a:p>
          <a:endParaRPr lang="pt-BR"/>
        </a:p>
      </dgm:t>
    </dgm:pt>
    <dgm:pt modelId="{E1850659-68EE-4433-A6CA-49787770F411}" type="sibTrans" cxnId="{E64EA020-483E-43FE-98F1-51EF9781C8AC}">
      <dgm:prSet/>
      <dgm:spPr/>
      <dgm:t>
        <a:bodyPr/>
        <a:lstStyle/>
        <a:p>
          <a:endParaRPr lang="pt-BR"/>
        </a:p>
      </dgm:t>
    </dgm:pt>
    <dgm:pt modelId="{F94086AB-A17C-46B8-A5ED-BE1C68188FFB}">
      <dgm:prSet custT="1"/>
      <dgm:spPr/>
      <dgm:t>
        <a:bodyPr/>
        <a:lstStyle/>
        <a:p>
          <a:pPr algn="l"/>
          <a:endParaRPr lang="pt-BR" sz="2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EE2A5A5-8D41-491F-A4E0-0BBA6724BA1F}" type="sibTrans" cxnId="{9E4E7522-CD11-45EB-AF0A-39567A970F52}">
      <dgm:prSet/>
      <dgm:spPr/>
      <dgm:t>
        <a:bodyPr/>
        <a:lstStyle/>
        <a:p>
          <a:endParaRPr lang="pt-BR"/>
        </a:p>
      </dgm:t>
    </dgm:pt>
    <dgm:pt modelId="{0BEBD1F8-8FF5-4931-9ACD-919A1A3A71D6}" type="parTrans" cxnId="{9E4E7522-CD11-45EB-AF0A-39567A970F52}">
      <dgm:prSet/>
      <dgm:spPr/>
      <dgm:t>
        <a:bodyPr/>
        <a:lstStyle/>
        <a:p>
          <a:endParaRPr lang="pt-BR"/>
        </a:p>
      </dgm:t>
    </dgm:pt>
    <dgm:pt modelId="{95310A06-286B-438E-BBF1-CA3DA69E2E8D}" type="pres">
      <dgm:prSet presAssocID="{151F9098-EFD7-4284-A00D-B3DE7D504F45}" presName="vert0" presStyleCnt="0">
        <dgm:presLayoutVars>
          <dgm:dir/>
          <dgm:animOne val="branch"/>
          <dgm:animLvl val="lvl"/>
        </dgm:presLayoutVars>
      </dgm:prSet>
      <dgm:spPr/>
    </dgm:pt>
    <dgm:pt modelId="{1F858F80-D865-4B1D-A653-DEE7D3496C2B}" type="pres">
      <dgm:prSet presAssocID="{17E47A1A-3262-4536-B5C9-B83E61F8D058}" presName="thickLine" presStyleLbl="alignNode1" presStyleIdx="0" presStyleCnt="5"/>
      <dgm:spPr/>
    </dgm:pt>
    <dgm:pt modelId="{D3F5B9ED-62CF-4F1D-8DC2-B46B7C3F734A}" type="pres">
      <dgm:prSet presAssocID="{17E47A1A-3262-4536-B5C9-B83E61F8D058}" presName="horz1" presStyleCnt="0"/>
      <dgm:spPr/>
    </dgm:pt>
    <dgm:pt modelId="{EAD7C6BD-98E5-4512-AB48-C5B45F9B1C0F}" type="pres">
      <dgm:prSet presAssocID="{17E47A1A-3262-4536-B5C9-B83E61F8D058}" presName="tx1" presStyleLbl="revTx" presStyleIdx="0" presStyleCnt="9" custScaleX="264745"/>
      <dgm:spPr/>
    </dgm:pt>
    <dgm:pt modelId="{8A04B9CF-3F9B-4A7F-9F16-A21F02663E92}" type="pres">
      <dgm:prSet presAssocID="{17E47A1A-3262-4536-B5C9-B83E61F8D058}" presName="vert1" presStyleCnt="0"/>
      <dgm:spPr/>
    </dgm:pt>
    <dgm:pt modelId="{16B77757-8E3E-4994-9EB7-54160FAC60E3}" type="pres">
      <dgm:prSet presAssocID="{D8C9C084-F380-49BC-935E-C178B68CBC3E}" presName="vertSpace2a" presStyleCnt="0"/>
      <dgm:spPr/>
    </dgm:pt>
    <dgm:pt modelId="{1D5C8A69-5661-48C6-83CA-96690F5EB54F}" type="pres">
      <dgm:prSet presAssocID="{D8C9C084-F380-49BC-935E-C178B68CBC3E}" presName="horz2" presStyleCnt="0"/>
      <dgm:spPr/>
    </dgm:pt>
    <dgm:pt modelId="{EE3AE403-E18A-452F-BD76-B0F336445912}" type="pres">
      <dgm:prSet presAssocID="{D8C9C084-F380-49BC-935E-C178B68CBC3E}" presName="horzSpace2" presStyleCnt="0"/>
      <dgm:spPr/>
    </dgm:pt>
    <dgm:pt modelId="{0F9051ED-477A-465A-859C-1D0FE937FDDB}" type="pres">
      <dgm:prSet presAssocID="{D8C9C084-F380-49BC-935E-C178B68CBC3E}" presName="tx2" presStyleLbl="revTx" presStyleIdx="1" presStyleCnt="9"/>
      <dgm:spPr/>
    </dgm:pt>
    <dgm:pt modelId="{ED7BB40E-C785-450D-A397-B84D3671973C}" type="pres">
      <dgm:prSet presAssocID="{D8C9C084-F380-49BC-935E-C178B68CBC3E}" presName="vert2" presStyleCnt="0"/>
      <dgm:spPr/>
    </dgm:pt>
    <dgm:pt modelId="{99E1B6DE-635D-4EC9-82B6-9F626D568736}" type="pres">
      <dgm:prSet presAssocID="{D8C9C084-F380-49BC-935E-C178B68CBC3E}" presName="thinLine2b" presStyleLbl="callout" presStyleIdx="0" presStyleCnt="4"/>
      <dgm:spPr/>
    </dgm:pt>
    <dgm:pt modelId="{389C9EAD-B1B0-42D7-A876-E75A6DF675B6}" type="pres">
      <dgm:prSet presAssocID="{D8C9C084-F380-49BC-935E-C178B68CBC3E}" presName="vertSpace2b" presStyleCnt="0"/>
      <dgm:spPr/>
    </dgm:pt>
    <dgm:pt modelId="{247028A9-C5D6-4C89-AF31-0D6131E73659}" type="pres">
      <dgm:prSet presAssocID="{1A37BC69-603C-4F3B-9F7D-F1AE1704D00E}" presName="horz2" presStyleCnt="0"/>
      <dgm:spPr/>
    </dgm:pt>
    <dgm:pt modelId="{D03B5C42-32FC-4A43-AB0E-AA67B6CC5D9B}" type="pres">
      <dgm:prSet presAssocID="{1A37BC69-603C-4F3B-9F7D-F1AE1704D00E}" presName="horzSpace2" presStyleCnt="0"/>
      <dgm:spPr/>
    </dgm:pt>
    <dgm:pt modelId="{29BE9D1E-0DEA-4D38-B85C-D4194BC718F3}" type="pres">
      <dgm:prSet presAssocID="{1A37BC69-603C-4F3B-9F7D-F1AE1704D00E}" presName="tx2" presStyleLbl="revTx" presStyleIdx="2" presStyleCnt="9"/>
      <dgm:spPr/>
    </dgm:pt>
    <dgm:pt modelId="{820250ED-D473-4D3D-A162-385B2C71175C}" type="pres">
      <dgm:prSet presAssocID="{1A37BC69-603C-4F3B-9F7D-F1AE1704D00E}" presName="vert2" presStyleCnt="0"/>
      <dgm:spPr/>
    </dgm:pt>
    <dgm:pt modelId="{AD917E53-D86D-41C8-A930-DDCA0D715795}" type="pres">
      <dgm:prSet presAssocID="{1A37BC69-603C-4F3B-9F7D-F1AE1704D00E}" presName="thinLine2b" presStyleLbl="callout" presStyleIdx="1" presStyleCnt="4" custLinFactY="88367" custLinFactNeighborX="-120" custLinFactNeighborY="100000"/>
      <dgm:spPr/>
    </dgm:pt>
    <dgm:pt modelId="{43CD639E-23ED-4210-94FA-DB563CFF8F1E}" type="pres">
      <dgm:prSet presAssocID="{1A37BC69-603C-4F3B-9F7D-F1AE1704D00E}" presName="vertSpace2b" presStyleCnt="0"/>
      <dgm:spPr/>
    </dgm:pt>
    <dgm:pt modelId="{EF9D1C30-6918-404C-8EBC-CE86CC666255}" type="pres">
      <dgm:prSet presAssocID="{F3D6C7E2-5CC0-4626-950C-8693966AAFDF}" presName="horz2" presStyleCnt="0"/>
      <dgm:spPr/>
    </dgm:pt>
    <dgm:pt modelId="{D56DBA0E-03A0-43D4-9DDE-00DB8C6DB990}" type="pres">
      <dgm:prSet presAssocID="{F3D6C7E2-5CC0-4626-950C-8693966AAFDF}" presName="horzSpace2" presStyleCnt="0"/>
      <dgm:spPr/>
    </dgm:pt>
    <dgm:pt modelId="{B9401037-7F30-4C66-BF37-791A4B5EC0AD}" type="pres">
      <dgm:prSet presAssocID="{F3D6C7E2-5CC0-4626-950C-8693966AAFDF}" presName="tx2" presStyleLbl="revTx" presStyleIdx="3" presStyleCnt="9"/>
      <dgm:spPr/>
    </dgm:pt>
    <dgm:pt modelId="{5895B2B6-D57F-46E2-8DFC-03830760AFB7}" type="pres">
      <dgm:prSet presAssocID="{F3D6C7E2-5CC0-4626-950C-8693966AAFDF}" presName="vert2" presStyleCnt="0"/>
      <dgm:spPr/>
    </dgm:pt>
    <dgm:pt modelId="{7388079E-5CF9-46BE-A321-85502CEBBB9B}" type="pres">
      <dgm:prSet presAssocID="{F3D6C7E2-5CC0-4626-950C-8693966AAFDF}" presName="thinLine2b" presStyleLbl="callout" presStyleIdx="2" presStyleCnt="4"/>
      <dgm:spPr/>
    </dgm:pt>
    <dgm:pt modelId="{978EC31A-FB73-4A27-B15A-1F2A29B1CB39}" type="pres">
      <dgm:prSet presAssocID="{F3D6C7E2-5CC0-4626-950C-8693966AAFDF}" presName="vertSpace2b" presStyleCnt="0"/>
      <dgm:spPr/>
    </dgm:pt>
    <dgm:pt modelId="{B25DE1CC-83C2-4D35-99CD-0620C1DBBF72}" type="pres">
      <dgm:prSet presAssocID="{150FAA2D-0289-4E4C-B2CB-59CBCF53AFD4}" presName="horz2" presStyleCnt="0"/>
      <dgm:spPr/>
    </dgm:pt>
    <dgm:pt modelId="{736276D5-00D0-486E-A2EC-295C446364AB}" type="pres">
      <dgm:prSet presAssocID="{150FAA2D-0289-4E4C-B2CB-59CBCF53AFD4}" presName="horzSpace2" presStyleCnt="0"/>
      <dgm:spPr/>
    </dgm:pt>
    <dgm:pt modelId="{6CFEE649-99B4-41BC-8871-126252C92BBB}" type="pres">
      <dgm:prSet presAssocID="{150FAA2D-0289-4E4C-B2CB-59CBCF53AFD4}" presName="tx2" presStyleLbl="revTx" presStyleIdx="4" presStyleCnt="9"/>
      <dgm:spPr/>
    </dgm:pt>
    <dgm:pt modelId="{296464E5-CF97-476B-BA0C-176C658580B3}" type="pres">
      <dgm:prSet presAssocID="{150FAA2D-0289-4E4C-B2CB-59CBCF53AFD4}" presName="vert2" presStyleCnt="0"/>
      <dgm:spPr/>
    </dgm:pt>
    <dgm:pt modelId="{1C816538-4D37-4C43-ACFD-7C92A37F578D}" type="pres">
      <dgm:prSet presAssocID="{150FAA2D-0289-4E4C-B2CB-59CBCF53AFD4}" presName="thinLine2b" presStyleLbl="callout" presStyleIdx="3" presStyleCnt="4"/>
      <dgm:spPr/>
    </dgm:pt>
    <dgm:pt modelId="{A768F7E8-EB8D-42D7-9B0B-9FE1EF3294A0}" type="pres">
      <dgm:prSet presAssocID="{150FAA2D-0289-4E4C-B2CB-59CBCF53AFD4}" presName="vertSpace2b" presStyleCnt="0"/>
      <dgm:spPr/>
    </dgm:pt>
    <dgm:pt modelId="{A67FF327-60EB-4D5D-82F5-D60778A803CA}" type="pres">
      <dgm:prSet presAssocID="{4FCDD939-5232-4BC2-9EF4-A2CD920678C6}" presName="thickLine" presStyleLbl="alignNode1" presStyleIdx="1" presStyleCnt="5" custLinFactNeighborX="264" custLinFactNeighborY="19213"/>
      <dgm:spPr/>
    </dgm:pt>
    <dgm:pt modelId="{6972B5BF-2B8D-4E73-9223-F1EF157383CC}" type="pres">
      <dgm:prSet presAssocID="{4FCDD939-5232-4BC2-9EF4-A2CD920678C6}" presName="horz1" presStyleCnt="0"/>
      <dgm:spPr/>
    </dgm:pt>
    <dgm:pt modelId="{DAD0B5FD-6B76-4D7E-8F43-280CB14E1D26}" type="pres">
      <dgm:prSet presAssocID="{4FCDD939-5232-4BC2-9EF4-A2CD920678C6}" presName="tx1" presStyleLbl="revTx" presStyleIdx="5" presStyleCnt="9" custScaleX="351231" custScaleY="47999" custLinFactNeighborY="14118"/>
      <dgm:spPr/>
    </dgm:pt>
    <dgm:pt modelId="{1C92419A-199B-4F8A-9E4F-D23EC87BF743}" type="pres">
      <dgm:prSet presAssocID="{4FCDD939-5232-4BC2-9EF4-A2CD920678C6}" presName="vert1" presStyleCnt="0"/>
      <dgm:spPr/>
    </dgm:pt>
    <dgm:pt modelId="{1A552598-7FD6-415C-BC31-07DD4929A3B5}" type="pres">
      <dgm:prSet presAssocID="{94B2977E-D8F6-4DEA-94FF-E6660900AB40}" presName="thickLine" presStyleLbl="alignNode1" presStyleIdx="2" presStyleCnt="5"/>
      <dgm:spPr/>
    </dgm:pt>
    <dgm:pt modelId="{A11B015A-F2EF-4CA0-AFA8-EEB696A803A0}" type="pres">
      <dgm:prSet presAssocID="{94B2977E-D8F6-4DEA-94FF-E6660900AB40}" presName="horz1" presStyleCnt="0"/>
      <dgm:spPr/>
    </dgm:pt>
    <dgm:pt modelId="{72CCB98C-7E85-4588-A324-C7BD9EA6FD7E}" type="pres">
      <dgm:prSet presAssocID="{94B2977E-D8F6-4DEA-94FF-E6660900AB40}" presName="tx1" presStyleLbl="revTx" presStyleIdx="6" presStyleCnt="9" custScaleX="400540" custScaleY="65166" custLinFactNeighborY="4463"/>
      <dgm:spPr/>
    </dgm:pt>
    <dgm:pt modelId="{84D0B1F1-DE54-4761-9005-C17851B6E381}" type="pres">
      <dgm:prSet presAssocID="{94B2977E-D8F6-4DEA-94FF-E6660900AB40}" presName="vert1" presStyleCnt="0"/>
      <dgm:spPr/>
    </dgm:pt>
    <dgm:pt modelId="{8E2F6314-8D09-4F1F-85D8-44416D21EBF0}" type="pres">
      <dgm:prSet presAssocID="{45CAA542-6534-4B1B-A1B6-8484DB871D6A}" presName="thickLine" presStyleLbl="alignNode1" presStyleIdx="3" presStyleCnt="5"/>
      <dgm:spPr/>
    </dgm:pt>
    <dgm:pt modelId="{D0ECD709-9D05-4624-848F-82B55899B9CC}" type="pres">
      <dgm:prSet presAssocID="{45CAA542-6534-4B1B-A1B6-8484DB871D6A}" presName="horz1" presStyleCnt="0"/>
      <dgm:spPr/>
    </dgm:pt>
    <dgm:pt modelId="{A9BF12DC-5A06-43F5-9730-40F27FA5F4C6}" type="pres">
      <dgm:prSet presAssocID="{45CAA542-6534-4B1B-A1B6-8484DB871D6A}" presName="tx1" presStyleLbl="revTx" presStyleIdx="7" presStyleCnt="9" custScaleX="481681" custScaleY="65280" custLinFactNeighborY="18194"/>
      <dgm:spPr/>
    </dgm:pt>
    <dgm:pt modelId="{EAEFC086-B871-48ED-9FB8-B3B73A773B43}" type="pres">
      <dgm:prSet presAssocID="{45CAA542-6534-4B1B-A1B6-8484DB871D6A}" presName="vert1" presStyleCnt="0"/>
      <dgm:spPr/>
    </dgm:pt>
    <dgm:pt modelId="{7113FE80-1A06-4993-9243-3BF99C5DE0AC}" type="pres">
      <dgm:prSet presAssocID="{F94086AB-A17C-46B8-A5ED-BE1C68188FFB}" presName="thickLine" presStyleLbl="alignNode1" presStyleIdx="4" presStyleCnt="5"/>
      <dgm:spPr/>
    </dgm:pt>
    <dgm:pt modelId="{0CA48454-B5AA-4683-BEE4-DDE982035537}" type="pres">
      <dgm:prSet presAssocID="{F94086AB-A17C-46B8-A5ED-BE1C68188FFB}" presName="horz1" presStyleCnt="0"/>
      <dgm:spPr/>
    </dgm:pt>
    <dgm:pt modelId="{E4BB11DB-021B-44A4-92A2-0683FC38B016}" type="pres">
      <dgm:prSet presAssocID="{F94086AB-A17C-46B8-A5ED-BE1C68188FFB}" presName="tx1" presStyleLbl="revTx" presStyleIdx="8" presStyleCnt="9" custScaleX="212853" custScaleY="54633"/>
      <dgm:spPr/>
    </dgm:pt>
    <dgm:pt modelId="{1C7FCB47-F993-4CE8-A780-04591E12FCA6}" type="pres">
      <dgm:prSet presAssocID="{F94086AB-A17C-46B8-A5ED-BE1C68188FFB}" presName="vert1" presStyleCnt="0"/>
      <dgm:spPr/>
    </dgm:pt>
  </dgm:ptLst>
  <dgm:cxnLst>
    <dgm:cxn modelId="{3BBA4D08-E8E0-42DF-A217-CA563D9BE45A}" srcId="{151F9098-EFD7-4284-A00D-B3DE7D504F45}" destId="{17E47A1A-3262-4536-B5C9-B83E61F8D058}" srcOrd="0" destOrd="0" parTransId="{C264E5E9-5A18-427C-887B-E45A6EFDC05C}" sibTransId="{A6D6113A-903C-47AC-AFF1-CC5FC647D8F8}"/>
    <dgm:cxn modelId="{506D6E0B-C7FC-4B9C-A3AC-EB083013B7F7}" srcId="{17E47A1A-3262-4536-B5C9-B83E61F8D058}" destId="{F3D6C7E2-5CC0-4626-950C-8693966AAFDF}" srcOrd="2" destOrd="0" parTransId="{C715CB1C-3DD0-47C5-A68F-B8C71ED64DAD}" sibTransId="{A8397AA4-9625-43EB-8DDE-DB2786790D6C}"/>
    <dgm:cxn modelId="{CAC00A16-E070-4C11-BD63-FDEB920BCF6A}" srcId="{17E47A1A-3262-4536-B5C9-B83E61F8D058}" destId="{D8C9C084-F380-49BC-935E-C178B68CBC3E}" srcOrd="0" destOrd="0" parTransId="{E0D1D599-10F6-4E35-A91F-122F6BA4D467}" sibTransId="{C0F74E9B-703F-4ACA-8574-763E577E424B}"/>
    <dgm:cxn modelId="{F6DD7B16-AC6C-4EAF-AB9E-655C4B6B174A}" srcId="{17E47A1A-3262-4536-B5C9-B83E61F8D058}" destId="{1A37BC69-603C-4F3B-9F7D-F1AE1704D00E}" srcOrd="1" destOrd="0" parTransId="{8D5487A5-8B85-42C1-9E90-02078B654355}" sibTransId="{F9ABE7DF-A584-42A9-B43F-5066F440BC6F}"/>
    <dgm:cxn modelId="{E64EA020-483E-43FE-98F1-51EF9781C8AC}" srcId="{151F9098-EFD7-4284-A00D-B3DE7D504F45}" destId="{45CAA542-6534-4B1B-A1B6-8484DB871D6A}" srcOrd="3" destOrd="0" parTransId="{95474529-1FCB-430A-83D1-977F646B7A1F}" sibTransId="{E1850659-68EE-4433-A6CA-49787770F411}"/>
    <dgm:cxn modelId="{9E4E7522-CD11-45EB-AF0A-39567A970F52}" srcId="{151F9098-EFD7-4284-A00D-B3DE7D504F45}" destId="{F94086AB-A17C-46B8-A5ED-BE1C68188FFB}" srcOrd="4" destOrd="0" parTransId="{0BEBD1F8-8FF5-4931-9ACD-919A1A3A71D6}" sibTransId="{1EE2A5A5-8D41-491F-A4E0-0BBA6724BA1F}"/>
    <dgm:cxn modelId="{91E56631-240C-4B74-8D7E-2DD7695F5E0D}" type="presOf" srcId="{45CAA542-6534-4B1B-A1B6-8484DB871D6A}" destId="{A9BF12DC-5A06-43F5-9730-40F27FA5F4C6}" srcOrd="0" destOrd="0" presId="urn:microsoft.com/office/officeart/2008/layout/LinedList"/>
    <dgm:cxn modelId="{11476F31-DEDC-4318-BBF0-76609262C1F1}" type="presOf" srcId="{94B2977E-D8F6-4DEA-94FF-E6660900AB40}" destId="{72CCB98C-7E85-4588-A324-C7BD9EA6FD7E}" srcOrd="0" destOrd="0" presId="urn:microsoft.com/office/officeart/2008/layout/LinedList"/>
    <dgm:cxn modelId="{C005773F-CF7C-4759-AE0F-B5F2454620B3}" type="presOf" srcId="{F3D6C7E2-5CC0-4626-950C-8693966AAFDF}" destId="{B9401037-7F30-4C66-BF37-791A4B5EC0AD}" srcOrd="0" destOrd="0" presId="urn:microsoft.com/office/officeart/2008/layout/LinedList"/>
    <dgm:cxn modelId="{9B41A84F-D465-4B44-A4FE-61D707A52BD1}" srcId="{151F9098-EFD7-4284-A00D-B3DE7D504F45}" destId="{4FCDD939-5232-4BC2-9EF4-A2CD920678C6}" srcOrd="1" destOrd="0" parTransId="{86D0A069-E01F-4E4C-8585-0DF9BF654507}" sibTransId="{5FB94F59-6338-4F7F-A32C-2683D7AFD215}"/>
    <dgm:cxn modelId="{F319F98C-32AC-4A8D-96E6-1A375BC51DDB}" type="presOf" srcId="{1A37BC69-603C-4F3B-9F7D-F1AE1704D00E}" destId="{29BE9D1E-0DEA-4D38-B85C-D4194BC718F3}" srcOrd="0" destOrd="0" presId="urn:microsoft.com/office/officeart/2008/layout/LinedList"/>
    <dgm:cxn modelId="{50C10FA6-1D0A-46B2-95AE-2091F3F9043E}" type="presOf" srcId="{4FCDD939-5232-4BC2-9EF4-A2CD920678C6}" destId="{DAD0B5FD-6B76-4D7E-8F43-280CB14E1D26}" srcOrd="0" destOrd="0" presId="urn:microsoft.com/office/officeart/2008/layout/LinedList"/>
    <dgm:cxn modelId="{4422C9AE-47DF-4273-9E63-DD8AE6A5FCBA}" type="presOf" srcId="{F94086AB-A17C-46B8-A5ED-BE1C68188FFB}" destId="{E4BB11DB-021B-44A4-92A2-0683FC38B016}" srcOrd="0" destOrd="0" presId="urn:microsoft.com/office/officeart/2008/layout/LinedList"/>
    <dgm:cxn modelId="{FCFB9AAF-49AA-482A-9B35-B86AF177F8CE}" type="presOf" srcId="{17E47A1A-3262-4536-B5C9-B83E61F8D058}" destId="{EAD7C6BD-98E5-4512-AB48-C5B45F9B1C0F}" srcOrd="0" destOrd="0" presId="urn:microsoft.com/office/officeart/2008/layout/LinedList"/>
    <dgm:cxn modelId="{285B4AB7-5852-404D-B289-B33B6270657E}" srcId="{17E47A1A-3262-4536-B5C9-B83E61F8D058}" destId="{150FAA2D-0289-4E4C-B2CB-59CBCF53AFD4}" srcOrd="3" destOrd="0" parTransId="{457D2181-0F85-4E01-B1EB-72A2C4997F17}" sibTransId="{B498AC32-B205-4628-9721-0B23FCB59E22}"/>
    <dgm:cxn modelId="{2577E8C7-D4BF-4133-BDF4-EFAA4A064DB0}" type="presOf" srcId="{150FAA2D-0289-4E4C-B2CB-59CBCF53AFD4}" destId="{6CFEE649-99B4-41BC-8871-126252C92BBB}" srcOrd="0" destOrd="0" presId="urn:microsoft.com/office/officeart/2008/layout/LinedList"/>
    <dgm:cxn modelId="{E22218DD-3EAA-43F6-9068-DF62241118F3}" type="presOf" srcId="{151F9098-EFD7-4284-A00D-B3DE7D504F45}" destId="{95310A06-286B-438E-BBF1-CA3DA69E2E8D}" srcOrd="0" destOrd="0" presId="urn:microsoft.com/office/officeart/2008/layout/LinedList"/>
    <dgm:cxn modelId="{18E361E2-5179-490C-940B-2064B89B94C1}" type="presOf" srcId="{D8C9C084-F380-49BC-935E-C178B68CBC3E}" destId="{0F9051ED-477A-465A-859C-1D0FE937FDDB}" srcOrd="0" destOrd="0" presId="urn:microsoft.com/office/officeart/2008/layout/LinedList"/>
    <dgm:cxn modelId="{BEA6A9F3-102F-4503-8D98-19963F959320}" srcId="{151F9098-EFD7-4284-A00D-B3DE7D504F45}" destId="{94B2977E-D8F6-4DEA-94FF-E6660900AB40}" srcOrd="2" destOrd="0" parTransId="{1A73C136-9244-47C6-85B1-8C47DE563705}" sibTransId="{E1BC99D3-3DBF-4261-9506-CA5D5BD6392B}"/>
    <dgm:cxn modelId="{FB576E94-7388-4ED2-B108-505444CBB415}" type="presParOf" srcId="{95310A06-286B-438E-BBF1-CA3DA69E2E8D}" destId="{1F858F80-D865-4B1D-A653-DEE7D3496C2B}" srcOrd="0" destOrd="0" presId="urn:microsoft.com/office/officeart/2008/layout/LinedList"/>
    <dgm:cxn modelId="{D12F64FD-A944-423E-A9B9-D4F908E99E2D}" type="presParOf" srcId="{95310A06-286B-438E-BBF1-CA3DA69E2E8D}" destId="{D3F5B9ED-62CF-4F1D-8DC2-B46B7C3F734A}" srcOrd="1" destOrd="0" presId="urn:microsoft.com/office/officeart/2008/layout/LinedList"/>
    <dgm:cxn modelId="{C4DF78F0-3851-4690-B02A-AD1C31117781}" type="presParOf" srcId="{D3F5B9ED-62CF-4F1D-8DC2-B46B7C3F734A}" destId="{EAD7C6BD-98E5-4512-AB48-C5B45F9B1C0F}" srcOrd="0" destOrd="0" presId="urn:microsoft.com/office/officeart/2008/layout/LinedList"/>
    <dgm:cxn modelId="{16B8554B-921C-444A-BECD-E84D5AECDDCC}" type="presParOf" srcId="{D3F5B9ED-62CF-4F1D-8DC2-B46B7C3F734A}" destId="{8A04B9CF-3F9B-4A7F-9F16-A21F02663E92}" srcOrd="1" destOrd="0" presId="urn:microsoft.com/office/officeart/2008/layout/LinedList"/>
    <dgm:cxn modelId="{4EE4BEBD-4BD3-4360-8C01-38681647D6D4}" type="presParOf" srcId="{8A04B9CF-3F9B-4A7F-9F16-A21F02663E92}" destId="{16B77757-8E3E-4994-9EB7-54160FAC60E3}" srcOrd="0" destOrd="0" presId="urn:microsoft.com/office/officeart/2008/layout/LinedList"/>
    <dgm:cxn modelId="{A06FE7D8-5BDD-4515-9B19-2D3A584A0015}" type="presParOf" srcId="{8A04B9CF-3F9B-4A7F-9F16-A21F02663E92}" destId="{1D5C8A69-5661-48C6-83CA-96690F5EB54F}" srcOrd="1" destOrd="0" presId="urn:microsoft.com/office/officeart/2008/layout/LinedList"/>
    <dgm:cxn modelId="{57731469-3ECC-475C-B334-22C1C393A6B2}" type="presParOf" srcId="{1D5C8A69-5661-48C6-83CA-96690F5EB54F}" destId="{EE3AE403-E18A-452F-BD76-B0F336445912}" srcOrd="0" destOrd="0" presId="urn:microsoft.com/office/officeart/2008/layout/LinedList"/>
    <dgm:cxn modelId="{59A0B83E-B065-4A50-A754-9BBB0280B475}" type="presParOf" srcId="{1D5C8A69-5661-48C6-83CA-96690F5EB54F}" destId="{0F9051ED-477A-465A-859C-1D0FE937FDDB}" srcOrd="1" destOrd="0" presId="urn:microsoft.com/office/officeart/2008/layout/LinedList"/>
    <dgm:cxn modelId="{A9CFE5AD-BCFB-4756-99B8-3F7FEC989565}" type="presParOf" srcId="{1D5C8A69-5661-48C6-83CA-96690F5EB54F}" destId="{ED7BB40E-C785-450D-A397-B84D3671973C}" srcOrd="2" destOrd="0" presId="urn:microsoft.com/office/officeart/2008/layout/LinedList"/>
    <dgm:cxn modelId="{FF0F22D0-9926-4BEC-8D17-E352B6E235E0}" type="presParOf" srcId="{8A04B9CF-3F9B-4A7F-9F16-A21F02663E92}" destId="{99E1B6DE-635D-4EC9-82B6-9F626D568736}" srcOrd="2" destOrd="0" presId="urn:microsoft.com/office/officeart/2008/layout/LinedList"/>
    <dgm:cxn modelId="{1EFDB11D-4AB8-4F83-BB05-4016F69DBA0C}" type="presParOf" srcId="{8A04B9CF-3F9B-4A7F-9F16-A21F02663E92}" destId="{389C9EAD-B1B0-42D7-A876-E75A6DF675B6}" srcOrd="3" destOrd="0" presId="urn:microsoft.com/office/officeart/2008/layout/LinedList"/>
    <dgm:cxn modelId="{DE1CA0C9-73EF-401C-9835-0AE90A327924}" type="presParOf" srcId="{8A04B9CF-3F9B-4A7F-9F16-A21F02663E92}" destId="{247028A9-C5D6-4C89-AF31-0D6131E73659}" srcOrd="4" destOrd="0" presId="urn:microsoft.com/office/officeart/2008/layout/LinedList"/>
    <dgm:cxn modelId="{F76ED58D-149D-4E57-82A5-2A8A086BA926}" type="presParOf" srcId="{247028A9-C5D6-4C89-AF31-0D6131E73659}" destId="{D03B5C42-32FC-4A43-AB0E-AA67B6CC5D9B}" srcOrd="0" destOrd="0" presId="urn:microsoft.com/office/officeart/2008/layout/LinedList"/>
    <dgm:cxn modelId="{0678CA98-86B0-40A6-B582-0BB9CF3154A6}" type="presParOf" srcId="{247028A9-C5D6-4C89-AF31-0D6131E73659}" destId="{29BE9D1E-0DEA-4D38-B85C-D4194BC718F3}" srcOrd="1" destOrd="0" presId="urn:microsoft.com/office/officeart/2008/layout/LinedList"/>
    <dgm:cxn modelId="{3E348D2C-E99C-4FB8-8443-54321D3FA81E}" type="presParOf" srcId="{247028A9-C5D6-4C89-AF31-0D6131E73659}" destId="{820250ED-D473-4D3D-A162-385B2C71175C}" srcOrd="2" destOrd="0" presId="urn:microsoft.com/office/officeart/2008/layout/LinedList"/>
    <dgm:cxn modelId="{6E2E5F3A-D8D4-4575-A885-24DDF372E627}" type="presParOf" srcId="{8A04B9CF-3F9B-4A7F-9F16-A21F02663E92}" destId="{AD917E53-D86D-41C8-A930-DDCA0D715795}" srcOrd="5" destOrd="0" presId="urn:microsoft.com/office/officeart/2008/layout/LinedList"/>
    <dgm:cxn modelId="{F44C547B-D22D-4C96-95DE-972896C50DA3}" type="presParOf" srcId="{8A04B9CF-3F9B-4A7F-9F16-A21F02663E92}" destId="{43CD639E-23ED-4210-94FA-DB563CFF8F1E}" srcOrd="6" destOrd="0" presId="urn:microsoft.com/office/officeart/2008/layout/LinedList"/>
    <dgm:cxn modelId="{DB235E68-5253-4F4B-986C-BD64C939F5CD}" type="presParOf" srcId="{8A04B9CF-3F9B-4A7F-9F16-A21F02663E92}" destId="{EF9D1C30-6918-404C-8EBC-CE86CC666255}" srcOrd="7" destOrd="0" presId="urn:microsoft.com/office/officeart/2008/layout/LinedList"/>
    <dgm:cxn modelId="{7942C926-D153-45C6-858E-755EE7C032C4}" type="presParOf" srcId="{EF9D1C30-6918-404C-8EBC-CE86CC666255}" destId="{D56DBA0E-03A0-43D4-9DDE-00DB8C6DB990}" srcOrd="0" destOrd="0" presId="urn:microsoft.com/office/officeart/2008/layout/LinedList"/>
    <dgm:cxn modelId="{C0C2BA2B-3DF2-42CB-8644-8EDE2063812E}" type="presParOf" srcId="{EF9D1C30-6918-404C-8EBC-CE86CC666255}" destId="{B9401037-7F30-4C66-BF37-791A4B5EC0AD}" srcOrd="1" destOrd="0" presId="urn:microsoft.com/office/officeart/2008/layout/LinedList"/>
    <dgm:cxn modelId="{223EC217-F65E-47B3-8D70-780B03005196}" type="presParOf" srcId="{EF9D1C30-6918-404C-8EBC-CE86CC666255}" destId="{5895B2B6-D57F-46E2-8DFC-03830760AFB7}" srcOrd="2" destOrd="0" presId="urn:microsoft.com/office/officeart/2008/layout/LinedList"/>
    <dgm:cxn modelId="{8C3FF162-0957-4560-849C-BF4DBDEE3110}" type="presParOf" srcId="{8A04B9CF-3F9B-4A7F-9F16-A21F02663E92}" destId="{7388079E-5CF9-46BE-A321-85502CEBBB9B}" srcOrd="8" destOrd="0" presId="urn:microsoft.com/office/officeart/2008/layout/LinedList"/>
    <dgm:cxn modelId="{7A01200B-9331-4D78-8B86-482A943364F7}" type="presParOf" srcId="{8A04B9CF-3F9B-4A7F-9F16-A21F02663E92}" destId="{978EC31A-FB73-4A27-B15A-1F2A29B1CB39}" srcOrd="9" destOrd="0" presId="urn:microsoft.com/office/officeart/2008/layout/LinedList"/>
    <dgm:cxn modelId="{8DF10EB7-B602-4F69-95F7-CE148D1DD0E9}" type="presParOf" srcId="{8A04B9CF-3F9B-4A7F-9F16-A21F02663E92}" destId="{B25DE1CC-83C2-4D35-99CD-0620C1DBBF72}" srcOrd="10" destOrd="0" presId="urn:microsoft.com/office/officeart/2008/layout/LinedList"/>
    <dgm:cxn modelId="{D9BC7BD4-1AB9-4125-9E0A-AFA48758B094}" type="presParOf" srcId="{B25DE1CC-83C2-4D35-99CD-0620C1DBBF72}" destId="{736276D5-00D0-486E-A2EC-295C446364AB}" srcOrd="0" destOrd="0" presId="urn:microsoft.com/office/officeart/2008/layout/LinedList"/>
    <dgm:cxn modelId="{3EFCEC68-10FA-41AA-AFB5-0158780FAFE5}" type="presParOf" srcId="{B25DE1CC-83C2-4D35-99CD-0620C1DBBF72}" destId="{6CFEE649-99B4-41BC-8871-126252C92BBB}" srcOrd="1" destOrd="0" presId="urn:microsoft.com/office/officeart/2008/layout/LinedList"/>
    <dgm:cxn modelId="{0EC485E7-9FA8-4C98-8B8A-F77A24F6F60F}" type="presParOf" srcId="{B25DE1CC-83C2-4D35-99CD-0620C1DBBF72}" destId="{296464E5-CF97-476B-BA0C-176C658580B3}" srcOrd="2" destOrd="0" presId="urn:microsoft.com/office/officeart/2008/layout/LinedList"/>
    <dgm:cxn modelId="{26DCD0B2-E844-46ED-9EE9-187ADFD5490C}" type="presParOf" srcId="{8A04B9CF-3F9B-4A7F-9F16-A21F02663E92}" destId="{1C816538-4D37-4C43-ACFD-7C92A37F578D}" srcOrd="11" destOrd="0" presId="urn:microsoft.com/office/officeart/2008/layout/LinedList"/>
    <dgm:cxn modelId="{445AA8B8-4C6D-47F2-8CA6-806063402179}" type="presParOf" srcId="{8A04B9CF-3F9B-4A7F-9F16-A21F02663E92}" destId="{A768F7E8-EB8D-42D7-9B0B-9FE1EF3294A0}" srcOrd="12" destOrd="0" presId="urn:microsoft.com/office/officeart/2008/layout/LinedList"/>
    <dgm:cxn modelId="{3F54413A-92B9-45AD-87E0-F55E86DFB0ED}" type="presParOf" srcId="{95310A06-286B-438E-BBF1-CA3DA69E2E8D}" destId="{A67FF327-60EB-4D5D-82F5-D60778A803CA}" srcOrd="2" destOrd="0" presId="urn:microsoft.com/office/officeart/2008/layout/LinedList"/>
    <dgm:cxn modelId="{3179B782-811E-40EF-8EA5-0A08FB3F4968}" type="presParOf" srcId="{95310A06-286B-438E-BBF1-CA3DA69E2E8D}" destId="{6972B5BF-2B8D-4E73-9223-F1EF157383CC}" srcOrd="3" destOrd="0" presId="urn:microsoft.com/office/officeart/2008/layout/LinedList"/>
    <dgm:cxn modelId="{E96AB299-CEE5-4D06-AB52-40C11A9C4EFB}" type="presParOf" srcId="{6972B5BF-2B8D-4E73-9223-F1EF157383CC}" destId="{DAD0B5FD-6B76-4D7E-8F43-280CB14E1D26}" srcOrd="0" destOrd="0" presId="urn:microsoft.com/office/officeart/2008/layout/LinedList"/>
    <dgm:cxn modelId="{D16E3ACB-EEC9-4C91-BA1A-E31E0BDC1974}" type="presParOf" srcId="{6972B5BF-2B8D-4E73-9223-F1EF157383CC}" destId="{1C92419A-199B-4F8A-9E4F-D23EC87BF743}" srcOrd="1" destOrd="0" presId="urn:microsoft.com/office/officeart/2008/layout/LinedList"/>
    <dgm:cxn modelId="{068AD8D3-7A82-4C04-A745-E4DD8C13AD57}" type="presParOf" srcId="{95310A06-286B-438E-BBF1-CA3DA69E2E8D}" destId="{1A552598-7FD6-415C-BC31-07DD4929A3B5}" srcOrd="4" destOrd="0" presId="urn:microsoft.com/office/officeart/2008/layout/LinedList"/>
    <dgm:cxn modelId="{85213350-30E7-4BB6-AC14-790DB029272C}" type="presParOf" srcId="{95310A06-286B-438E-BBF1-CA3DA69E2E8D}" destId="{A11B015A-F2EF-4CA0-AFA8-EEB696A803A0}" srcOrd="5" destOrd="0" presId="urn:microsoft.com/office/officeart/2008/layout/LinedList"/>
    <dgm:cxn modelId="{79AE4A07-0B5B-40E4-A4DF-6366C824C0F0}" type="presParOf" srcId="{A11B015A-F2EF-4CA0-AFA8-EEB696A803A0}" destId="{72CCB98C-7E85-4588-A324-C7BD9EA6FD7E}" srcOrd="0" destOrd="0" presId="urn:microsoft.com/office/officeart/2008/layout/LinedList"/>
    <dgm:cxn modelId="{63ED4768-A277-4047-85E2-6C3DBBBB0480}" type="presParOf" srcId="{A11B015A-F2EF-4CA0-AFA8-EEB696A803A0}" destId="{84D0B1F1-DE54-4761-9005-C17851B6E381}" srcOrd="1" destOrd="0" presId="urn:microsoft.com/office/officeart/2008/layout/LinedList"/>
    <dgm:cxn modelId="{6D1BF0B3-B371-4C79-97E1-878A151D424E}" type="presParOf" srcId="{95310A06-286B-438E-BBF1-CA3DA69E2E8D}" destId="{8E2F6314-8D09-4F1F-85D8-44416D21EBF0}" srcOrd="6" destOrd="0" presId="urn:microsoft.com/office/officeart/2008/layout/LinedList"/>
    <dgm:cxn modelId="{A92CA819-7823-4908-92AE-CF08624CFB8B}" type="presParOf" srcId="{95310A06-286B-438E-BBF1-CA3DA69E2E8D}" destId="{D0ECD709-9D05-4624-848F-82B55899B9CC}" srcOrd="7" destOrd="0" presId="urn:microsoft.com/office/officeart/2008/layout/LinedList"/>
    <dgm:cxn modelId="{D2BC9636-2290-401E-B551-D65466C8C86A}" type="presParOf" srcId="{D0ECD709-9D05-4624-848F-82B55899B9CC}" destId="{A9BF12DC-5A06-43F5-9730-40F27FA5F4C6}" srcOrd="0" destOrd="0" presId="urn:microsoft.com/office/officeart/2008/layout/LinedList"/>
    <dgm:cxn modelId="{DDFE8CC7-1D70-4248-B4D2-6DDA1A271F39}" type="presParOf" srcId="{D0ECD709-9D05-4624-848F-82B55899B9CC}" destId="{EAEFC086-B871-48ED-9FB8-B3B73A773B43}" srcOrd="1" destOrd="0" presId="urn:microsoft.com/office/officeart/2008/layout/LinedList"/>
    <dgm:cxn modelId="{BA79A0C1-A848-4DA6-961C-ACE2FF824C9C}" type="presParOf" srcId="{95310A06-286B-438E-BBF1-CA3DA69E2E8D}" destId="{7113FE80-1A06-4993-9243-3BF99C5DE0AC}" srcOrd="8" destOrd="0" presId="urn:microsoft.com/office/officeart/2008/layout/LinedList"/>
    <dgm:cxn modelId="{3F4560CF-B2F2-4AE8-A5B2-0E3F7D9213FB}" type="presParOf" srcId="{95310A06-286B-438E-BBF1-CA3DA69E2E8D}" destId="{0CA48454-B5AA-4683-BEE4-DDE982035537}" srcOrd="9" destOrd="0" presId="urn:microsoft.com/office/officeart/2008/layout/LinedList"/>
    <dgm:cxn modelId="{F7635086-472B-4D2E-A7BA-71AAE7890798}" type="presParOf" srcId="{0CA48454-B5AA-4683-BEE4-DDE982035537}" destId="{E4BB11DB-021B-44A4-92A2-0683FC38B016}" srcOrd="0" destOrd="0" presId="urn:microsoft.com/office/officeart/2008/layout/LinedList"/>
    <dgm:cxn modelId="{B82B1731-29A1-40A6-87D2-1575ECA4065B}" type="presParOf" srcId="{0CA48454-B5AA-4683-BEE4-DDE982035537}" destId="{1C7FCB47-F993-4CE8-A780-04591E12FCA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1AAE5-5149-4CB6-9017-230DBBCD4F4A}">
      <dsp:nvSpPr>
        <dsp:cNvPr id="0" name=""/>
        <dsp:cNvSpPr/>
      </dsp:nvSpPr>
      <dsp:spPr>
        <a:xfrm>
          <a:off x="4909312" y="1296192"/>
          <a:ext cx="7343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439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>
            <a:solidFill>
              <a:schemeClr val="tx1"/>
            </a:solidFill>
          </a:endParaRPr>
        </a:p>
      </dsp:txBody>
      <dsp:txXfrm>
        <a:off x="5257384" y="1338084"/>
        <a:ext cx="38249" cy="7657"/>
      </dsp:txXfrm>
    </dsp:sp>
    <dsp:sp modelId="{FD5C2EE7-E038-4154-986B-C19C8CDAA0A8}">
      <dsp:nvSpPr>
        <dsp:cNvPr id="0" name=""/>
        <dsp:cNvSpPr/>
      </dsp:nvSpPr>
      <dsp:spPr>
        <a:xfrm>
          <a:off x="634766" y="544826"/>
          <a:ext cx="4276346" cy="1594172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latin typeface="Roboto" panose="02000000000000000000" pitchFamily="2" charset="0"/>
              <a:ea typeface="Roboto" panose="02000000000000000000" pitchFamily="2" charset="0"/>
            </a:rPr>
            <a:t>Novo regime político, que se inicia em 27 a.C.</a:t>
          </a:r>
          <a:endParaRPr lang="pt-BR" sz="2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634766" y="544826"/>
        <a:ext cx="4276346" cy="1594172"/>
      </dsp:txXfrm>
    </dsp:sp>
    <dsp:sp modelId="{0A12ECCE-BE83-4D70-BBB4-12BC5A8A738B}">
      <dsp:nvSpPr>
        <dsp:cNvPr id="0" name=""/>
        <dsp:cNvSpPr/>
      </dsp:nvSpPr>
      <dsp:spPr>
        <a:xfrm>
          <a:off x="3020198" y="2675661"/>
          <a:ext cx="5144863" cy="547781"/>
        </a:xfrm>
        <a:custGeom>
          <a:avLst/>
          <a:gdLst/>
          <a:ahLst/>
          <a:cxnLst/>
          <a:rect l="0" t="0" r="0" b="0"/>
          <a:pathLst>
            <a:path>
              <a:moveTo>
                <a:pt x="5144863" y="0"/>
              </a:moveTo>
              <a:lnTo>
                <a:pt x="5144863" y="290990"/>
              </a:lnTo>
              <a:lnTo>
                <a:pt x="0" y="290990"/>
              </a:lnTo>
              <a:lnTo>
                <a:pt x="0" y="54778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>
            <a:solidFill>
              <a:schemeClr val="tx1"/>
            </a:solidFill>
          </a:endParaRPr>
        </a:p>
      </dsp:txBody>
      <dsp:txXfrm>
        <a:off x="5463198" y="2945723"/>
        <a:ext cx="258863" cy="7657"/>
      </dsp:txXfrm>
    </dsp:sp>
    <dsp:sp modelId="{B6E619B4-7199-49E5-AC5E-C4DC179A98E1}">
      <dsp:nvSpPr>
        <dsp:cNvPr id="0" name=""/>
        <dsp:cNvSpPr/>
      </dsp:nvSpPr>
      <dsp:spPr>
        <a:xfrm>
          <a:off x="5676105" y="6364"/>
          <a:ext cx="4977911" cy="2671097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Ascensão de Otávio Augusto a imperador.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>
              <a:latin typeface="Roboto" panose="02000000000000000000" pitchFamily="2" charset="0"/>
              <a:ea typeface="Roboto" panose="02000000000000000000" pitchFamily="2" charset="0"/>
            </a:rPr>
            <a:t>Reformas administrativas.</a:t>
          </a:r>
          <a:endParaRPr lang="pt-BR" sz="2400" kern="1200" dirty="0">
            <a:latin typeface="Roboto" panose="02000000000000000000" pitchFamily="2" charset="0"/>
            <a:ea typeface="Roboto" panose="02000000000000000000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Modernização da cidade de Roma.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i="1" kern="1200">
              <a:latin typeface="Roboto" panose="02000000000000000000" pitchFamily="2" charset="0"/>
              <a:ea typeface="Roboto" panose="02000000000000000000" pitchFamily="2" charset="0"/>
            </a:rPr>
            <a:t>Pax Romana</a:t>
          </a:r>
          <a:r>
            <a:rPr lang="pt-BR" sz="2400" kern="1200">
              <a:latin typeface="Roboto" panose="02000000000000000000" pitchFamily="2" charset="0"/>
              <a:ea typeface="Roboto" panose="02000000000000000000" pitchFamily="2" charset="0"/>
            </a:rPr>
            <a:t>.</a:t>
          </a:r>
          <a:endParaRPr lang="pt-BR" sz="24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5676105" y="6364"/>
        <a:ext cx="4977911" cy="2671097"/>
      </dsp:txXfrm>
    </dsp:sp>
    <dsp:sp modelId="{DF36A7E9-24B4-4D37-B687-D7C6636FCCCB}">
      <dsp:nvSpPr>
        <dsp:cNvPr id="0" name=""/>
        <dsp:cNvSpPr/>
      </dsp:nvSpPr>
      <dsp:spPr>
        <a:xfrm>
          <a:off x="644112" y="3255843"/>
          <a:ext cx="4752171" cy="1995634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latin typeface="Roboto" panose="02000000000000000000" pitchFamily="2" charset="0"/>
              <a:ea typeface="Roboto" panose="02000000000000000000" pitchFamily="2" charset="0"/>
            </a:rPr>
            <a:t>117 d.C., sob o governo de Trajano, o Império atingiu sua maior extensão territorial.</a:t>
          </a:r>
          <a:endParaRPr lang="pt-BR" sz="2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644112" y="3255843"/>
        <a:ext cx="4752171" cy="19956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65D27-80C1-4D46-8704-8048BB7CECD8}">
      <dsp:nvSpPr>
        <dsp:cNvPr id="0" name=""/>
        <dsp:cNvSpPr/>
      </dsp:nvSpPr>
      <dsp:spPr>
        <a:xfrm>
          <a:off x="0" y="46956"/>
          <a:ext cx="11269211" cy="117936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Reinos formados por povos germanos</a:t>
          </a:r>
        </a:p>
      </dsp:txBody>
      <dsp:txXfrm>
        <a:off x="57572" y="104528"/>
        <a:ext cx="11154067" cy="1064216"/>
      </dsp:txXfrm>
    </dsp:sp>
    <dsp:sp modelId="{01A51534-9C37-4FE1-A1FE-FED80B8D04F2}">
      <dsp:nvSpPr>
        <dsp:cNvPr id="0" name=""/>
        <dsp:cNvSpPr/>
      </dsp:nvSpPr>
      <dsp:spPr>
        <a:xfrm>
          <a:off x="0" y="1363960"/>
          <a:ext cx="11269211" cy="117936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Reino dos Francos</a:t>
          </a:r>
        </a:p>
      </dsp:txBody>
      <dsp:txXfrm>
        <a:off x="57572" y="1421532"/>
        <a:ext cx="11154067" cy="1064216"/>
      </dsp:txXfrm>
    </dsp:sp>
    <dsp:sp modelId="{55E6B124-08C1-48C9-8E46-B333BA7FBB34}">
      <dsp:nvSpPr>
        <dsp:cNvPr id="0" name=""/>
        <dsp:cNvSpPr/>
      </dsp:nvSpPr>
      <dsp:spPr>
        <a:xfrm>
          <a:off x="0" y="2724761"/>
          <a:ext cx="11269211" cy="117936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Império Carolíngio</a:t>
          </a:r>
        </a:p>
      </dsp:txBody>
      <dsp:txXfrm>
        <a:off x="57572" y="2782333"/>
        <a:ext cx="11154067" cy="1064216"/>
      </dsp:txXfrm>
    </dsp:sp>
    <dsp:sp modelId="{4942A04F-FD8F-4CC7-911C-806BE85B271E}">
      <dsp:nvSpPr>
        <dsp:cNvPr id="0" name=""/>
        <dsp:cNvSpPr/>
      </dsp:nvSpPr>
      <dsp:spPr>
        <a:xfrm>
          <a:off x="0" y="4085561"/>
          <a:ext cx="11269211" cy="117936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rPr>
            <a:t>Formação da Europa medieval</a:t>
          </a:r>
        </a:p>
      </dsp:txBody>
      <dsp:txXfrm>
        <a:off x="57572" y="4143133"/>
        <a:ext cx="11154067" cy="10642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56A5D-AA50-4844-A3C2-39427899AF51}">
      <dsp:nvSpPr>
        <dsp:cNvPr id="0" name=""/>
        <dsp:cNvSpPr/>
      </dsp:nvSpPr>
      <dsp:spPr>
        <a:xfrm>
          <a:off x="0" y="11569"/>
          <a:ext cx="2719593" cy="16854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Elementos que contribuíram para a formação da Europa medieval</a:t>
          </a:r>
        </a:p>
      </dsp:txBody>
      <dsp:txXfrm>
        <a:off x="49365" y="60934"/>
        <a:ext cx="2620863" cy="1586720"/>
      </dsp:txXfrm>
    </dsp:sp>
    <dsp:sp modelId="{BDEF1CC7-327B-4921-BF62-7A10AA00D33D}">
      <dsp:nvSpPr>
        <dsp:cNvPr id="0" name=""/>
        <dsp:cNvSpPr/>
      </dsp:nvSpPr>
      <dsp:spPr>
        <a:xfrm rot="20525397">
          <a:off x="2675927" y="565624"/>
          <a:ext cx="1802152" cy="23136"/>
        </a:xfrm>
        <a:custGeom>
          <a:avLst/>
          <a:gdLst/>
          <a:ahLst/>
          <a:cxnLst/>
          <a:rect l="0" t="0" r="0" b="0"/>
          <a:pathLst>
            <a:path>
              <a:moveTo>
                <a:pt x="0" y="11568"/>
              </a:moveTo>
              <a:lnTo>
                <a:pt x="1802152" y="115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3531949" y="532138"/>
        <a:ext cx="90107" cy="90107"/>
      </dsp:txXfrm>
    </dsp:sp>
    <dsp:sp modelId="{0E5AB095-4E39-47CE-A3C8-3DA3C8BFE5F8}">
      <dsp:nvSpPr>
        <dsp:cNvPr id="0" name=""/>
        <dsp:cNvSpPr/>
      </dsp:nvSpPr>
      <dsp:spPr>
        <a:xfrm>
          <a:off x="4434413" y="68737"/>
          <a:ext cx="4375751" cy="4627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Colonato: origem romana</a:t>
          </a:r>
        </a:p>
      </dsp:txBody>
      <dsp:txXfrm>
        <a:off x="4447965" y="82289"/>
        <a:ext cx="4348647" cy="435602"/>
      </dsp:txXfrm>
    </dsp:sp>
    <dsp:sp modelId="{212E93CD-ABF6-4CBD-944F-998AB2A9C89D}">
      <dsp:nvSpPr>
        <dsp:cNvPr id="0" name=""/>
        <dsp:cNvSpPr/>
      </dsp:nvSpPr>
      <dsp:spPr>
        <a:xfrm rot="21573099">
          <a:off x="2719566" y="836000"/>
          <a:ext cx="1719118" cy="23136"/>
        </a:xfrm>
        <a:custGeom>
          <a:avLst/>
          <a:gdLst/>
          <a:ahLst/>
          <a:cxnLst/>
          <a:rect l="0" t="0" r="0" b="0"/>
          <a:pathLst>
            <a:path>
              <a:moveTo>
                <a:pt x="0" y="11568"/>
              </a:moveTo>
              <a:lnTo>
                <a:pt x="1719118" y="115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3536147" y="804590"/>
        <a:ext cx="85955" cy="85955"/>
      </dsp:txXfrm>
    </dsp:sp>
    <dsp:sp modelId="{868DD6DD-B4E5-406C-946D-3680B33144A3}">
      <dsp:nvSpPr>
        <dsp:cNvPr id="0" name=""/>
        <dsp:cNvSpPr/>
      </dsp:nvSpPr>
      <dsp:spPr>
        <a:xfrm>
          <a:off x="4438658" y="605832"/>
          <a:ext cx="4394582" cy="4700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i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Comitatus</a:t>
          </a:r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: origem germânica</a:t>
          </a:r>
        </a:p>
      </dsp:txBody>
      <dsp:txXfrm>
        <a:off x="4452424" y="619598"/>
        <a:ext cx="4367050" cy="442488"/>
      </dsp:txXfrm>
    </dsp:sp>
    <dsp:sp modelId="{1AA94102-0C0C-4587-8AC7-661A3750F64D}">
      <dsp:nvSpPr>
        <dsp:cNvPr id="0" name=""/>
        <dsp:cNvSpPr/>
      </dsp:nvSpPr>
      <dsp:spPr>
        <a:xfrm rot="961065">
          <a:off x="2684583" y="1091554"/>
          <a:ext cx="1803527" cy="23136"/>
        </a:xfrm>
        <a:custGeom>
          <a:avLst/>
          <a:gdLst/>
          <a:ahLst/>
          <a:cxnLst/>
          <a:rect l="0" t="0" r="0" b="0"/>
          <a:pathLst>
            <a:path>
              <a:moveTo>
                <a:pt x="0" y="11568"/>
              </a:moveTo>
              <a:lnTo>
                <a:pt x="1803527" y="115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3541258" y="1058034"/>
        <a:ext cx="90176" cy="90176"/>
      </dsp:txXfrm>
    </dsp:sp>
    <dsp:sp modelId="{A0B28CA1-C7AE-4268-A9BF-4468C365D103}">
      <dsp:nvSpPr>
        <dsp:cNvPr id="0" name=""/>
        <dsp:cNvSpPr/>
      </dsp:nvSpPr>
      <dsp:spPr>
        <a:xfrm>
          <a:off x="4453100" y="1158666"/>
          <a:ext cx="4407159" cy="3865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Cristianismo</a:t>
          </a:r>
        </a:p>
      </dsp:txBody>
      <dsp:txXfrm>
        <a:off x="4464422" y="1169988"/>
        <a:ext cx="4384515" cy="363925"/>
      </dsp:txXfrm>
    </dsp:sp>
    <dsp:sp modelId="{D0C71740-3779-451A-B744-BED7D7FD8D42}">
      <dsp:nvSpPr>
        <dsp:cNvPr id="0" name=""/>
        <dsp:cNvSpPr/>
      </dsp:nvSpPr>
      <dsp:spPr>
        <a:xfrm>
          <a:off x="0" y="3325669"/>
          <a:ext cx="2013012" cy="717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Feudalismo</a:t>
          </a:r>
        </a:p>
      </dsp:txBody>
      <dsp:txXfrm>
        <a:off x="21002" y="3346671"/>
        <a:ext cx="1971008" cy="675059"/>
      </dsp:txXfrm>
    </dsp:sp>
    <dsp:sp modelId="{B79015A6-2C09-4163-94FD-0E64468D3DAD}">
      <dsp:nvSpPr>
        <dsp:cNvPr id="0" name=""/>
        <dsp:cNvSpPr/>
      </dsp:nvSpPr>
      <dsp:spPr>
        <a:xfrm rot="19038696">
          <a:off x="1779378" y="3074753"/>
          <a:ext cx="1763625" cy="23136"/>
        </a:xfrm>
        <a:custGeom>
          <a:avLst/>
          <a:gdLst/>
          <a:ahLst/>
          <a:cxnLst/>
          <a:rect l="0" t="0" r="0" b="0"/>
          <a:pathLst>
            <a:path>
              <a:moveTo>
                <a:pt x="0" y="11568"/>
              </a:moveTo>
              <a:lnTo>
                <a:pt x="1763625" y="115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2617100" y="3042231"/>
        <a:ext cx="88181" cy="88181"/>
      </dsp:txXfrm>
    </dsp:sp>
    <dsp:sp modelId="{85682742-ACC6-4380-9A6D-54F7EE94EB71}">
      <dsp:nvSpPr>
        <dsp:cNvPr id="0" name=""/>
        <dsp:cNvSpPr/>
      </dsp:nvSpPr>
      <dsp:spPr>
        <a:xfrm>
          <a:off x="3309369" y="2208491"/>
          <a:ext cx="3731541" cy="5599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Doação de feudos</a:t>
          </a:r>
        </a:p>
      </dsp:txBody>
      <dsp:txXfrm>
        <a:off x="3325768" y="2224890"/>
        <a:ext cx="3698743" cy="527106"/>
      </dsp:txXfrm>
    </dsp:sp>
    <dsp:sp modelId="{0C30AF0C-FFB6-4E8A-B350-05ABB6F70644}">
      <dsp:nvSpPr>
        <dsp:cNvPr id="0" name=""/>
        <dsp:cNvSpPr/>
      </dsp:nvSpPr>
      <dsp:spPr>
        <a:xfrm rot="20651241">
          <a:off x="1987248" y="3487108"/>
          <a:ext cx="1361681" cy="23136"/>
        </a:xfrm>
        <a:custGeom>
          <a:avLst/>
          <a:gdLst/>
          <a:ahLst/>
          <a:cxnLst/>
          <a:rect l="0" t="0" r="0" b="0"/>
          <a:pathLst>
            <a:path>
              <a:moveTo>
                <a:pt x="0" y="11568"/>
              </a:moveTo>
              <a:lnTo>
                <a:pt x="1361681" y="115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634047" y="3464634"/>
        <a:ext cx="68084" cy="68084"/>
      </dsp:txXfrm>
    </dsp:sp>
    <dsp:sp modelId="{692C3B90-CED5-4B3D-BDFB-0C2422A3DC6C}">
      <dsp:nvSpPr>
        <dsp:cNvPr id="0" name=""/>
        <dsp:cNvSpPr/>
      </dsp:nvSpPr>
      <dsp:spPr>
        <a:xfrm>
          <a:off x="3323165" y="3046372"/>
          <a:ext cx="3692318" cy="5335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Suserania e vassalagem</a:t>
          </a:r>
        </a:p>
      </dsp:txBody>
      <dsp:txXfrm>
        <a:off x="3338792" y="3061999"/>
        <a:ext cx="3661064" cy="502305"/>
      </dsp:txXfrm>
    </dsp:sp>
    <dsp:sp modelId="{5E9FA5EB-B2BB-422E-B239-52FB9131D127}">
      <dsp:nvSpPr>
        <dsp:cNvPr id="0" name=""/>
        <dsp:cNvSpPr/>
      </dsp:nvSpPr>
      <dsp:spPr>
        <a:xfrm rot="20313523">
          <a:off x="6937114" y="2887639"/>
          <a:ext cx="2264792" cy="23136"/>
        </a:xfrm>
        <a:custGeom>
          <a:avLst/>
          <a:gdLst/>
          <a:ahLst/>
          <a:cxnLst/>
          <a:rect l="0" t="0" r="0" b="0"/>
          <a:pathLst>
            <a:path>
              <a:moveTo>
                <a:pt x="0" y="11568"/>
              </a:moveTo>
              <a:lnTo>
                <a:pt x="2264792" y="1156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8012890" y="2842588"/>
        <a:ext cx="113239" cy="113239"/>
      </dsp:txXfrm>
    </dsp:sp>
    <dsp:sp modelId="{8C71F99B-E622-4B8A-AF61-D0CB2D1B80C9}">
      <dsp:nvSpPr>
        <dsp:cNvPr id="0" name=""/>
        <dsp:cNvSpPr/>
      </dsp:nvSpPr>
      <dsp:spPr>
        <a:xfrm>
          <a:off x="9123536" y="2001747"/>
          <a:ext cx="2122020" cy="9670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Suserano</a:t>
          </a:r>
          <a:r>
            <a:rPr lang="pt-BR" sz="16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: auxílio militar e defesa em julgamentos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9151859" y="2030070"/>
        <a:ext cx="2065374" cy="910386"/>
      </dsp:txXfrm>
    </dsp:sp>
    <dsp:sp modelId="{C89512B7-E63E-4FFA-B844-50BED3CB7CFC}">
      <dsp:nvSpPr>
        <dsp:cNvPr id="0" name=""/>
        <dsp:cNvSpPr/>
      </dsp:nvSpPr>
      <dsp:spPr>
        <a:xfrm rot="885506">
          <a:off x="6979262" y="3581271"/>
          <a:ext cx="2195826" cy="23136"/>
        </a:xfrm>
        <a:custGeom>
          <a:avLst/>
          <a:gdLst/>
          <a:ahLst/>
          <a:cxnLst/>
          <a:rect l="0" t="0" r="0" b="0"/>
          <a:pathLst>
            <a:path>
              <a:moveTo>
                <a:pt x="0" y="11568"/>
              </a:moveTo>
              <a:lnTo>
                <a:pt x="2195826" y="1156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8022280" y="3537944"/>
        <a:ext cx="109791" cy="109791"/>
      </dsp:txXfrm>
    </dsp:sp>
    <dsp:sp modelId="{DCBBB1BC-3382-4244-81C0-49AAF71B1563}">
      <dsp:nvSpPr>
        <dsp:cNvPr id="0" name=""/>
        <dsp:cNvSpPr/>
      </dsp:nvSpPr>
      <dsp:spPr>
        <a:xfrm>
          <a:off x="9138867" y="3225272"/>
          <a:ext cx="2212141" cy="12945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Vassalo</a:t>
          </a:r>
          <a:r>
            <a:rPr lang="pt-BR" sz="16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: auxílio militar; ajuda financeira e testemunha em julgamentos</a:t>
          </a:r>
        </a:p>
      </dsp:txBody>
      <dsp:txXfrm>
        <a:off x="9176782" y="3263187"/>
        <a:ext cx="2136311" cy="1218677"/>
      </dsp:txXfrm>
    </dsp:sp>
    <dsp:sp modelId="{370F615B-853E-4FE6-BAA5-72F1D3BC54B1}">
      <dsp:nvSpPr>
        <dsp:cNvPr id="0" name=""/>
        <dsp:cNvSpPr/>
      </dsp:nvSpPr>
      <dsp:spPr>
        <a:xfrm rot="1803255">
          <a:off x="1927119" y="3992586"/>
          <a:ext cx="1277720" cy="23136"/>
        </a:xfrm>
        <a:custGeom>
          <a:avLst/>
          <a:gdLst/>
          <a:ahLst/>
          <a:cxnLst/>
          <a:rect l="0" t="0" r="0" b="0"/>
          <a:pathLst>
            <a:path>
              <a:moveTo>
                <a:pt x="0" y="11568"/>
              </a:moveTo>
              <a:lnTo>
                <a:pt x="1277720" y="115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34036" y="3972211"/>
        <a:ext cx="63886" cy="63886"/>
      </dsp:txXfrm>
    </dsp:sp>
    <dsp:sp modelId="{33EF3077-130E-4E47-A433-B09E492F6AC7}">
      <dsp:nvSpPr>
        <dsp:cNvPr id="0" name=""/>
        <dsp:cNvSpPr/>
      </dsp:nvSpPr>
      <dsp:spPr>
        <a:xfrm>
          <a:off x="3118946" y="3965576"/>
          <a:ext cx="4690729" cy="7170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Cerimônia </a:t>
          </a:r>
          <a:r>
            <a:rPr lang="pt-BR" sz="25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homenagem</a:t>
          </a:r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e o </a:t>
          </a:r>
          <a:r>
            <a:rPr lang="pt-BR" sz="25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juramento de fidelidade</a:t>
          </a:r>
          <a:endParaRPr lang="pt-BR" sz="25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139948" y="3986578"/>
        <a:ext cx="4648725" cy="675059"/>
      </dsp:txXfrm>
    </dsp:sp>
    <dsp:sp modelId="{8048AF22-19D7-49C6-9561-523E2DDAEB14}">
      <dsp:nvSpPr>
        <dsp:cNvPr id="0" name=""/>
        <dsp:cNvSpPr/>
      </dsp:nvSpPr>
      <dsp:spPr>
        <a:xfrm rot="3236925">
          <a:off x="1622803" y="4439309"/>
          <a:ext cx="1896563" cy="23136"/>
        </a:xfrm>
        <a:custGeom>
          <a:avLst/>
          <a:gdLst/>
          <a:ahLst/>
          <a:cxnLst/>
          <a:rect l="0" t="0" r="0" b="0"/>
          <a:pathLst>
            <a:path>
              <a:moveTo>
                <a:pt x="0" y="11568"/>
              </a:moveTo>
              <a:lnTo>
                <a:pt x="1896563" y="115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2523670" y="4403464"/>
        <a:ext cx="94828" cy="94828"/>
      </dsp:txXfrm>
    </dsp:sp>
    <dsp:sp modelId="{581690F0-D6CA-4ECC-9ADA-338E076A2B9B}">
      <dsp:nvSpPr>
        <dsp:cNvPr id="0" name=""/>
        <dsp:cNvSpPr/>
      </dsp:nvSpPr>
      <dsp:spPr>
        <a:xfrm>
          <a:off x="3129157" y="4940647"/>
          <a:ext cx="4681393" cy="5538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Senhor: autoridade máxima </a:t>
          </a:r>
        </a:p>
      </dsp:txBody>
      <dsp:txXfrm>
        <a:off x="3145378" y="4956868"/>
        <a:ext cx="4648951" cy="5213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0AE3B-5016-40BB-A033-DDDE6C57C681}">
      <dsp:nvSpPr>
        <dsp:cNvPr id="0" name=""/>
        <dsp:cNvSpPr/>
      </dsp:nvSpPr>
      <dsp:spPr>
        <a:xfrm>
          <a:off x="0" y="230048"/>
          <a:ext cx="2568268" cy="128413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Roboto" panose="02000000000000000000" pitchFamily="2" charset="0"/>
              <a:ea typeface="Roboto" panose="02000000000000000000" pitchFamily="2" charset="0"/>
            </a:rPr>
            <a:t>Clérigos (oram)</a:t>
          </a:r>
          <a:endParaRPr lang="pt-BR" sz="32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7611" y="267659"/>
        <a:ext cx="2493046" cy="1208912"/>
      </dsp:txXfrm>
    </dsp:sp>
    <dsp:sp modelId="{F59C554B-C779-46A5-B1C5-5DBD04C8F42B}">
      <dsp:nvSpPr>
        <dsp:cNvPr id="0" name=""/>
        <dsp:cNvSpPr/>
      </dsp:nvSpPr>
      <dsp:spPr>
        <a:xfrm>
          <a:off x="256826" y="1514182"/>
          <a:ext cx="137834" cy="2057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452"/>
              </a:lnTo>
              <a:lnTo>
                <a:pt x="137834" y="2057452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91CBC-D3FF-40C5-9610-9AD225ED1C12}">
      <dsp:nvSpPr>
        <dsp:cNvPr id="0" name=""/>
        <dsp:cNvSpPr/>
      </dsp:nvSpPr>
      <dsp:spPr>
        <a:xfrm>
          <a:off x="394661" y="1759426"/>
          <a:ext cx="3174872" cy="36244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anose="02000000000000000000" pitchFamily="2" charset="0"/>
              <a:ea typeface="Roboto" panose="02000000000000000000" pitchFamily="2" charset="0"/>
            </a:rPr>
            <a:t>Bispos, abades, monges e párocos.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Ministram os sacramentos.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Orientam e amparam os necessitados.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Muitos clérigos detinham grandes extensões de terra. </a:t>
          </a:r>
        </a:p>
      </dsp:txBody>
      <dsp:txXfrm>
        <a:off x="487650" y="1852415"/>
        <a:ext cx="2988894" cy="3438439"/>
      </dsp:txXfrm>
    </dsp:sp>
    <dsp:sp modelId="{3E9ADEFF-7B81-4FA1-9B60-BC38769B03BE}">
      <dsp:nvSpPr>
        <dsp:cNvPr id="0" name=""/>
        <dsp:cNvSpPr/>
      </dsp:nvSpPr>
      <dsp:spPr>
        <a:xfrm>
          <a:off x="3719382" y="236481"/>
          <a:ext cx="2750872" cy="128413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Nobres (guerreiam)</a:t>
          </a:r>
        </a:p>
      </dsp:txBody>
      <dsp:txXfrm>
        <a:off x="3756993" y="274092"/>
        <a:ext cx="2675650" cy="1208912"/>
      </dsp:txXfrm>
    </dsp:sp>
    <dsp:sp modelId="{8007BF9F-ED6A-4A20-BBF2-5C7E0E443F18}">
      <dsp:nvSpPr>
        <dsp:cNvPr id="0" name=""/>
        <dsp:cNvSpPr/>
      </dsp:nvSpPr>
      <dsp:spPr>
        <a:xfrm>
          <a:off x="3994470" y="1520615"/>
          <a:ext cx="317643" cy="2062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634"/>
              </a:lnTo>
              <a:lnTo>
                <a:pt x="317643" y="2062634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9EB8C-D698-4762-93D9-081A4FDFC2F1}">
      <dsp:nvSpPr>
        <dsp:cNvPr id="0" name=""/>
        <dsp:cNvSpPr/>
      </dsp:nvSpPr>
      <dsp:spPr>
        <a:xfrm>
          <a:off x="4312113" y="1757281"/>
          <a:ext cx="2644391" cy="3651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Reis, duques, marqueses, condes, viscondes, barões.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Oferecem proteção aos camponeses.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Guerra, caçada e torneios.</a:t>
          </a:r>
        </a:p>
      </dsp:txBody>
      <dsp:txXfrm>
        <a:off x="4389565" y="1834733"/>
        <a:ext cx="2489487" cy="3497032"/>
      </dsp:txXfrm>
    </dsp:sp>
    <dsp:sp modelId="{CA7E7E96-9A46-4C33-B85D-5FDE0A16D8F4}">
      <dsp:nvSpPr>
        <dsp:cNvPr id="0" name=""/>
        <dsp:cNvSpPr/>
      </dsp:nvSpPr>
      <dsp:spPr>
        <a:xfrm>
          <a:off x="7158319" y="268020"/>
          <a:ext cx="3386955" cy="128413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Trabalhadores (trabalham)</a:t>
          </a:r>
        </a:p>
      </dsp:txBody>
      <dsp:txXfrm>
        <a:off x="7195930" y="305631"/>
        <a:ext cx="3311733" cy="1208912"/>
      </dsp:txXfrm>
    </dsp:sp>
    <dsp:sp modelId="{5D443FB0-00FD-4476-B281-3763FEEB7973}">
      <dsp:nvSpPr>
        <dsp:cNvPr id="0" name=""/>
        <dsp:cNvSpPr/>
      </dsp:nvSpPr>
      <dsp:spPr>
        <a:xfrm>
          <a:off x="7497015" y="1552154"/>
          <a:ext cx="320645" cy="2150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0327"/>
              </a:lnTo>
              <a:lnTo>
                <a:pt x="320645" y="2150327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7946C-B187-43AC-AFF4-4552A0E44FFA}">
      <dsp:nvSpPr>
        <dsp:cNvPr id="0" name=""/>
        <dsp:cNvSpPr/>
      </dsp:nvSpPr>
      <dsp:spPr>
        <a:xfrm>
          <a:off x="7817661" y="1778238"/>
          <a:ext cx="3703710" cy="3848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Servos, vilões e escravizados.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Recebiam proteção senhorial.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Cultivam a terra para o sustento.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Pagamento dos impostos: corveia, talha e banalidade.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Pagamento do dízimo à Igreja.</a:t>
          </a:r>
        </a:p>
      </dsp:txBody>
      <dsp:txXfrm>
        <a:off x="7926139" y="1886716"/>
        <a:ext cx="3486754" cy="363152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50AD4-7BB1-44F7-9BAF-2EDEE0EC98B6}">
      <dsp:nvSpPr>
        <dsp:cNvPr id="0" name=""/>
        <dsp:cNvSpPr/>
      </dsp:nvSpPr>
      <dsp:spPr>
        <a:xfrm>
          <a:off x="0" y="1030"/>
          <a:ext cx="5181600" cy="17269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Consolidação da Igreja como instituição.</a:t>
          </a:r>
        </a:p>
      </dsp:txBody>
      <dsp:txXfrm>
        <a:off x="84301" y="85331"/>
        <a:ext cx="5012998" cy="1558321"/>
      </dsp:txXfrm>
    </dsp:sp>
    <dsp:sp modelId="{754E6444-6D62-4689-90C9-61AC56D4A425}">
      <dsp:nvSpPr>
        <dsp:cNvPr id="0" name=""/>
        <dsp:cNvSpPr/>
      </dsp:nvSpPr>
      <dsp:spPr>
        <a:xfrm>
          <a:off x="0" y="1736812"/>
          <a:ext cx="5181600" cy="148003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Acúmulo de patrimônio.</a:t>
          </a:r>
        </a:p>
      </dsp:txBody>
      <dsp:txXfrm>
        <a:off x="72249" y="1809061"/>
        <a:ext cx="5037102" cy="1335537"/>
      </dsp:txXfrm>
    </dsp:sp>
    <dsp:sp modelId="{DF0AC69F-8281-4E75-9D8E-7B0C012E2C22}">
      <dsp:nvSpPr>
        <dsp:cNvPr id="0" name=""/>
        <dsp:cNvSpPr/>
      </dsp:nvSpPr>
      <dsp:spPr>
        <a:xfrm>
          <a:off x="0" y="3225706"/>
          <a:ext cx="5181600" cy="215378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Em 445, o imperador romano concedeu ao bispo de Roma autoridade sobre os outros bispos e passa a designá-lo papa.</a:t>
          </a:r>
        </a:p>
      </dsp:txBody>
      <dsp:txXfrm>
        <a:off x="105139" y="3330845"/>
        <a:ext cx="4971322" cy="194350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60618-BA70-4C4F-9D6A-C5D90D532565}">
      <dsp:nvSpPr>
        <dsp:cNvPr id="0" name=""/>
        <dsp:cNvSpPr/>
      </dsp:nvSpPr>
      <dsp:spPr>
        <a:xfrm rot="5400000">
          <a:off x="2179139" y="515180"/>
          <a:ext cx="3481070" cy="332097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>
              <a:latin typeface="Roboto" panose="02000000000000000000" pitchFamily="2" charset="0"/>
              <a:ea typeface="Roboto" panose="02000000000000000000" pitchFamily="2" charset="0"/>
            </a:rPr>
            <a:t>Crítica à ociosidade</a:t>
          </a: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</a:rPr>
            <a:t>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</a:rPr>
            <a:t>Vida monástica.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</a:rPr>
            <a:t>Ordens religiosas inauguradas pelos Beneditinos.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</a:rPr>
            <a:t>Trabalhos sociais e evangelização.</a:t>
          </a:r>
        </a:p>
      </dsp:txBody>
      <dsp:txXfrm rot="-5400000">
        <a:off x="2259186" y="597251"/>
        <a:ext cx="3158860" cy="3156836"/>
      </dsp:txXfrm>
    </dsp:sp>
    <dsp:sp modelId="{735FFEA8-1387-4585-A2BA-61FA9FB589A6}">
      <dsp:nvSpPr>
        <dsp:cNvPr id="0" name=""/>
        <dsp:cNvSpPr/>
      </dsp:nvSpPr>
      <dsp:spPr>
        <a:xfrm>
          <a:off x="1311" y="0"/>
          <a:ext cx="2257874" cy="435133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Crise e as ordens religiosas</a:t>
          </a:r>
          <a:endParaRPr lang="pt-BR" sz="30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111531" y="110220"/>
        <a:ext cx="2037434" cy="4130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AAE05-73D0-4F5B-B365-1EC32E84682F}">
      <dsp:nvSpPr>
        <dsp:cNvPr id="0" name=""/>
        <dsp:cNvSpPr/>
      </dsp:nvSpPr>
      <dsp:spPr>
        <a:xfrm>
          <a:off x="0" y="747281"/>
          <a:ext cx="1137088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42FAB-387D-4D20-8A5B-0C6C37194056}">
      <dsp:nvSpPr>
        <dsp:cNvPr id="0" name=""/>
        <dsp:cNvSpPr/>
      </dsp:nvSpPr>
      <dsp:spPr>
        <a:xfrm>
          <a:off x="568544" y="30826"/>
          <a:ext cx="8403369" cy="8788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55" tIns="0" rIns="3008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Abrangia territórios de três continentes: Europa, África e Ásia.</a:t>
          </a:r>
        </a:p>
      </dsp:txBody>
      <dsp:txXfrm>
        <a:off x="611444" y="73726"/>
        <a:ext cx="8317569" cy="793015"/>
      </dsp:txXfrm>
    </dsp:sp>
    <dsp:sp modelId="{F80D2E41-1EC9-415D-A724-15BF1B2FA118}">
      <dsp:nvSpPr>
        <dsp:cNvPr id="0" name=""/>
        <dsp:cNvSpPr/>
      </dsp:nvSpPr>
      <dsp:spPr>
        <a:xfrm>
          <a:off x="0" y="1478471"/>
          <a:ext cx="1137088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20796-FCC7-4E74-A079-279499AD55CE}">
      <dsp:nvSpPr>
        <dsp:cNvPr id="0" name=""/>
        <dsp:cNvSpPr/>
      </dsp:nvSpPr>
      <dsp:spPr>
        <a:xfrm>
          <a:off x="568544" y="1083881"/>
          <a:ext cx="8407508" cy="55695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55" tIns="0" rIns="3008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Diversidade étnica e religiosa.</a:t>
          </a:r>
          <a:endParaRPr lang="pt-BR" sz="1200" kern="1200" dirty="0">
            <a:solidFill>
              <a:schemeClr val="tx1"/>
            </a:solidFill>
          </a:endParaRPr>
        </a:p>
      </dsp:txBody>
      <dsp:txXfrm>
        <a:off x="595732" y="1111069"/>
        <a:ext cx="8353132" cy="502574"/>
      </dsp:txXfrm>
    </dsp:sp>
    <dsp:sp modelId="{3E001122-0D98-4C7B-82E5-A4B4EF147BDD}">
      <dsp:nvSpPr>
        <dsp:cNvPr id="0" name=""/>
        <dsp:cNvSpPr/>
      </dsp:nvSpPr>
      <dsp:spPr>
        <a:xfrm>
          <a:off x="0" y="2781695"/>
          <a:ext cx="1137088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3D7E7-3AD5-4DCF-9F32-A49841A3E0C7}">
      <dsp:nvSpPr>
        <dsp:cNvPr id="0" name=""/>
        <dsp:cNvSpPr/>
      </dsp:nvSpPr>
      <dsp:spPr>
        <a:xfrm>
          <a:off x="567989" y="1815071"/>
          <a:ext cx="8395163" cy="1128983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55" tIns="0" rIns="3008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Grupos sociais presentes nas cidades romanas: italianos, estrangeiros, livres, escravizados e libertos.</a:t>
          </a:r>
        </a:p>
      </dsp:txBody>
      <dsp:txXfrm>
        <a:off x="623101" y="1870183"/>
        <a:ext cx="8284939" cy="1018759"/>
      </dsp:txXfrm>
    </dsp:sp>
    <dsp:sp modelId="{F20C1890-A2B2-480A-A0AA-38B2319B1831}">
      <dsp:nvSpPr>
        <dsp:cNvPr id="0" name=""/>
        <dsp:cNvSpPr/>
      </dsp:nvSpPr>
      <dsp:spPr>
        <a:xfrm>
          <a:off x="0" y="3807334"/>
          <a:ext cx="1137088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AA46D-2054-4E2A-B2F9-452437FF9356}">
      <dsp:nvSpPr>
        <dsp:cNvPr id="0" name=""/>
        <dsp:cNvSpPr/>
      </dsp:nvSpPr>
      <dsp:spPr>
        <a:xfrm>
          <a:off x="568544" y="3118295"/>
          <a:ext cx="8457256" cy="851399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55" tIns="0" rIns="3008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Identidade romana construída por meio do culto ao imperador e à sua família.</a:t>
          </a:r>
        </a:p>
      </dsp:txBody>
      <dsp:txXfrm>
        <a:off x="610106" y="3159857"/>
        <a:ext cx="8374132" cy="768275"/>
      </dsp:txXfrm>
    </dsp:sp>
    <dsp:sp modelId="{BE037661-0E1A-493F-A03A-523A566B00AE}">
      <dsp:nvSpPr>
        <dsp:cNvPr id="0" name=""/>
        <dsp:cNvSpPr/>
      </dsp:nvSpPr>
      <dsp:spPr>
        <a:xfrm>
          <a:off x="0" y="4548850"/>
          <a:ext cx="1137088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E5C27-DD10-4B95-B0A4-C648E24D9D39}">
      <dsp:nvSpPr>
        <dsp:cNvPr id="0" name=""/>
        <dsp:cNvSpPr/>
      </dsp:nvSpPr>
      <dsp:spPr>
        <a:xfrm>
          <a:off x="568544" y="4143934"/>
          <a:ext cx="8453117" cy="567276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55" tIns="0" rIns="3008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Língua do Império: latim.</a:t>
          </a:r>
        </a:p>
      </dsp:txBody>
      <dsp:txXfrm>
        <a:off x="596236" y="4171626"/>
        <a:ext cx="8397733" cy="511892"/>
      </dsp:txXfrm>
    </dsp:sp>
    <dsp:sp modelId="{5760DD1F-3395-4326-ACB8-BA71AF3B9523}">
      <dsp:nvSpPr>
        <dsp:cNvPr id="0" name=""/>
        <dsp:cNvSpPr/>
      </dsp:nvSpPr>
      <dsp:spPr>
        <a:xfrm>
          <a:off x="0" y="5627721"/>
          <a:ext cx="1137088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6303C-27D3-4294-AECA-69100DE7CCD0}">
      <dsp:nvSpPr>
        <dsp:cNvPr id="0" name=""/>
        <dsp:cNvSpPr/>
      </dsp:nvSpPr>
      <dsp:spPr>
        <a:xfrm>
          <a:off x="568544" y="4885450"/>
          <a:ext cx="8419925" cy="9046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55" tIns="0" rIns="3008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Aliança com as elites provinciais e um exército forte sustentavam o Império.</a:t>
          </a:r>
        </a:p>
      </dsp:txBody>
      <dsp:txXfrm>
        <a:off x="612704" y="4929610"/>
        <a:ext cx="8331605" cy="816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5C29D-7F6C-45B3-8E8C-26B23097DBA9}">
      <dsp:nvSpPr>
        <dsp:cNvPr id="0" name=""/>
        <dsp:cNvSpPr/>
      </dsp:nvSpPr>
      <dsp:spPr>
        <a:xfrm>
          <a:off x="1422147" y="1346433"/>
          <a:ext cx="578671" cy="1076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0167" y="0"/>
              </a:lnTo>
              <a:lnTo>
                <a:pt x="440167" y="1076142"/>
              </a:lnTo>
              <a:lnTo>
                <a:pt x="578671" y="107614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F588F-0AF5-4CA3-ABF6-6CEF45A10D63}">
      <dsp:nvSpPr>
        <dsp:cNvPr id="0" name=""/>
        <dsp:cNvSpPr/>
      </dsp:nvSpPr>
      <dsp:spPr>
        <a:xfrm>
          <a:off x="1422147" y="1346433"/>
          <a:ext cx="578671" cy="302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0167" y="0"/>
              </a:lnTo>
              <a:lnTo>
                <a:pt x="440167" y="302441"/>
              </a:lnTo>
              <a:lnTo>
                <a:pt x="578671" y="30244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CDC06-5EF7-45B9-9907-B2DBEC103F37}">
      <dsp:nvSpPr>
        <dsp:cNvPr id="0" name=""/>
        <dsp:cNvSpPr/>
      </dsp:nvSpPr>
      <dsp:spPr>
        <a:xfrm>
          <a:off x="1422147" y="908326"/>
          <a:ext cx="578671" cy="438106"/>
        </a:xfrm>
        <a:custGeom>
          <a:avLst/>
          <a:gdLst/>
          <a:ahLst/>
          <a:cxnLst/>
          <a:rect l="0" t="0" r="0" b="0"/>
          <a:pathLst>
            <a:path>
              <a:moveTo>
                <a:pt x="0" y="438106"/>
              </a:moveTo>
              <a:lnTo>
                <a:pt x="440167" y="438106"/>
              </a:lnTo>
              <a:lnTo>
                <a:pt x="440167" y="0"/>
              </a:lnTo>
              <a:lnTo>
                <a:pt x="578671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77221-4661-4473-8730-08DA7EFE4B16}">
      <dsp:nvSpPr>
        <dsp:cNvPr id="0" name=""/>
        <dsp:cNvSpPr/>
      </dsp:nvSpPr>
      <dsp:spPr>
        <a:xfrm>
          <a:off x="1422147" y="249313"/>
          <a:ext cx="578671" cy="1097119"/>
        </a:xfrm>
        <a:custGeom>
          <a:avLst/>
          <a:gdLst/>
          <a:ahLst/>
          <a:cxnLst/>
          <a:rect l="0" t="0" r="0" b="0"/>
          <a:pathLst>
            <a:path>
              <a:moveTo>
                <a:pt x="0" y="1097119"/>
              </a:moveTo>
              <a:lnTo>
                <a:pt x="440167" y="1097119"/>
              </a:lnTo>
              <a:lnTo>
                <a:pt x="440167" y="0"/>
              </a:lnTo>
              <a:lnTo>
                <a:pt x="578671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EA8E9-257F-4868-B0B5-827092C49886}">
      <dsp:nvSpPr>
        <dsp:cNvPr id="0" name=""/>
        <dsp:cNvSpPr/>
      </dsp:nvSpPr>
      <dsp:spPr>
        <a:xfrm>
          <a:off x="37102" y="1135213"/>
          <a:ext cx="1385044" cy="422438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Língua </a:t>
          </a:r>
        </a:p>
      </dsp:txBody>
      <dsp:txXfrm>
        <a:off x="37102" y="1135213"/>
        <a:ext cx="1385044" cy="422438"/>
      </dsp:txXfrm>
    </dsp:sp>
    <dsp:sp modelId="{1CB86E61-DFCD-46E7-9545-EA0B5DF67149}">
      <dsp:nvSpPr>
        <dsp:cNvPr id="0" name=""/>
        <dsp:cNvSpPr/>
      </dsp:nvSpPr>
      <dsp:spPr>
        <a:xfrm>
          <a:off x="2000818" y="284"/>
          <a:ext cx="1507080" cy="49805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Latim</a:t>
          </a:r>
        </a:p>
      </dsp:txBody>
      <dsp:txXfrm>
        <a:off x="2000818" y="284"/>
        <a:ext cx="1507080" cy="498059"/>
      </dsp:txXfrm>
    </dsp:sp>
    <dsp:sp modelId="{C7F2B3E2-4600-48B4-B4B0-759F22E8B8EC}">
      <dsp:nvSpPr>
        <dsp:cNvPr id="0" name=""/>
        <dsp:cNvSpPr/>
      </dsp:nvSpPr>
      <dsp:spPr>
        <a:xfrm>
          <a:off x="2000818" y="671474"/>
          <a:ext cx="1545058" cy="473705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Lácio </a:t>
          </a:r>
        </a:p>
      </dsp:txBody>
      <dsp:txXfrm>
        <a:off x="2000818" y="671474"/>
        <a:ext cx="1545058" cy="473705"/>
      </dsp:txXfrm>
    </dsp:sp>
    <dsp:sp modelId="{DFB574D3-5DA0-4F81-94FA-BD6BBBE37722}">
      <dsp:nvSpPr>
        <dsp:cNvPr id="0" name=""/>
        <dsp:cNvSpPr/>
      </dsp:nvSpPr>
      <dsp:spPr>
        <a:xfrm>
          <a:off x="2000818" y="1318310"/>
          <a:ext cx="4162585" cy="66112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Língua dos romanos foi incorporada à língua dos povos vencidos</a:t>
          </a:r>
        </a:p>
      </dsp:txBody>
      <dsp:txXfrm>
        <a:off x="2000818" y="1318310"/>
        <a:ext cx="4162585" cy="661129"/>
      </dsp:txXfrm>
    </dsp:sp>
    <dsp:sp modelId="{DE4E6C75-5021-4664-A804-AB6AAF0AF08D}">
      <dsp:nvSpPr>
        <dsp:cNvPr id="0" name=""/>
        <dsp:cNvSpPr/>
      </dsp:nvSpPr>
      <dsp:spPr>
        <a:xfrm>
          <a:off x="2000818" y="2152570"/>
          <a:ext cx="2787942" cy="540011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Línguas neolatinas</a:t>
          </a:r>
        </a:p>
      </dsp:txBody>
      <dsp:txXfrm>
        <a:off x="2000818" y="2152570"/>
        <a:ext cx="2787942" cy="540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2E28F-BF85-45BE-A2BA-02F896AFD76B}">
      <dsp:nvSpPr>
        <dsp:cNvPr id="0" name=""/>
        <dsp:cNvSpPr/>
      </dsp:nvSpPr>
      <dsp:spPr>
        <a:xfrm>
          <a:off x="-64991" y="0"/>
          <a:ext cx="5478806" cy="3540058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pt-BR" sz="2400" b="1" kern="1200" dirty="0">
              <a:latin typeface="Roboto" panose="02000000000000000000" pitchFamily="2" charset="0"/>
              <a:ea typeface="Roboto" panose="02000000000000000000" pitchFamily="2" charset="0"/>
            </a:rPr>
            <a:t>Direito romano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Século V a.C.: Leis das Doze Tábuas.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Posteriormente, novas leis foram formuladas pelos juristas romanos, servindo de base para os códigos civis de muitos países da Europa e da América Latina.</a:t>
          </a:r>
        </a:p>
      </dsp:txBody>
      <dsp:txXfrm>
        <a:off x="737362" y="518429"/>
        <a:ext cx="3874100" cy="2503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E36EC-95A9-4752-A91A-DB85F376D8A4}">
      <dsp:nvSpPr>
        <dsp:cNvPr id="0" name=""/>
        <dsp:cNvSpPr/>
      </dsp:nvSpPr>
      <dsp:spPr>
        <a:xfrm>
          <a:off x="10965" y="0"/>
          <a:ext cx="11217728" cy="233974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Engenharia</a:t>
          </a: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: </a:t>
          </a:r>
        </a:p>
        <a:p>
          <a:pPr marL="0" lvl="0" indent="0" algn="l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Desenvolveram técnicas de um </a:t>
          </a:r>
        </a:p>
        <a:p>
          <a:pPr marL="0" lvl="0" indent="0" algn="l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sistema para distribuição de </a:t>
          </a:r>
        </a:p>
        <a:p>
          <a:pPr marL="0" lvl="0" indent="0" algn="l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água nas cidades, o aqueduto.</a:t>
          </a:r>
        </a:p>
      </dsp:txBody>
      <dsp:txXfrm>
        <a:off x="79494" y="68529"/>
        <a:ext cx="11080670" cy="22026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A3521-C2E5-441C-879A-C038CBEA13E8}">
      <dsp:nvSpPr>
        <dsp:cNvPr id="0" name=""/>
        <dsp:cNvSpPr/>
      </dsp:nvSpPr>
      <dsp:spPr>
        <a:xfrm>
          <a:off x="0" y="8577"/>
          <a:ext cx="2782309" cy="7953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Século III, crise do Império Romano</a:t>
          </a:r>
        </a:p>
      </dsp:txBody>
      <dsp:txXfrm>
        <a:off x="23295" y="31872"/>
        <a:ext cx="2735719" cy="748749"/>
      </dsp:txXfrm>
    </dsp:sp>
    <dsp:sp modelId="{F59C45E6-46FE-4DFD-9A54-F8CEA28C6B84}">
      <dsp:nvSpPr>
        <dsp:cNvPr id="0" name=""/>
        <dsp:cNvSpPr/>
      </dsp:nvSpPr>
      <dsp:spPr>
        <a:xfrm>
          <a:off x="278230" y="803916"/>
          <a:ext cx="193069" cy="806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335"/>
              </a:lnTo>
              <a:lnTo>
                <a:pt x="193069" y="8063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71D16-DCF7-49CC-94BA-E6BC7D1A984F}">
      <dsp:nvSpPr>
        <dsp:cNvPr id="0" name=""/>
        <dsp:cNvSpPr/>
      </dsp:nvSpPr>
      <dsp:spPr>
        <a:xfrm>
          <a:off x="471300" y="1045188"/>
          <a:ext cx="1808206" cy="1130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Crescentes gastos para manutenção do Império</a:t>
          </a:r>
        </a:p>
      </dsp:txBody>
      <dsp:txXfrm>
        <a:off x="504400" y="1078288"/>
        <a:ext cx="1742006" cy="1063929"/>
      </dsp:txXfrm>
    </dsp:sp>
    <dsp:sp modelId="{FC69F60A-A9DB-447D-A782-43E89877C02F}">
      <dsp:nvSpPr>
        <dsp:cNvPr id="0" name=""/>
        <dsp:cNvSpPr/>
      </dsp:nvSpPr>
      <dsp:spPr>
        <a:xfrm>
          <a:off x="278230" y="803916"/>
          <a:ext cx="179869" cy="2083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669"/>
              </a:lnTo>
              <a:lnTo>
                <a:pt x="179869" y="20836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60860-F918-4429-8F25-966643B7EC69}">
      <dsp:nvSpPr>
        <dsp:cNvPr id="0" name=""/>
        <dsp:cNvSpPr/>
      </dsp:nvSpPr>
      <dsp:spPr>
        <a:xfrm>
          <a:off x="458100" y="2524459"/>
          <a:ext cx="1808206" cy="726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Aumento de impostos</a:t>
          </a:r>
        </a:p>
      </dsp:txBody>
      <dsp:txXfrm>
        <a:off x="479371" y="2545730"/>
        <a:ext cx="1765664" cy="683712"/>
      </dsp:txXfrm>
    </dsp:sp>
    <dsp:sp modelId="{23375C14-2FBC-4D82-B7E6-DAFFD402CDB0}">
      <dsp:nvSpPr>
        <dsp:cNvPr id="0" name=""/>
        <dsp:cNvSpPr/>
      </dsp:nvSpPr>
      <dsp:spPr>
        <a:xfrm>
          <a:off x="278230" y="803916"/>
          <a:ext cx="193376" cy="301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7229"/>
              </a:lnTo>
              <a:lnTo>
                <a:pt x="193376" y="30172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38B11-26EF-4022-8EAD-A234770569CF}">
      <dsp:nvSpPr>
        <dsp:cNvPr id="0" name=""/>
        <dsp:cNvSpPr/>
      </dsp:nvSpPr>
      <dsp:spPr>
        <a:xfrm>
          <a:off x="471607" y="3469066"/>
          <a:ext cx="2383903" cy="704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Desvalorização da moeda</a:t>
          </a:r>
        </a:p>
      </dsp:txBody>
      <dsp:txXfrm>
        <a:off x="492231" y="3489690"/>
        <a:ext cx="2342655" cy="662912"/>
      </dsp:txXfrm>
    </dsp:sp>
    <dsp:sp modelId="{F49B2338-27C1-4514-8EB4-E7A479CB26C1}">
      <dsp:nvSpPr>
        <dsp:cNvPr id="0" name=""/>
        <dsp:cNvSpPr/>
      </dsp:nvSpPr>
      <dsp:spPr>
        <a:xfrm>
          <a:off x="3241074" y="16510"/>
          <a:ext cx="3095762" cy="6220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Ruralização do Império</a:t>
          </a:r>
        </a:p>
      </dsp:txBody>
      <dsp:txXfrm>
        <a:off x="3259294" y="34730"/>
        <a:ext cx="3059322" cy="585639"/>
      </dsp:txXfrm>
    </dsp:sp>
    <dsp:sp modelId="{ACB82BA1-D630-4CD1-A27C-AEE03666AF15}">
      <dsp:nvSpPr>
        <dsp:cNvPr id="0" name=""/>
        <dsp:cNvSpPr/>
      </dsp:nvSpPr>
      <dsp:spPr>
        <a:xfrm>
          <a:off x="3550650" y="638590"/>
          <a:ext cx="334204" cy="676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800"/>
              </a:lnTo>
              <a:lnTo>
                <a:pt x="334204" y="6768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C0219-0BB3-4F39-96F0-92DB65DC9398}">
      <dsp:nvSpPr>
        <dsp:cNvPr id="0" name=""/>
        <dsp:cNvSpPr/>
      </dsp:nvSpPr>
      <dsp:spPr>
        <a:xfrm>
          <a:off x="3884854" y="750326"/>
          <a:ext cx="2359926" cy="1130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Ameaça germânica nas fronteiras do Império</a:t>
          </a:r>
        </a:p>
      </dsp:txBody>
      <dsp:txXfrm>
        <a:off x="3917954" y="783426"/>
        <a:ext cx="2293726" cy="1063929"/>
      </dsp:txXfrm>
    </dsp:sp>
    <dsp:sp modelId="{56607CA0-05DE-4E3D-96BD-8CCB14C21B13}">
      <dsp:nvSpPr>
        <dsp:cNvPr id="0" name=""/>
        <dsp:cNvSpPr/>
      </dsp:nvSpPr>
      <dsp:spPr>
        <a:xfrm>
          <a:off x="3550650" y="638590"/>
          <a:ext cx="334204" cy="2195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5055"/>
              </a:lnTo>
              <a:lnTo>
                <a:pt x="334204" y="21950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78EC0-B840-4D27-AF97-5A541B07F472}">
      <dsp:nvSpPr>
        <dsp:cNvPr id="0" name=""/>
        <dsp:cNvSpPr/>
      </dsp:nvSpPr>
      <dsp:spPr>
        <a:xfrm>
          <a:off x="3884854" y="2229021"/>
          <a:ext cx="1808206" cy="1209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Migração das cidades para o campo</a:t>
          </a:r>
        </a:p>
      </dsp:txBody>
      <dsp:txXfrm>
        <a:off x="3920272" y="2264439"/>
        <a:ext cx="1737370" cy="1138413"/>
      </dsp:txXfrm>
    </dsp:sp>
    <dsp:sp modelId="{9FC37E2E-12D0-4C5E-B6F9-A2C4D477A16F}">
      <dsp:nvSpPr>
        <dsp:cNvPr id="0" name=""/>
        <dsp:cNvSpPr/>
      </dsp:nvSpPr>
      <dsp:spPr>
        <a:xfrm>
          <a:off x="3550650" y="638590"/>
          <a:ext cx="334204" cy="3357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7319"/>
              </a:lnTo>
              <a:lnTo>
                <a:pt x="334204" y="33573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BE655-5701-481D-B195-D25DFD30D267}">
      <dsp:nvSpPr>
        <dsp:cNvPr id="0" name=""/>
        <dsp:cNvSpPr/>
      </dsp:nvSpPr>
      <dsp:spPr>
        <a:xfrm>
          <a:off x="3884854" y="3810546"/>
          <a:ext cx="1644762" cy="370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Colonato</a:t>
          </a:r>
        </a:p>
      </dsp:txBody>
      <dsp:txXfrm>
        <a:off x="3895712" y="3821404"/>
        <a:ext cx="1623046" cy="349011"/>
      </dsp:txXfrm>
    </dsp:sp>
    <dsp:sp modelId="{D6F08D6C-05EE-40FB-942C-035E7771277C}">
      <dsp:nvSpPr>
        <dsp:cNvPr id="0" name=""/>
        <dsp:cNvSpPr/>
      </dsp:nvSpPr>
      <dsp:spPr>
        <a:xfrm>
          <a:off x="6828737" y="0"/>
          <a:ext cx="2732200" cy="6444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Enfrentando a crise</a:t>
          </a:r>
        </a:p>
      </dsp:txBody>
      <dsp:txXfrm>
        <a:off x="6847611" y="18874"/>
        <a:ext cx="2694452" cy="606662"/>
      </dsp:txXfrm>
    </dsp:sp>
    <dsp:sp modelId="{A3656ED6-EF07-43A4-98B6-F4EB0F3EB628}">
      <dsp:nvSpPr>
        <dsp:cNvPr id="0" name=""/>
        <dsp:cNvSpPr/>
      </dsp:nvSpPr>
      <dsp:spPr>
        <a:xfrm>
          <a:off x="7101957" y="644410"/>
          <a:ext cx="296749" cy="842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2058"/>
              </a:lnTo>
              <a:lnTo>
                <a:pt x="296749" y="8420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ADDBC5-29E3-438C-BE29-073D4DFDDD5E}">
      <dsp:nvSpPr>
        <dsp:cNvPr id="0" name=""/>
        <dsp:cNvSpPr/>
      </dsp:nvSpPr>
      <dsp:spPr>
        <a:xfrm>
          <a:off x="7398706" y="921405"/>
          <a:ext cx="2539752" cy="1130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Imperador Diocleciano: tetrarquia como modelo de governo</a:t>
          </a:r>
        </a:p>
      </dsp:txBody>
      <dsp:txXfrm>
        <a:off x="7431806" y="954505"/>
        <a:ext cx="2473552" cy="1063929"/>
      </dsp:txXfrm>
    </dsp:sp>
    <dsp:sp modelId="{49F669DF-2563-4451-BD23-C8E41189B5C3}">
      <dsp:nvSpPr>
        <dsp:cNvPr id="0" name=""/>
        <dsp:cNvSpPr/>
      </dsp:nvSpPr>
      <dsp:spPr>
        <a:xfrm>
          <a:off x="7101957" y="644410"/>
          <a:ext cx="274291" cy="2246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6888"/>
              </a:lnTo>
              <a:lnTo>
                <a:pt x="274291" y="22468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59EC2-039F-4CD8-AE8C-465ACBFF335B}">
      <dsp:nvSpPr>
        <dsp:cNvPr id="0" name=""/>
        <dsp:cNvSpPr/>
      </dsp:nvSpPr>
      <dsp:spPr>
        <a:xfrm>
          <a:off x="7376248" y="2326234"/>
          <a:ext cx="3318167" cy="11301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Imperador Constantino: transferiu a capital do Império para Bizâncio</a:t>
          </a:r>
        </a:p>
      </dsp:txBody>
      <dsp:txXfrm>
        <a:off x="7409348" y="2359334"/>
        <a:ext cx="3251967" cy="1063929"/>
      </dsp:txXfrm>
    </dsp:sp>
    <dsp:sp modelId="{5FD11012-08C4-4F39-993C-179D6F83B6D9}">
      <dsp:nvSpPr>
        <dsp:cNvPr id="0" name=""/>
        <dsp:cNvSpPr/>
      </dsp:nvSpPr>
      <dsp:spPr>
        <a:xfrm>
          <a:off x="7101957" y="644410"/>
          <a:ext cx="221871" cy="3820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0321"/>
              </a:lnTo>
              <a:lnTo>
                <a:pt x="221871" y="38203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228E5-0393-4952-BBDE-BD43707AABFB}">
      <dsp:nvSpPr>
        <dsp:cNvPr id="0" name=""/>
        <dsp:cNvSpPr/>
      </dsp:nvSpPr>
      <dsp:spPr>
        <a:xfrm>
          <a:off x="7323828" y="3716429"/>
          <a:ext cx="3110675" cy="1496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anose="02000000000000000000" pitchFamily="2" charset="0"/>
              <a:ea typeface="Roboto" panose="02000000000000000000" pitchFamily="2" charset="0"/>
            </a:rPr>
            <a:t>Imperador Teodósio:  dividiu o território em Império Romano do Ocidente e Império Romano do Oriente</a:t>
          </a:r>
        </a:p>
      </dsp:txBody>
      <dsp:txXfrm>
        <a:off x="7367662" y="3760263"/>
        <a:ext cx="3023007" cy="14089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0C8A8-9A5B-49A3-A979-06069D655D9D}">
      <dsp:nvSpPr>
        <dsp:cNvPr id="0" name=""/>
        <dsp:cNvSpPr/>
      </dsp:nvSpPr>
      <dsp:spPr>
        <a:xfrm rot="10800000">
          <a:off x="9182676" y="104408"/>
          <a:ext cx="2006539" cy="1073790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3987D-F2AF-40BB-A712-14F4BE0143FC}">
      <dsp:nvSpPr>
        <dsp:cNvPr id="0" name=""/>
        <dsp:cNvSpPr/>
      </dsp:nvSpPr>
      <dsp:spPr>
        <a:xfrm>
          <a:off x="3432901" y="92473"/>
          <a:ext cx="6478314" cy="1373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Roboto" panose="02000000000000000000" pitchFamily="2" charset="0"/>
              <a:ea typeface="Roboto" panose="02000000000000000000" pitchFamily="2" charset="0"/>
            </a:rPr>
            <a:t>Descrença na religião oficial do Império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Busca por conforto para as aflições.</a:t>
          </a:r>
        </a:p>
      </dsp:txBody>
      <dsp:txXfrm>
        <a:off x="3432901" y="92473"/>
        <a:ext cx="6478314" cy="1373641"/>
      </dsp:txXfrm>
    </dsp:sp>
    <dsp:sp modelId="{A66F1161-CD08-422F-B619-EFD1EA353C34}">
      <dsp:nvSpPr>
        <dsp:cNvPr id="0" name=""/>
        <dsp:cNvSpPr/>
      </dsp:nvSpPr>
      <dsp:spPr>
        <a:xfrm rot="10800000">
          <a:off x="5173" y="2771388"/>
          <a:ext cx="1945401" cy="2433384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590DB-F3FD-4410-B590-0324B626D71D}">
      <dsp:nvSpPr>
        <dsp:cNvPr id="0" name=""/>
        <dsp:cNvSpPr/>
      </dsp:nvSpPr>
      <dsp:spPr>
        <a:xfrm>
          <a:off x="2245817" y="1960462"/>
          <a:ext cx="9163705" cy="3455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Roboto" panose="02000000000000000000" pitchFamily="2" charset="0"/>
              <a:ea typeface="Roboto" panose="02000000000000000000" pitchFamily="2" charset="0"/>
            </a:rPr>
            <a:t>Ascensão do cristianismo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Jesus Cristo pregava o amor e a igualdade entre as pessoas, condenava a violência e prometia vida eterna.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Expansão do cristianismo e perseguição aos seus seguidores.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Constantino, em 313, concede liberdade ao culto cristão.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Em 380, no governo de Teodósio, o cristianismo se torna religião oficial do Império.</a:t>
          </a:r>
        </a:p>
      </dsp:txBody>
      <dsp:txXfrm>
        <a:off x="2245817" y="1960462"/>
        <a:ext cx="9163705" cy="34556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981E5-A1A2-4FBE-AF12-7B3651865848}">
      <dsp:nvSpPr>
        <dsp:cNvPr id="0" name=""/>
        <dsp:cNvSpPr/>
      </dsp:nvSpPr>
      <dsp:spPr>
        <a:xfrm>
          <a:off x="4032" y="1001788"/>
          <a:ext cx="3408567" cy="35163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3518" tIns="35560" rIns="193518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Belicosos</a:t>
          </a:r>
        </a:p>
      </dsp:txBody>
      <dsp:txXfrm>
        <a:off x="503205" y="1516750"/>
        <a:ext cx="2410221" cy="2486455"/>
      </dsp:txXfrm>
    </dsp:sp>
    <dsp:sp modelId="{78E089B9-9DB2-45A0-B640-D91ED7E4EE10}">
      <dsp:nvSpPr>
        <dsp:cNvPr id="0" name=""/>
        <dsp:cNvSpPr/>
      </dsp:nvSpPr>
      <dsp:spPr>
        <a:xfrm>
          <a:off x="2709323" y="1001788"/>
          <a:ext cx="3454702" cy="3516379"/>
        </a:xfrm>
        <a:prstGeom prst="ellipse">
          <a:avLst/>
        </a:prstGeom>
        <a:solidFill>
          <a:schemeClr val="accent2">
            <a:alpha val="50000"/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3518" tIns="35560" rIns="193518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Organizados em </a:t>
          </a:r>
          <a:r>
            <a:rPr lang="pt-BR" sz="2800" i="1" kern="1200" dirty="0">
              <a:latin typeface="Roboto" panose="02000000000000000000" pitchFamily="2" charset="0"/>
              <a:ea typeface="Roboto" panose="02000000000000000000" pitchFamily="2" charset="0"/>
            </a:rPr>
            <a:t>comitatus </a:t>
          </a:r>
          <a:endParaRPr lang="pt-BR" sz="2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215252" y="1516750"/>
        <a:ext cx="2442844" cy="2486455"/>
      </dsp:txXfrm>
    </dsp:sp>
    <dsp:sp modelId="{91485095-90A8-44CE-AC68-04D2FAA25778}">
      <dsp:nvSpPr>
        <dsp:cNvPr id="0" name=""/>
        <dsp:cNvSpPr/>
      </dsp:nvSpPr>
      <dsp:spPr>
        <a:xfrm>
          <a:off x="5460750" y="1001788"/>
          <a:ext cx="3707811" cy="3516379"/>
        </a:xfrm>
        <a:prstGeom prst="ellipse">
          <a:avLst/>
        </a:prstGeom>
        <a:solidFill>
          <a:schemeClr val="accent2">
            <a:alpha val="50000"/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3518" tIns="35560" rIns="193518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i="1" kern="1200" dirty="0">
              <a:latin typeface="Roboto" panose="02000000000000000000" pitchFamily="2" charset="0"/>
              <a:ea typeface="Roboto" panose="02000000000000000000" pitchFamily="2" charset="0"/>
            </a:rPr>
            <a:t>S</a:t>
          </a: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ubordinação a um chefe militar</a:t>
          </a:r>
        </a:p>
      </dsp:txBody>
      <dsp:txXfrm>
        <a:off x="6003746" y="1516750"/>
        <a:ext cx="2621819" cy="2486455"/>
      </dsp:txXfrm>
    </dsp:sp>
    <dsp:sp modelId="{95978704-3D4C-4DEC-B967-DFA9210678F2}">
      <dsp:nvSpPr>
        <dsp:cNvPr id="0" name=""/>
        <dsp:cNvSpPr/>
      </dsp:nvSpPr>
      <dsp:spPr>
        <a:xfrm>
          <a:off x="8465286" y="1001788"/>
          <a:ext cx="3493382" cy="3516379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3518" tIns="35560" rIns="193518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Chefes conquistam poder e riquezas, alguns tornaram-se reis</a:t>
          </a:r>
        </a:p>
      </dsp:txBody>
      <dsp:txXfrm>
        <a:off x="8976880" y="1516750"/>
        <a:ext cx="2470194" cy="24864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58F80-D865-4B1D-A653-DEE7D3496C2B}">
      <dsp:nvSpPr>
        <dsp:cNvPr id="0" name=""/>
        <dsp:cNvSpPr/>
      </dsp:nvSpPr>
      <dsp:spPr>
        <a:xfrm>
          <a:off x="0" y="3722"/>
          <a:ext cx="1163972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7C6BD-98E5-4512-AB48-C5B45F9B1C0F}">
      <dsp:nvSpPr>
        <dsp:cNvPr id="0" name=""/>
        <dsp:cNvSpPr/>
      </dsp:nvSpPr>
      <dsp:spPr>
        <a:xfrm>
          <a:off x="0" y="3722"/>
          <a:ext cx="4634375" cy="157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Contatos iniciais pacíficos e por meio de:</a:t>
          </a:r>
        </a:p>
      </dsp:txBody>
      <dsp:txXfrm>
        <a:off x="0" y="3722"/>
        <a:ext cx="4634375" cy="1575622"/>
      </dsp:txXfrm>
    </dsp:sp>
    <dsp:sp modelId="{0F9051ED-477A-465A-859C-1D0FE937FDDB}">
      <dsp:nvSpPr>
        <dsp:cNvPr id="0" name=""/>
        <dsp:cNvSpPr/>
      </dsp:nvSpPr>
      <dsp:spPr>
        <a:xfrm>
          <a:off x="4765663" y="22244"/>
          <a:ext cx="6870733" cy="37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</a:rPr>
            <a:t>- serviço militar</a:t>
          </a:r>
        </a:p>
      </dsp:txBody>
      <dsp:txXfrm>
        <a:off x="4765663" y="22244"/>
        <a:ext cx="6870733" cy="370440"/>
      </dsp:txXfrm>
    </dsp:sp>
    <dsp:sp modelId="{99E1B6DE-635D-4EC9-82B6-9F626D568736}">
      <dsp:nvSpPr>
        <dsp:cNvPr id="0" name=""/>
        <dsp:cNvSpPr/>
      </dsp:nvSpPr>
      <dsp:spPr>
        <a:xfrm>
          <a:off x="4634375" y="392684"/>
          <a:ext cx="70020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E9D1E-0DEA-4D38-B85C-D4194BC718F3}">
      <dsp:nvSpPr>
        <dsp:cNvPr id="0" name=""/>
        <dsp:cNvSpPr/>
      </dsp:nvSpPr>
      <dsp:spPr>
        <a:xfrm>
          <a:off x="4765663" y="411207"/>
          <a:ext cx="6870733" cy="37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- agricultura</a:t>
          </a:r>
        </a:p>
      </dsp:txBody>
      <dsp:txXfrm>
        <a:off x="4765663" y="411207"/>
        <a:ext cx="6870733" cy="370440"/>
      </dsp:txXfrm>
    </dsp:sp>
    <dsp:sp modelId="{AD917E53-D86D-41C8-A930-DDCA0D715795}">
      <dsp:nvSpPr>
        <dsp:cNvPr id="0" name=""/>
        <dsp:cNvSpPr/>
      </dsp:nvSpPr>
      <dsp:spPr>
        <a:xfrm>
          <a:off x="4625973" y="831981"/>
          <a:ext cx="70020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01037-7F30-4C66-BF37-791A4B5EC0AD}">
      <dsp:nvSpPr>
        <dsp:cNvPr id="0" name=""/>
        <dsp:cNvSpPr/>
      </dsp:nvSpPr>
      <dsp:spPr>
        <a:xfrm>
          <a:off x="4765663" y="800169"/>
          <a:ext cx="6870733" cy="37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- comércio</a:t>
          </a:r>
        </a:p>
      </dsp:txBody>
      <dsp:txXfrm>
        <a:off x="4765663" y="800169"/>
        <a:ext cx="6870733" cy="370440"/>
      </dsp:txXfrm>
    </dsp:sp>
    <dsp:sp modelId="{7388079E-5CF9-46BE-A321-85502CEBBB9B}">
      <dsp:nvSpPr>
        <dsp:cNvPr id="0" name=""/>
        <dsp:cNvSpPr/>
      </dsp:nvSpPr>
      <dsp:spPr>
        <a:xfrm>
          <a:off x="4634375" y="1170610"/>
          <a:ext cx="70020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EE649-99B4-41BC-8871-126252C92BBB}">
      <dsp:nvSpPr>
        <dsp:cNvPr id="0" name=""/>
        <dsp:cNvSpPr/>
      </dsp:nvSpPr>
      <dsp:spPr>
        <a:xfrm>
          <a:off x="4765663" y="1189132"/>
          <a:ext cx="6870733" cy="37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- casamentos</a:t>
          </a:r>
        </a:p>
      </dsp:txBody>
      <dsp:txXfrm>
        <a:off x="4765663" y="1189132"/>
        <a:ext cx="6870733" cy="370440"/>
      </dsp:txXfrm>
    </dsp:sp>
    <dsp:sp modelId="{1C816538-4D37-4C43-ACFD-7C92A37F578D}">
      <dsp:nvSpPr>
        <dsp:cNvPr id="0" name=""/>
        <dsp:cNvSpPr/>
      </dsp:nvSpPr>
      <dsp:spPr>
        <a:xfrm>
          <a:off x="4634375" y="1559573"/>
          <a:ext cx="70020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FF327-60EB-4D5D-82F5-D60778A803CA}">
      <dsp:nvSpPr>
        <dsp:cNvPr id="0" name=""/>
        <dsp:cNvSpPr/>
      </dsp:nvSpPr>
      <dsp:spPr>
        <a:xfrm>
          <a:off x="0" y="1724649"/>
          <a:ext cx="11639724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0B5FD-6B76-4D7E-8F43-280CB14E1D26}">
      <dsp:nvSpPr>
        <dsp:cNvPr id="0" name=""/>
        <dsp:cNvSpPr/>
      </dsp:nvSpPr>
      <dsp:spPr>
        <a:xfrm>
          <a:off x="0" y="1801791"/>
          <a:ext cx="8176463" cy="75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Trocas culturais entre germanos e romanos.</a:t>
          </a:r>
        </a:p>
      </dsp:txBody>
      <dsp:txXfrm>
        <a:off x="0" y="1801791"/>
        <a:ext cx="8176463" cy="756283"/>
      </dsp:txXfrm>
    </dsp:sp>
    <dsp:sp modelId="{1A552598-7FD6-415C-BC31-07DD4929A3B5}">
      <dsp:nvSpPr>
        <dsp:cNvPr id="0" name=""/>
        <dsp:cNvSpPr/>
      </dsp:nvSpPr>
      <dsp:spPr>
        <a:xfrm>
          <a:off x="0" y="2335628"/>
          <a:ext cx="11639724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CB98C-7E85-4588-A324-C7BD9EA6FD7E}">
      <dsp:nvSpPr>
        <dsp:cNvPr id="0" name=""/>
        <dsp:cNvSpPr/>
      </dsp:nvSpPr>
      <dsp:spPr>
        <a:xfrm>
          <a:off x="0" y="2405948"/>
          <a:ext cx="9324350" cy="1026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Assimilação de costumes, valores e técnicas dos romanos.</a:t>
          </a:r>
        </a:p>
      </dsp:txBody>
      <dsp:txXfrm>
        <a:off x="0" y="2405948"/>
        <a:ext cx="9324350" cy="1026770"/>
      </dsp:txXfrm>
    </dsp:sp>
    <dsp:sp modelId="{8E2F6314-8D09-4F1F-85D8-44416D21EBF0}">
      <dsp:nvSpPr>
        <dsp:cNvPr id="0" name=""/>
        <dsp:cNvSpPr/>
      </dsp:nvSpPr>
      <dsp:spPr>
        <a:xfrm>
          <a:off x="0" y="3362398"/>
          <a:ext cx="11639724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F12DC-5A06-43F5-9730-40F27FA5F4C6}">
      <dsp:nvSpPr>
        <dsp:cNvPr id="0" name=""/>
        <dsp:cNvSpPr/>
      </dsp:nvSpPr>
      <dsp:spPr>
        <a:xfrm>
          <a:off x="0" y="3649067"/>
          <a:ext cx="11213267" cy="102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Influências germanas na cultura material e língua oficial do Império.</a:t>
          </a:r>
        </a:p>
      </dsp:txBody>
      <dsp:txXfrm>
        <a:off x="0" y="3649067"/>
        <a:ext cx="11213267" cy="1028566"/>
      </dsp:txXfrm>
    </dsp:sp>
    <dsp:sp modelId="{7113FE80-1A06-4993-9243-3BF99C5DE0AC}">
      <dsp:nvSpPr>
        <dsp:cNvPr id="0" name=""/>
        <dsp:cNvSpPr/>
      </dsp:nvSpPr>
      <dsp:spPr>
        <a:xfrm>
          <a:off x="0" y="4390965"/>
          <a:ext cx="1163972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B11DB-021B-44A4-92A2-0683FC38B016}">
      <dsp:nvSpPr>
        <dsp:cNvPr id="0" name=""/>
        <dsp:cNvSpPr/>
      </dsp:nvSpPr>
      <dsp:spPr>
        <a:xfrm>
          <a:off x="0" y="4390965"/>
          <a:ext cx="4955100" cy="860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0" y="4390965"/>
        <a:ext cx="4955100" cy="860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275FE-8E8F-D149-8FCB-05695FDB852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2FB32-6C10-7A41-97DB-D53CED3A7C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50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A41A1-F916-2446-96BF-80C8316CB2E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16F08-D633-5941-ABF7-30B9016C20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82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51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4F74F-EA3C-4F69-9CCF-2800C7B6A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4F17A7-50F8-4538-86DD-78DB14BED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BC05A2-ED61-45D2-B60C-33CD2D01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EAD9-74E5-6E40-B449-C5B4129B0B8E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1A2D94-E06E-4B2F-9709-8CC09EA4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0B9158-6621-473C-ABDD-24F16E2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28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1B85B-2BB3-4B64-A95E-7BB2938B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236ABA-71C6-4620-99F3-DA7BF9730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317FEB-E9B0-46CD-9EE8-AB9B6EF9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F558-25DA-0B47-9DAD-FD8D90F9FDAD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8FE9F4-B4B5-4F2A-9D18-C3ACA9C4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2CF5AD-F980-42CB-A6DF-64EDBA97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3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EE2408-ED16-4E68-8EDD-24F5E5289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F1C236-87FD-4C51-985C-D1E845206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52F103-8A48-425A-9F96-419D4237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0AE6-E686-9343-BA29-88C8873D49F1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D937DB-DA4F-4AA9-A3BF-9AFF4DAA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FE3170-6ADD-4EDE-86BA-99540D2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691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F507D-205E-447E-8C1B-EA360B3A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C666F1-A327-40EA-90D7-750B12B92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F53B23-3551-45FA-BA70-3621D55B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1B26-6692-944B-979F-EA4893EE215F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13D731-3A45-4014-A6F1-31707BA0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C2F7EA-5912-4079-897A-6554A071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36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A4273-1EE6-415B-AEEB-A14402F2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A1DDA3-9306-41CC-9D44-EE8613C7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DF8E93-4D9D-4709-A98F-44913C01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055C-1C22-CB42-86C7-7F804ED8EBDF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10035F-D498-4A0C-878F-7367FBA8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BBE938-34EA-481B-B6A6-C3D67317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84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D09DD-C27A-4593-B293-599A2FF6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4522FF-FFF2-4247-B445-0492D55A8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7797F-3A62-4960-9E11-633CBCEC4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22BCA8-1828-46FE-94BD-6146C9D1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FD-9959-7E47-9CA0-CD0EDC3063E7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256327-8531-406D-A636-935101DC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46FB4B-6E06-4A06-8396-70344C54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4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FB85E-D368-40A1-AC32-B717428E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38F19B-17B7-4835-9BAB-5C758F950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91D38-57DF-44D9-97F6-9C1176525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AEB260-3FC1-4C6C-A9DA-1D30E3052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541F3B-5A3E-4C92-9217-196361EE7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019BB26-C399-4DD5-8664-F3D78440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38B6-C435-E449-B60F-BD5A525FE033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D701E3C-0111-4774-A6C4-D4C23469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CC3EE3-5B64-4724-8C62-DC50BE51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339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82E45-7D1E-4A17-A064-A033F0E7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42D507-AA8B-4BCB-8633-3D709B8D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83FA-4428-EF44-A524-335B1AFDF98D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938886-2645-44ED-BAA3-7A3B4E4E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0BAAE0-B2C5-4517-AA84-8FE47234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235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28BA0E-A5CA-4260-8102-9F2C4D60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C596-7D1D-8348-86D4-A1E62B64B806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305DD7-C97F-42F0-A86D-6246A023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432548-CDAC-4B1D-A534-B843BC22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5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32079-A086-473B-89EA-B792A928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E50BD9-B74E-4CA1-A287-E52C78B14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488314-874F-41B4-B8F9-A93369237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4DC547-9FC4-47D6-8788-73046874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6A15-B0A0-E740-B307-6C4C6B4F716E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B6459F-55B8-441E-A88C-D2EA2148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0BC4BA-8FF0-4D9F-B415-EC729E00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12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E612C-CE1F-494A-B3F5-88B4E8D9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B3FC963-313A-4231-8817-F0F154972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065AA4-0865-47E0-A005-067A71CD0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A58EEF-C78D-41B4-A0B0-74C8334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0FB0-627A-CD46-B37F-FE8A511C179A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8AFA21-4E02-487D-8AB7-495877F4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D24344-5803-40A9-A7EE-2B37861D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45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DB3BE27-E50B-457B-A32C-FCA62484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B8B4E8-3356-45BD-94E5-91E8FCBC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AA2AF0-4F1C-404F-AEA3-1489890AC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67B4D-052D-4242-BC23-8B3AAB9292C0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5F3CCC-6093-47DA-B405-983B829C4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858A54-5748-4BC0-9D67-759103D12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79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5.pn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/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63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E2579-D17D-4DF3-90BD-E4F4F4AD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3" y="507775"/>
            <a:ext cx="10515600" cy="679975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Consequências da crise</a:t>
            </a:r>
            <a:endParaRPr lang="pt-BR" sz="36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87420B9-DE68-4647-AFF0-7CE1C4AC5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019200"/>
              </p:ext>
            </p:extLst>
          </p:nvPr>
        </p:nvGraphicFramePr>
        <p:xfrm>
          <a:off x="67587" y="1124144"/>
          <a:ext cx="11568419" cy="560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10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5387A061-9CA2-E847-0000-7FD009AF8225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624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26AC6-863D-4929-B935-9067C1DD6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59" y="534429"/>
            <a:ext cx="10515600" cy="666721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Povos germanos</a:t>
            </a:r>
            <a:endParaRPr lang="pt-BR" sz="36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985D51-9FA0-4F9A-A763-586D840E9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283" y="1096404"/>
            <a:ext cx="5763236" cy="5581029"/>
          </a:xfrm>
        </p:spPr>
        <p:txBody>
          <a:bodyPr>
            <a:normAutofit/>
          </a:bodyPr>
          <a:lstStyle/>
          <a:p>
            <a:endParaRPr lang="pt-BR" dirty="0"/>
          </a:p>
          <a:p>
            <a:pPr marL="0" indent="0" algn="ctr">
              <a:buNone/>
            </a:pPr>
            <a:r>
              <a:rPr lang="pt-BR" sz="13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 germanos da época da ascensão do rei ostrogodo Teodorico (493-526)</a:t>
            </a:r>
            <a:endParaRPr lang="pt-BR" sz="1300" b="1" dirty="0">
              <a:solidFill>
                <a:srgbClr val="FF0000"/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r>
              <a:rPr lang="pt-BR" sz="1300" dirty="0">
                <a:latin typeface="Roboto" panose="02000000000000000000" pitchFamily="2" charset="0"/>
                <a:ea typeface="Roboto" panose="02000000000000000000" pitchFamily="2" charset="0"/>
              </a:rPr>
              <a:t>Fonte: DUBY, Georges. </a:t>
            </a:r>
            <a:r>
              <a:rPr lang="pt-BR" sz="1300" b="1" dirty="0">
                <a:latin typeface="Roboto" panose="02000000000000000000" pitchFamily="2" charset="0"/>
                <a:ea typeface="Roboto" panose="02000000000000000000" pitchFamily="2" charset="0"/>
              </a:rPr>
              <a:t>Grand atlas historique</a:t>
            </a:r>
            <a:r>
              <a:rPr lang="pt-BR" sz="1300" dirty="0">
                <a:latin typeface="Roboto" panose="02000000000000000000" pitchFamily="2" charset="0"/>
                <a:ea typeface="Roboto" panose="02000000000000000000" pitchFamily="2" charset="0"/>
              </a:rPr>
              <a:t>. Paris: Larousse, 2003. p. 35.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AF74089-5113-4551-A631-019B7DA2B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1107" y="2127173"/>
            <a:ext cx="5763236" cy="3522044"/>
          </a:xfrm>
        </p:spPr>
        <p:txBody>
          <a:bodyPr>
            <a:noAutofit/>
          </a:bodyPr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Habitavam a região da Germânia.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Diferentes povos: alamanos, burgúndios, francos, godos, jutos, ostrogodos, saxões, suevos, vândalos, visigodos, entre outros.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Aspecto comum: povos guerreiros e agricultores.</a:t>
            </a:r>
          </a:p>
        </p:txBody>
      </p:sp>
      <p:pic>
        <p:nvPicPr>
          <p:cNvPr id="9" name="Picture 2" descr="http://fotoweb.ftd.com.br/fotoweb/cache/5007/MAPASFTD/2055-HIS-V6-U04-C11-M002.t5c376acd.m800.ai.pv.xOwqhsmSm.jpg">
            <a:extLst>
              <a:ext uri="{FF2B5EF4-FFF2-40B4-BE49-F238E27FC236}">
                <a16:creationId xmlns:a16="http://schemas.microsoft.com/office/drawing/2014/main" id="{82E827EC-884C-4BF5-B8FD-DA02A105B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6" y="1832489"/>
            <a:ext cx="5436578" cy="41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11</a:t>
            </a:fld>
            <a:endParaRPr lang="pt-BR" dirty="0"/>
          </a:p>
        </p:txBody>
      </p:sp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BE82B687-0F29-E3C9-679A-7E8644FF8A6A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973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ACD9E-C459-4651-8D90-756AE6CF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70" y="568531"/>
            <a:ext cx="10515600" cy="591219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Características</a:t>
            </a:r>
            <a:endParaRPr lang="pt-BR" sz="3600" dirty="0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6811D8C1-71A5-46D9-BA63-4ED49E9E3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616847"/>
              </p:ext>
            </p:extLst>
          </p:nvPr>
        </p:nvGraphicFramePr>
        <p:xfrm>
          <a:off x="114649" y="880843"/>
          <a:ext cx="11962701" cy="5519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12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14D6A708-AFE8-7833-1A51-C2C1FBDBF5CE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3243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C4816-9B4A-4672-BEDD-1CC90C65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8" y="484968"/>
            <a:ext cx="10515600" cy="725443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Relações entre romanos e germanos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AE26DA1B-B9C2-4314-86E8-2655B8FD2B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065353"/>
              </p:ext>
            </p:extLst>
          </p:nvPr>
        </p:nvGraphicFramePr>
        <p:xfrm>
          <a:off x="276138" y="1452371"/>
          <a:ext cx="11639724" cy="5255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13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0F2DD17F-75EA-5F25-3F1D-BACCAD4696C9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8218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7A5133B-6484-4A70-9532-C7D90E31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37" y="514165"/>
            <a:ext cx="10515600" cy="868057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Migrações e final do Império Romano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C5F7953-6CD7-4F1C-AA99-13510BDD9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3037" y="1322284"/>
            <a:ext cx="5452844" cy="519596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pt-BR" sz="1300" dirty="0">
              <a:solidFill>
                <a:srgbClr val="FF00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pt-BR" sz="13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Germanos no Império: migrações e invasões (séculos I ao V)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r">
              <a:buNone/>
            </a:pP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r>
              <a:rPr lang="pt-BR" sz="1300" dirty="0">
                <a:latin typeface="Roboto" panose="02000000000000000000" pitchFamily="2" charset="0"/>
                <a:ea typeface="Roboto" panose="02000000000000000000" pitchFamily="2" charset="0"/>
              </a:rPr>
              <a:t>Fonte: DUBY, Georges. </a:t>
            </a:r>
            <a:r>
              <a:rPr lang="pt-BR" sz="1300" b="1" dirty="0">
                <a:latin typeface="Roboto" panose="02000000000000000000" pitchFamily="2" charset="0"/>
                <a:ea typeface="Roboto" panose="02000000000000000000" pitchFamily="2" charset="0"/>
              </a:rPr>
              <a:t>Grand atlas historique</a:t>
            </a:r>
            <a:r>
              <a:rPr lang="pt-BR" sz="1300" dirty="0">
                <a:latin typeface="Roboto" panose="02000000000000000000" pitchFamily="2" charset="0"/>
                <a:ea typeface="Roboto" panose="02000000000000000000" pitchFamily="2" charset="0"/>
              </a:rPr>
              <a:t>. Paris: Larousse, 1999. p. 37.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7FBFABF-43A5-4C82-ADE2-470CDA5C0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7792" y="2328454"/>
            <a:ext cx="5908647" cy="3358771"/>
          </a:xfrm>
        </p:spPr>
        <p:txBody>
          <a:bodyPr>
            <a:normAutofit fontScale="92500"/>
          </a:bodyPr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Conflitos entre hunos e germanos.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Intensificação do ataque germano a Roma. 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Sucessão de ataques e saques ao Império.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Em 476, os germanos conquistaram Roma e puseram fim ao Império Romano do Ocidente.</a:t>
            </a:r>
          </a:p>
          <a:p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Picture 2" descr="http://fotoweb.ftd.com.br/fotoweb/cache/5007/MAPASFTD/2055-HIS-V6-U04-C11-M003.t5c373d8c.m800.ai.pv.xzxF7sUzt.jpg">
            <a:extLst>
              <a:ext uri="{FF2B5EF4-FFF2-40B4-BE49-F238E27FC236}">
                <a16:creationId xmlns:a16="http://schemas.microsoft.com/office/drawing/2014/main" id="{A3E60A87-F9E3-4FC9-A325-FA85366AE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2" y="1813951"/>
            <a:ext cx="5350320" cy="39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14</a:t>
            </a:fld>
            <a:endParaRPr lang="pt-BR" dirty="0"/>
          </a:p>
        </p:txBody>
      </p:sp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1EE4A109-8F84-E435-5D03-7867DFFF0575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566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744DAE6-788F-4E05-B05C-CC2687AA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50" y="495536"/>
            <a:ext cx="10515600" cy="759000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Império Bizantino</a:t>
            </a:r>
            <a:endParaRPr lang="pt-BR" sz="3600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4AADDEA-DB58-4BB6-BA05-641226328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448" y="1390392"/>
            <a:ext cx="5290201" cy="5796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13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Império Bizantino (século VI)</a:t>
            </a:r>
            <a:endParaRPr lang="pt-B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r>
              <a:rPr lang="pt-BR" sz="1300" dirty="0">
                <a:latin typeface="Roboto" panose="02000000000000000000" pitchFamily="2" charset="0"/>
                <a:ea typeface="Roboto" panose="02000000000000000000" pitchFamily="2" charset="0"/>
              </a:rPr>
              <a:t>Fonte: DUBY, Georges. </a:t>
            </a:r>
            <a:r>
              <a:rPr lang="pt-BR" sz="1300" b="1" dirty="0">
                <a:latin typeface="Roboto" panose="02000000000000000000" pitchFamily="2" charset="0"/>
                <a:ea typeface="Roboto" panose="02000000000000000000" pitchFamily="2" charset="0"/>
              </a:rPr>
              <a:t>Atlas historique mondial</a:t>
            </a:r>
            <a:r>
              <a:rPr lang="pt-BR" sz="13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fr-FR" sz="1300" dirty="0">
                <a:latin typeface="Roboto" panose="02000000000000000000" pitchFamily="2" charset="0"/>
                <a:ea typeface="Roboto" panose="02000000000000000000" pitchFamily="2" charset="0"/>
              </a:rPr>
              <a:t>Paris: Larousse, 2003. p. 34.</a:t>
            </a:r>
            <a:endParaRPr lang="pt-BR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79230B7-DADF-420A-8D90-45B7B8A52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4122" y="1210738"/>
            <a:ext cx="6378428" cy="5234729"/>
          </a:xfrm>
        </p:spPr>
        <p:txBody>
          <a:bodyPr>
            <a:normAutofit lnSpcReduction="10000"/>
          </a:bodyPr>
          <a:lstStyle/>
          <a:p>
            <a:r>
              <a:rPr lang="pt-BR" sz="2500" b="1" dirty="0">
                <a:latin typeface="Roboto" panose="02000000000000000000" pitchFamily="2" charset="0"/>
                <a:ea typeface="Roboto" panose="02000000000000000000" pitchFamily="2" charset="0"/>
              </a:rPr>
              <a:t>Império Romano do Oriente</a:t>
            </a:r>
            <a:r>
              <a:rPr lang="pt-BR" sz="2500" dirty="0">
                <a:latin typeface="Roboto" panose="02000000000000000000" pitchFamily="2" charset="0"/>
                <a:ea typeface="Roboto" panose="02000000000000000000" pitchFamily="2" charset="0"/>
              </a:rPr>
              <a:t> resistiu à invasão germânica e sobreviveu por mais de mil anos com o nome de </a:t>
            </a:r>
            <a:r>
              <a:rPr lang="pt-BR" sz="2500" b="1" dirty="0">
                <a:latin typeface="Roboto" panose="02000000000000000000" pitchFamily="2" charset="0"/>
                <a:ea typeface="Roboto" panose="02000000000000000000" pitchFamily="2" charset="0"/>
              </a:rPr>
              <a:t>Império Bizantino</a:t>
            </a:r>
            <a:r>
              <a:rPr lang="pt-BR" sz="25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pt-BR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Constantinopla, capital do Império.</a:t>
            </a:r>
          </a:p>
          <a:p>
            <a:r>
              <a:rPr lang="pt-BR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Posição geográfica privilegiada.</a:t>
            </a:r>
          </a:p>
          <a:p>
            <a:r>
              <a:rPr lang="pt-BR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Imperador como representante de Deus. Era autoridade nos assuntos terrenos e religiosos.</a:t>
            </a:r>
          </a:p>
          <a:p>
            <a:r>
              <a:rPr lang="pt-BR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Imperador Justiniano (527 a 565): reconquista de terras tomadas pelos germanos.</a:t>
            </a:r>
          </a:p>
          <a:p>
            <a:r>
              <a:rPr lang="pt-BR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Custos da reconquista: aumento de impostos e insatisfação popular.</a:t>
            </a:r>
          </a:p>
          <a:p>
            <a:endParaRPr lang="pt-BR" sz="2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BR" sz="2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BR" sz="2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BR" dirty="0"/>
          </a:p>
        </p:txBody>
      </p:sp>
      <p:pic>
        <p:nvPicPr>
          <p:cNvPr id="8" name="Picture 2" descr="http://fotoweb.ftd.com.br/fotoweb/cache/5007/MAPASFTD/2055-HIS-V6-U04-C11-M004.t5c376a74.m800.ai.pv.xQxh8vhS2.jpg">
            <a:extLst>
              <a:ext uri="{FF2B5EF4-FFF2-40B4-BE49-F238E27FC236}">
                <a16:creationId xmlns:a16="http://schemas.microsoft.com/office/drawing/2014/main" id="{3C144493-E18D-43B0-8768-99850C813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2" y="2086531"/>
            <a:ext cx="5048175" cy="38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15</a:t>
            </a:fld>
            <a:endParaRPr lang="pt-BR" dirty="0"/>
          </a:p>
        </p:txBody>
      </p:sp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ECF310DE-B35D-FC9E-D1EE-178F8FB27E4A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9220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11155-6DFA-4967-AAEA-4553EB54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25" y="540502"/>
            <a:ext cx="10515600" cy="624776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Maomé e a expansão islâmica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3EF82D-9FA2-484B-AABB-EA765716C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338" y="1233559"/>
            <a:ext cx="4295163" cy="53234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Arábia: berço de uma nova religião, o islamismo.</a:t>
            </a:r>
          </a:p>
          <a:p>
            <a:pPr>
              <a:lnSpc>
                <a:spcPct val="110000"/>
              </a:lnSpc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Monoteísta, fé em um único Deus.</a:t>
            </a:r>
          </a:p>
          <a:p>
            <a:pPr>
              <a:lnSpc>
                <a:spcPct val="110000"/>
              </a:lnSpc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Muçulmanos, seguidores de Maomé.</a:t>
            </a:r>
          </a:p>
          <a:p>
            <a:pPr>
              <a:lnSpc>
                <a:spcPct val="110000"/>
              </a:lnSpc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Em 622, ocorreu a Hégira.</a:t>
            </a:r>
          </a:p>
          <a:p>
            <a:pPr>
              <a:lnSpc>
                <a:spcPct val="110000"/>
              </a:lnSpc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Conquista de Meca, a capital da religião muçulmana.</a:t>
            </a:r>
          </a:p>
          <a:p>
            <a:pPr>
              <a:lnSpc>
                <a:spcPct val="110000"/>
              </a:lnSpc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Populações árabes da cidade e deserto unidas por meio do islamismo.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1AACFA-03CA-44E6-A6E1-6DC67EA0C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0416" y="1024001"/>
            <a:ext cx="6655266" cy="583014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                A expansão islâmica entre 622 e 750</a:t>
            </a:r>
            <a:endParaRPr lang="pt-BR" sz="1400" b="1" dirty="0">
              <a:solidFill>
                <a:srgbClr val="FF0000"/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Fonte: KINDER; Hermann; HERGT, Manfred; HILGEMANN, Werner</a:t>
            </a:r>
            <a:r>
              <a:rPr lang="pt-BR" sz="1200" b="1" dirty="0">
                <a:latin typeface="Roboto" panose="02000000000000000000" pitchFamily="2" charset="0"/>
                <a:ea typeface="Roboto" panose="02000000000000000000" pitchFamily="2" charset="0"/>
              </a:rPr>
              <a:t>. Atlas Histórico Mundial</a:t>
            </a: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: de los Orígenes a nuestros días. Madrid: Akal, 2007. p. 124.</a:t>
            </a:r>
          </a:p>
          <a:p>
            <a:pPr marL="0" indent="0"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Califas, após a morte de Maomé, promovem a expansão do islamismo, cujos interesses eram:</a:t>
            </a:r>
          </a:p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Controle de vias comerciais;</a:t>
            </a:r>
          </a:p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A </a:t>
            </a:r>
            <a:r>
              <a:rPr lang="pt-BR" sz="2400" i="1" dirty="0">
                <a:latin typeface="Roboto" panose="02000000000000000000" pitchFamily="2" charset="0"/>
                <a:ea typeface="Roboto" panose="02000000000000000000" pitchFamily="2" charset="0"/>
              </a:rPr>
              <a:t>Jihad</a:t>
            </a:r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Quem morresse pelo islamismo ganharia o paraíso.</a:t>
            </a:r>
          </a:p>
          <a:p>
            <a:pPr marL="0" indent="0"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Em cem anos de batalhas, conquistaram um grande império. </a:t>
            </a:r>
            <a:endParaRPr lang="pt-BR" dirty="0"/>
          </a:p>
        </p:txBody>
      </p:sp>
      <p:pic>
        <p:nvPicPr>
          <p:cNvPr id="7" name="Picture 2" descr="http://fotoweb.ftd.com.br/fotoweb/cache/5007/MAPASFTD/2055-HIS-V6-U04-C11-M005.t5c373dba.m1200.ai.pv.x9R4iiiqm.jpg">
            <a:extLst>
              <a:ext uri="{FF2B5EF4-FFF2-40B4-BE49-F238E27FC236}">
                <a16:creationId xmlns:a16="http://schemas.microsoft.com/office/drawing/2014/main" id="{FF936AA1-F5EA-4A6F-81CC-686E2F1DD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430" y="1306554"/>
            <a:ext cx="4503954" cy="253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16</a:t>
            </a:fld>
            <a:endParaRPr lang="pt-BR" dirty="0"/>
          </a:p>
        </p:txBody>
      </p:sp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C23D0410-945B-F7CF-7F3E-4117177EC85B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5245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F5577-69C3-420D-8AB7-E1AA73B3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15" y="487800"/>
            <a:ext cx="10515600" cy="717055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Mediterrâneo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855DA0-E187-47DC-9F04-8647E7C04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915" y="1386871"/>
            <a:ext cx="5181600" cy="50055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Mediterrâneo: espaço de interação (séc. VIII e IX)</a:t>
            </a:r>
            <a:endParaRPr lang="pt-BR" sz="1200" b="1" dirty="0">
              <a:solidFill>
                <a:srgbClr val="FF0000"/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 algn="r">
              <a:buNone/>
            </a:pP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Fonte: VIDAL-NAQUET, Pierre; BERTIN, Jacques. </a:t>
            </a:r>
            <a:r>
              <a:rPr lang="pt-BR" sz="1200" b="1" dirty="0">
                <a:latin typeface="Roboto" panose="02000000000000000000" pitchFamily="2" charset="0"/>
                <a:ea typeface="Roboto" panose="02000000000000000000" pitchFamily="2" charset="0"/>
              </a:rPr>
              <a:t>Atlas histórico</a:t>
            </a: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: da Pré-História aos nossos dias. Lisboa: Círculo de Leitores, 1990. p. 29.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81DE42-F3C6-4C95-94BD-92D6D660B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3328" y="2097247"/>
            <a:ext cx="6017703" cy="3028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Séculos VIII e IX: o Mediterrâneo era cruzado por comerciantes árabes muçulmanos, bizantinos, judeus, sírios, africanos, gregos, italianos, entre outros. Além das mercadorias, circulavam também ideias, práticas, línguas, religiões e saberes. </a:t>
            </a: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4578" name="Picture 2" descr="http://fotoweb.ftd.com.br/fotoweb/cache/5007/MAPASFTD/2055-HIS-V6-U04-C11-M006.t5c376a1c.m800.ai.pv.xgT5dljZy.jpg">
            <a:extLst>
              <a:ext uri="{FF2B5EF4-FFF2-40B4-BE49-F238E27FC236}">
                <a16:creationId xmlns:a16="http://schemas.microsoft.com/office/drawing/2014/main" id="{FC8D3C56-1A91-436D-8258-8F4FEE011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47" y="1623860"/>
            <a:ext cx="4937135" cy="36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17</a:t>
            </a:fld>
            <a:endParaRPr lang="pt-BR" dirty="0"/>
          </a:p>
        </p:txBody>
      </p:sp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B8A0772F-4D19-AC89-A059-F1BCC051380E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1927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B9213-F604-4E83-82FF-8D14C1A2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56" y="555203"/>
            <a:ext cx="10515600" cy="77445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Feudalismo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A26CE00-400E-4FC8-A6BA-323B1ECD70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0605" y="1329657"/>
          <a:ext cx="10515600" cy="4771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A1F1DE96-B909-4DA0-BB48-D5D00D6A913B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72722626"/>
              </p:ext>
            </p:extLst>
          </p:nvPr>
        </p:nvGraphicFramePr>
        <p:xfrm>
          <a:off x="383096" y="1414580"/>
          <a:ext cx="11269211" cy="526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76719" y="6402460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18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165B71A2-C703-9B76-1CCA-2D4C069E68E6}"/>
              </a:ext>
            </a:extLst>
          </p:cNvPr>
          <p:cNvPicPr preferRelativeResize="0"/>
          <p:nvPr/>
        </p:nvPicPr>
        <p:blipFill rotWithShape="1">
          <a:blip r:embed="rId1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4776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86FEC-D753-4699-9E7D-051CF0DD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60" y="670178"/>
            <a:ext cx="10515600" cy="507330"/>
          </a:xfrm>
        </p:spPr>
        <p:txBody>
          <a:bodyPr>
            <a:no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Reino dos Francos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C1E2DA-7D8E-4200-8277-0D76E41D6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560" y="1303791"/>
            <a:ext cx="5684240" cy="5343788"/>
          </a:xfrm>
        </p:spPr>
        <p:txBody>
          <a:bodyPr>
            <a:noAutofit/>
          </a:bodyPr>
          <a:lstStyle/>
          <a:p>
            <a:r>
              <a:rPr lang="pt-BR" sz="2300" dirty="0">
                <a:latin typeface="Roboto" panose="02000000000000000000" pitchFamily="2" charset="0"/>
                <a:ea typeface="Roboto" panose="02000000000000000000" pitchFamily="2" charset="0"/>
              </a:rPr>
              <a:t>Os francos conquistaram a Gália e fundaram um reino.</a:t>
            </a:r>
          </a:p>
          <a:p>
            <a:r>
              <a:rPr lang="pt-BR" sz="2300" dirty="0">
                <a:latin typeface="Roboto" panose="02000000000000000000" pitchFamily="2" charset="0"/>
                <a:ea typeface="Roboto" panose="02000000000000000000" pitchFamily="2" charset="0"/>
              </a:rPr>
              <a:t>Dinastia merovíngia.</a:t>
            </a:r>
          </a:p>
          <a:p>
            <a:r>
              <a:rPr lang="pt-BR" sz="2300" dirty="0">
                <a:latin typeface="Roboto" panose="02000000000000000000" pitchFamily="2" charset="0"/>
                <a:ea typeface="Roboto" panose="02000000000000000000" pitchFamily="2" charset="0"/>
              </a:rPr>
              <a:t>Reinado de Clóvis (482-511): expansão franca ganhou maior impulso.</a:t>
            </a:r>
          </a:p>
          <a:p>
            <a:r>
              <a:rPr lang="pt-BR" sz="2300" dirty="0">
                <a:latin typeface="Roboto" panose="02000000000000000000" pitchFamily="2" charset="0"/>
                <a:ea typeface="Roboto" panose="02000000000000000000" pitchFamily="2" charset="0"/>
              </a:rPr>
              <a:t>Conquista de territórios por meio de armas e do matrimônio.</a:t>
            </a:r>
          </a:p>
          <a:p>
            <a:r>
              <a:rPr lang="pt-BR" sz="2300" dirty="0">
                <a:latin typeface="Roboto" panose="02000000000000000000" pitchFamily="2" charset="0"/>
                <a:ea typeface="Roboto" panose="02000000000000000000" pitchFamily="2" charset="0"/>
              </a:rPr>
              <a:t>Clotilde, princesa cristã do reino da Burgúndia.</a:t>
            </a:r>
          </a:p>
          <a:p>
            <a:r>
              <a:rPr lang="pt-BR" sz="2300" dirty="0">
                <a:latin typeface="Roboto" panose="02000000000000000000" pitchFamily="2" charset="0"/>
                <a:ea typeface="Roboto" panose="02000000000000000000" pitchFamily="2" charset="0"/>
              </a:rPr>
              <a:t>Clóvis converteu-se ao cristianismo, em 496. E, com o apoio da Igreja, continuou expandindo seu reino.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A1697E-2728-4135-9BC2-E13CB6C3D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77508"/>
            <a:ext cx="5597554" cy="52038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3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Expansão dos francos (séculos V e VI)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Fonte: DUBY, Georges. </a:t>
            </a:r>
            <a:r>
              <a:rPr lang="pt-BR" sz="1200" b="1" dirty="0">
                <a:latin typeface="Roboto" panose="02000000000000000000" pitchFamily="2" charset="0"/>
                <a:ea typeface="Roboto" panose="02000000000000000000" pitchFamily="2" charset="0"/>
              </a:rPr>
              <a:t>Atlas historique mondial</a:t>
            </a: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. Paris: Larousse, 2001. p. 32.</a:t>
            </a:r>
          </a:p>
        </p:txBody>
      </p:sp>
      <p:pic>
        <p:nvPicPr>
          <p:cNvPr id="25602" name="Picture 2" descr="http://fotoweb.ftd.com.br/fotoweb/cache/5007/MAPASFTD/2055-HIS-V6-U04-C12-M001.t5c376a4f.m800.ai.pv.xc_AmmunN.jpg">
            <a:extLst>
              <a:ext uri="{FF2B5EF4-FFF2-40B4-BE49-F238E27FC236}">
                <a16:creationId xmlns:a16="http://schemas.microsoft.com/office/drawing/2014/main" id="{F2291B80-8D4B-4532-8C5D-1B95F4A5E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50" y="1585857"/>
            <a:ext cx="5300454" cy="403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19</a:t>
            </a:fld>
            <a:endParaRPr lang="pt-BR" dirty="0"/>
          </a:p>
        </p:txBody>
      </p:sp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21CBA017-FBC5-7EC2-B9FF-29A123B7994C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100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619DC-FD40-47CA-83BF-D2153025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900"/>
            <a:ext cx="10515600" cy="1231900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Unidade 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A48690-E0AF-4D91-AA1A-56B9B803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3852"/>
            <a:ext cx="10515600" cy="1638300"/>
          </a:xfrm>
        </p:spPr>
        <p:txBody>
          <a:bodyPr/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Império Romano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Crise do Império e os povos do Mediterrâneo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Feudalismo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06D80049-E045-A8EC-2A8F-C5A394C941E6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3872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86FEC-D753-4699-9E7D-051CF0DD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70" y="619194"/>
            <a:ext cx="10515600" cy="507330"/>
          </a:xfrm>
        </p:spPr>
        <p:txBody>
          <a:bodyPr>
            <a:no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Império Carolíngio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C1E2DA-7D8E-4200-8277-0D76E41D6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606" y="1426128"/>
            <a:ext cx="5684240" cy="4597168"/>
          </a:xfrm>
        </p:spPr>
        <p:txBody>
          <a:bodyPr>
            <a:noAutofit/>
          </a:bodyPr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Reis indolentes perdem o trono por meio de um golpe.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Pepino, o Breve, declara-se rei, o primeiro da dinastia carolíngia. 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Aliança com a Igreja Católica.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Carlos Magno, filho e sucessor de Pepino, o Breve, coroado imperador pelo Papa.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Unidade à Europa cristã e expansão militar.</a:t>
            </a:r>
          </a:p>
          <a:p>
            <a:pPr marL="0" indent="0">
              <a:buNone/>
            </a:pPr>
            <a:endParaRPr lang="pt-BR" sz="2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A1697E-2728-4135-9BC2-E13CB6C3D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30077"/>
            <a:ext cx="5597554" cy="52038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3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 Império Carolíngio (século VIII)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 algn="r">
              <a:spcBef>
                <a:spcPts val="0"/>
              </a:spcBef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Fonte: DUBY, Georges. </a:t>
            </a:r>
            <a:r>
              <a:rPr lang="pt-BR" sz="1200" b="1" dirty="0">
                <a:latin typeface="Roboto" panose="02000000000000000000" pitchFamily="2" charset="0"/>
                <a:ea typeface="Roboto" panose="02000000000000000000" pitchFamily="2" charset="0"/>
              </a:rPr>
              <a:t>Atlas historique mondial</a:t>
            </a: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. Paris: Larousse, 2001. p. 38.</a:t>
            </a:r>
          </a:p>
        </p:txBody>
      </p:sp>
      <p:pic>
        <p:nvPicPr>
          <p:cNvPr id="26626" name="Picture 2" descr="http://fotoweb.ftd.com.br/fotoweb/cache/5007/MAPASFTD/2055-HIS-V6-U04-C12-M002.t5c376b95.m800.ai.pv.xp-pvR0WK.jpg">
            <a:extLst>
              <a:ext uri="{FF2B5EF4-FFF2-40B4-BE49-F238E27FC236}">
                <a16:creationId xmlns:a16="http://schemas.microsoft.com/office/drawing/2014/main" id="{9DF6D48D-0225-46A7-A16B-95421EF17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76" y="1939043"/>
            <a:ext cx="5215778" cy="41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52005" y="6468793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20</a:t>
            </a:fld>
            <a:endParaRPr lang="pt-BR" dirty="0"/>
          </a:p>
        </p:txBody>
      </p:sp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92E2514E-5EC1-2B17-B3E2-9B08099ECBC7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6639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37AA8E-A2CD-414B-8127-76ED0AC3E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030" y="898151"/>
            <a:ext cx="5181600" cy="559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1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Divisão do Império Carolíngio (Tratado de Verdun, em 843)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Fonte: DUBY, Georges. </a:t>
            </a:r>
            <a:r>
              <a:rPr lang="pt-BR" sz="1200" b="1" dirty="0">
                <a:latin typeface="Roboto" panose="02000000000000000000" pitchFamily="2" charset="0"/>
                <a:ea typeface="Roboto" panose="02000000000000000000" pitchFamily="2" charset="0"/>
              </a:rPr>
              <a:t>Atlas historique mondial</a:t>
            </a: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. Paris: Larousse, 2001. p. 38.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1B668E-F125-4F26-AE1E-29D05BC64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2853" y="310592"/>
            <a:ext cx="5819643" cy="5766412"/>
          </a:xfrm>
        </p:spPr>
        <p:txBody>
          <a:bodyPr>
            <a:noAutofit/>
          </a:bodyPr>
          <a:lstStyle/>
          <a:p>
            <a:endParaRPr lang="pt-BR" sz="2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pt-BR" sz="2600" b="1" dirty="0">
                <a:latin typeface="Roboto" panose="02000000000000000000" pitchFamily="2" charset="0"/>
                <a:ea typeface="Roboto" panose="02000000000000000000" pitchFamily="2" charset="0"/>
              </a:rPr>
              <a:t>Vassalagem</a:t>
            </a:r>
            <a:r>
              <a:rPr lang="pt-BR" sz="2600" dirty="0">
                <a:latin typeface="Roboto" panose="02000000000000000000" pitchFamily="2" charset="0"/>
                <a:ea typeface="Roboto" panose="02000000000000000000" pitchFamily="2" charset="0"/>
              </a:rPr>
              <a:t>: nobres estabeleciam laços de dependência e fidelidade junto ao rei.</a:t>
            </a:r>
          </a:p>
          <a:p>
            <a:r>
              <a:rPr lang="pt-BR" sz="2600" dirty="0">
                <a:latin typeface="Roboto" panose="02000000000000000000" pitchFamily="2" charset="0"/>
                <a:ea typeface="Roboto" panose="02000000000000000000" pitchFamily="2" charset="0"/>
              </a:rPr>
              <a:t>Administração do Império por meio da divisão das terras entre condes, duques e marqueses.</a:t>
            </a:r>
          </a:p>
          <a:p>
            <a:r>
              <a:rPr lang="pt-BR" sz="2600" dirty="0">
                <a:latin typeface="Roboto" panose="02000000000000000000" pitchFamily="2" charset="0"/>
                <a:ea typeface="Roboto" panose="02000000000000000000" pitchFamily="2" charset="0"/>
              </a:rPr>
              <a:t>Morte de Carlos Magno.</a:t>
            </a:r>
          </a:p>
          <a:p>
            <a:r>
              <a:rPr lang="pt-BR" sz="2600" dirty="0">
                <a:latin typeface="Roboto" panose="02000000000000000000" pitchFamily="2" charset="0"/>
                <a:ea typeface="Roboto" panose="02000000000000000000" pitchFamily="2" charset="0"/>
              </a:rPr>
              <a:t>Luís, o Piedoso, teve dificuldade em impor sua autoridade.</a:t>
            </a:r>
          </a:p>
          <a:p>
            <a:r>
              <a:rPr lang="pt-BR" sz="2600" dirty="0">
                <a:latin typeface="Roboto" panose="02000000000000000000" pitchFamily="2" charset="0"/>
                <a:ea typeface="Roboto" panose="02000000000000000000" pitchFamily="2" charset="0"/>
              </a:rPr>
              <a:t>Disputas entre herdeiros pelo trono.</a:t>
            </a:r>
          </a:p>
          <a:p>
            <a:r>
              <a:rPr lang="pt-BR" sz="2600" dirty="0">
                <a:latin typeface="Roboto" panose="02000000000000000000" pitchFamily="2" charset="0"/>
                <a:ea typeface="Roboto" panose="02000000000000000000" pitchFamily="2" charset="0"/>
              </a:rPr>
              <a:t>Tratado de Verdun, em 843. </a:t>
            </a:r>
          </a:p>
          <a:p>
            <a:r>
              <a:rPr lang="pt-BR" sz="2600" dirty="0">
                <a:latin typeface="Roboto" panose="02000000000000000000" pitchFamily="2" charset="0"/>
                <a:ea typeface="Roboto" panose="02000000000000000000" pitchFamily="2" charset="0"/>
              </a:rPr>
              <a:t>Fragmentação do Império Carolíngio, fortalecimento dos nobres. </a:t>
            </a:r>
          </a:p>
          <a:p>
            <a:endParaRPr lang="pt-BR" sz="2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7650" name="Picture 2" descr="http://fotoweb.ftd.com.br/fotoweb/cache/5007/MAPASFTD/2055-HIS-V6-U04-C12-M003.t5c376bbc.m600.ai.pv.xpkQfIGZk.jpg">
            <a:extLst>
              <a:ext uri="{FF2B5EF4-FFF2-40B4-BE49-F238E27FC236}">
                <a16:creationId xmlns:a16="http://schemas.microsoft.com/office/drawing/2014/main" id="{9CA857ED-2B71-4C84-9428-191EBCBC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0" y="1135480"/>
            <a:ext cx="4664977" cy="472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21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14F5A5C5-C782-8C70-7356-9117B94B0434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7230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CE308-B7C6-4A46-81E1-5693A4716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24" y="581364"/>
            <a:ext cx="10515600" cy="649943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Formação da Europa medieval</a:t>
            </a:r>
            <a:endParaRPr lang="pt-BR" sz="3600" dirty="0"/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19CA61D4-14DF-485F-B879-4F7D85BD0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471004"/>
              </p:ext>
            </p:extLst>
          </p:nvPr>
        </p:nvGraphicFramePr>
        <p:xfrm>
          <a:off x="410361" y="1175329"/>
          <a:ext cx="11569117" cy="5578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22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8F3E6DCB-AB81-FCB1-87B9-E4394218A790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280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5D3CC-8C40-45B3-AE95-C94D6AC7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14" y="561975"/>
            <a:ext cx="10515600" cy="683498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Sociedade feudal</a:t>
            </a:r>
            <a:endParaRPr lang="pt-BR" sz="36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79E9566-E680-41BD-8070-C31F2D04C1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119302"/>
              </p:ext>
            </p:extLst>
          </p:nvPr>
        </p:nvGraphicFramePr>
        <p:xfrm>
          <a:off x="335559" y="1048983"/>
          <a:ext cx="11560030" cy="592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46034" y="641401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23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DB4E4C10-9211-420C-8003-82E566EA8096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4309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2F20D-D038-4652-B0F7-10BF500B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26" y="580951"/>
            <a:ext cx="10515600" cy="593775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Senhorio</a:t>
            </a:r>
            <a:endParaRPr lang="pt-BR" sz="3600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7D25F00F-6CFD-46DB-9A18-8C3E872AA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026" y="956344"/>
            <a:ext cx="8356134" cy="5494789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3B6998A0-1BF9-4BF5-9ADA-781F751B9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33606" y="1676702"/>
            <a:ext cx="3149368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Organização:</a:t>
            </a:r>
          </a:p>
          <a:p>
            <a:r>
              <a:rPr lang="pt-BR" sz="2500" dirty="0">
                <a:latin typeface="Roboto" panose="02000000000000000000" pitchFamily="2" charset="0"/>
                <a:ea typeface="Roboto" panose="02000000000000000000" pitchFamily="2" charset="0"/>
              </a:rPr>
              <a:t>Manso senhorial.</a:t>
            </a:r>
          </a:p>
          <a:p>
            <a:r>
              <a:rPr lang="pt-BR" sz="2500" dirty="0">
                <a:latin typeface="Roboto" panose="02000000000000000000" pitchFamily="2" charset="0"/>
                <a:ea typeface="Roboto" panose="02000000000000000000" pitchFamily="2" charset="0"/>
              </a:rPr>
              <a:t>Terras comunais.</a:t>
            </a:r>
          </a:p>
          <a:p>
            <a:r>
              <a:rPr lang="pt-BR" sz="2500" dirty="0">
                <a:latin typeface="Roboto" panose="02000000000000000000" pitchFamily="2" charset="0"/>
                <a:ea typeface="Roboto" panose="02000000000000000000" pitchFamily="2" charset="0"/>
              </a:rPr>
              <a:t>Manso servil.</a:t>
            </a:r>
          </a:p>
          <a:p>
            <a:r>
              <a:rPr lang="pt-BR" sz="2500" dirty="0">
                <a:latin typeface="Roboto" panose="02000000000000000000" pitchFamily="2" charset="0"/>
                <a:ea typeface="Roboto" panose="02000000000000000000" pitchFamily="2" charset="0"/>
              </a:rPr>
              <a:t>Castelo.</a:t>
            </a:r>
          </a:p>
          <a:p>
            <a:endParaRPr lang="pt-BR" b="1" dirty="0"/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5F7A92E-A2F3-4D0B-8D5A-2DE98F222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20" y="1519631"/>
            <a:ext cx="7591425" cy="48823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24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BEE9D0A0-1FB1-9B28-3F5E-49F798CC0DF4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8875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8794F-C0BF-478B-A56E-63DC9369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04" y="545543"/>
            <a:ext cx="10515600" cy="708666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Igreja e cristianismo</a:t>
            </a:r>
            <a:endParaRPr lang="pt-BR" sz="3600" dirty="0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B03E6829-8954-4500-85DB-3C2E80296C6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3120889"/>
              </p:ext>
            </p:extLst>
          </p:nvPr>
        </p:nvGraphicFramePr>
        <p:xfrm>
          <a:off x="302004" y="1366627"/>
          <a:ext cx="5181600" cy="5380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186EC404-21B4-4665-A2DC-FB6744B07B4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8982371"/>
              </p:ext>
            </p:extLst>
          </p:nvPr>
        </p:nvGraphicFramePr>
        <p:xfrm>
          <a:off x="5861108" y="1745983"/>
          <a:ext cx="55814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25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5787894C-FE98-1BC8-AABE-2EC852278BE2}"/>
              </a:ext>
            </a:extLst>
          </p:cNvPr>
          <p:cNvPicPr preferRelativeResize="0"/>
          <p:nvPr/>
        </p:nvPicPr>
        <p:blipFill rotWithShape="1">
          <a:blip r:embed="rId1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208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B9213-F604-4E83-82FF-8D14C1A2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314"/>
            <a:ext cx="10515600" cy="792556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Império Romano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A26CE00-400E-4FC8-A6BA-323B1ECD7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944806"/>
              </p:ext>
            </p:extLst>
          </p:nvPr>
        </p:nvGraphicFramePr>
        <p:xfrm>
          <a:off x="422247" y="1362068"/>
          <a:ext cx="11288784" cy="544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3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B2620D73-262B-9056-423A-B5D9EF014DB5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822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F8A5C4-FA99-4C21-8956-4DD3C24AA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3" y="815257"/>
            <a:ext cx="10959517" cy="5830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			Império Romano: extensão máxima (século II)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Fonte: DUBY, Georges. </a:t>
            </a:r>
            <a:r>
              <a:rPr lang="pt-BR" sz="1200" b="1" dirty="0">
                <a:latin typeface="Roboto" panose="02000000000000000000" pitchFamily="2" charset="0"/>
                <a:ea typeface="Roboto" panose="02000000000000000000" pitchFamily="2" charset="0"/>
              </a:rPr>
              <a:t>Atlas historique mondial</a:t>
            </a: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Paris: Larousse, 2003. p. 27.</a:t>
            </a: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314" name="Picture 2" descr="http://fotoweb.ftd.com.br/fotoweb/cache/5007/MAPASFTD/2055-HIS-V6-U04-C10-M001.t5c376b6b.m800.ai.pv.xhZ2GfnY4.jpg">
            <a:extLst>
              <a:ext uri="{FF2B5EF4-FFF2-40B4-BE49-F238E27FC236}">
                <a16:creationId xmlns:a16="http://schemas.microsoft.com/office/drawing/2014/main" id="{AA2EBD99-E9B9-4FD5-AC53-2D0288C36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74019"/>
            <a:ext cx="76200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4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87103956-A2C6-C57C-272B-5EF03F2AE282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886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05A3E-4775-4A0D-AE8A-5F633E940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0" y="488671"/>
            <a:ext cx="10515600" cy="733833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Características do Império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0768DD4B-C0ED-46F4-9382-F33B79DA3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230617"/>
              </p:ext>
            </p:extLst>
          </p:nvPr>
        </p:nvGraphicFramePr>
        <p:xfrm>
          <a:off x="335560" y="1050646"/>
          <a:ext cx="11370887" cy="5935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5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45BC75F0-6A52-45AA-1B9B-9CEE20190B84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018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86FD6-B84B-4D7E-A7CB-6DEFDD1A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51" y="761420"/>
            <a:ext cx="12082943" cy="709337"/>
          </a:xfrm>
        </p:spPr>
        <p:txBody>
          <a:bodyPr>
            <a:no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Economia e circulação de pessoas e culturas no Mediterrâneo</a:t>
            </a:r>
            <a:endParaRPr lang="pt-BR" sz="36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9D6391-5F98-4EF6-8FB4-28D077CEA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51" y="1191237"/>
            <a:ext cx="5578677" cy="54192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pt-BR" sz="1200" dirty="0">
                <a:solidFill>
                  <a:srgbClr val="FF00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A economia do Império Romano (século II d.C.)</a:t>
            </a: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Fonte: KINDER, H.; HILGEMANN, W.; HERGT, M. </a:t>
            </a:r>
            <a:r>
              <a:rPr lang="pt-BR" sz="1200" b="1" dirty="0">
                <a:latin typeface="Roboto" panose="02000000000000000000" pitchFamily="2" charset="0"/>
                <a:ea typeface="Roboto" panose="02000000000000000000" pitchFamily="2" charset="0"/>
              </a:rPr>
              <a:t>Atlas histórico </a:t>
            </a:r>
            <a:r>
              <a:rPr lang="es-ES" sz="1200" b="1" dirty="0">
                <a:latin typeface="Roboto" panose="02000000000000000000" pitchFamily="2" charset="0"/>
                <a:ea typeface="Roboto" panose="02000000000000000000" pitchFamily="2" charset="0"/>
              </a:rPr>
              <a:t>mundial</a:t>
            </a: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</a:rPr>
              <a:t>. Madri: Akal, 2012. p. 106.</a:t>
            </a: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C8092BC-DD9D-48C1-BCD8-DFF07512F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4480" y="1623270"/>
            <a:ext cx="5813569" cy="4832058"/>
          </a:xfrm>
        </p:spPr>
        <p:txBody>
          <a:bodyPr>
            <a:normAutofit lnSpcReduction="10000"/>
          </a:bodyPr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 estabilidade política romana favoreceu a economia.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 intensa troca comercial era realizada na região do Mediterrâneo e envolvia as metrópoles do Império Romano, Atenas, Éfeso, Antioquia, Cartago e Alexandria.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Além dos produtos, circulavam pelo Mediterrâneo antigo pessoas, técnicas, línguas e culturas diversas.</a:t>
            </a:r>
          </a:p>
        </p:txBody>
      </p:sp>
      <p:pic>
        <p:nvPicPr>
          <p:cNvPr id="14338" name="Picture 2" descr="http://fotoweb.ftd.com.br/fotoweb/cache/5007/MAPASFTD/2055-HIS-V6-U04-C10-M002.t5c376b30.m800.ai.pv.x9it1_T4_.jpg">
            <a:extLst>
              <a:ext uri="{FF2B5EF4-FFF2-40B4-BE49-F238E27FC236}">
                <a16:creationId xmlns:a16="http://schemas.microsoft.com/office/drawing/2014/main" id="{9ADCC52E-9F18-470A-BC56-918F669A3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1" y="1972810"/>
            <a:ext cx="4702608" cy="38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6</a:t>
            </a:fld>
            <a:endParaRPr lang="pt-BR" dirty="0"/>
          </a:p>
        </p:txBody>
      </p:sp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18DF720D-A1D9-DED2-A672-B2CB7EBB2D59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722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CE353-5114-41D9-B563-7F1CE283D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35" y="528584"/>
            <a:ext cx="10515600" cy="658332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Contribuições romanas</a:t>
            </a:r>
            <a:endParaRPr lang="pt-BR" sz="3600" dirty="0"/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92311100-110A-4344-B4B0-8275F7F42EA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5498879"/>
              </p:ext>
            </p:extLst>
          </p:nvPr>
        </p:nvGraphicFramePr>
        <p:xfrm>
          <a:off x="427138" y="1287243"/>
          <a:ext cx="6502169" cy="2692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Espaço Reservado para Conteúdo 9">
            <a:extLst>
              <a:ext uri="{FF2B5EF4-FFF2-40B4-BE49-F238E27FC236}">
                <a16:creationId xmlns:a16="http://schemas.microsoft.com/office/drawing/2014/main" id="{5E352C8E-21FD-4F58-A921-F4CEBD9253A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4624473"/>
              </p:ext>
            </p:extLst>
          </p:nvPr>
        </p:nvGraphicFramePr>
        <p:xfrm>
          <a:off x="6718041" y="563193"/>
          <a:ext cx="5348824" cy="354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04C8CEEC-C6C9-49FE-B260-098B2FF4C7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622710"/>
              </p:ext>
            </p:extLst>
          </p:nvPr>
        </p:nvGraphicFramePr>
        <p:xfrm>
          <a:off x="427138" y="4302025"/>
          <a:ext cx="11228694" cy="2339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D81FE100-5878-48E3-8237-EF3A986F032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07432" y="4039444"/>
            <a:ext cx="6248400" cy="27717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92453" y="6459209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7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C33C5F6A-D8AF-D76D-BEF8-794268913C62}"/>
              </a:ext>
            </a:extLst>
          </p:cNvPr>
          <p:cNvPicPr preferRelativeResize="0"/>
          <p:nvPr/>
        </p:nvPicPr>
        <p:blipFill rotWithShape="1">
          <a:blip r:embed="rId18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293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5D474-0678-4A7F-8428-63A5A35A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4"/>
            <a:ext cx="10515600" cy="73383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Crise do Império e os povos do Mediterrâneo</a:t>
            </a:r>
          </a:p>
        </p:txBody>
      </p:sp>
      <p:graphicFrame>
        <p:nvGraphicFramePr>
          <p:cNvPr id="10" name="Espaço Reservado para Conteúdo 9">
            <a:extLst>
              <a:ext uri="{FF2B5EF4-FFF2-40B4-BE49-F238E27FC236}">
                <a16:creationId xmlns:a16="http://schemas.microsoft.com/office/drawing/2014/main" id="{5983D5F4-4BD8-4A01-9787-4AC0470152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542563"/>
              </p:ext>
            </p:extLst>
          </p:nvPr>
        </p:nvGraphicFramePr>
        <p:xfrm>
          <a:off x="623808" y="1605919"/>
          <a:ext cx="10995270" cy="5252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76719" y="6397539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8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27E2DF02-E4F3-9A71-EC28-6BD3A00FFC89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226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B1D379-3EBB-43B2-82EE-B40635B70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39" y="637564"/>
            <a:ext cx="11140579" cy="6048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Império dividido: promoveu melhorias na administração; em contrapartida, suas fronteiras sofreram maior pressão germânica.</a:t>
            </a:r>
          </a:p>
          <a:p>
            <a:pPr marL="0" indent="0">
              <a:buNone/>
            </a:pPr>
            <a:endParaRPr lang="pt-BR" sz="1200" dirty="0">
              <a:solidFill>
                <a:srgbClr val="FF00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pt-BR" sz="1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 Império Romano dividido (século IV)</a:t>
            </a:r>
            <a:endParaRPr lang="pt-BR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Fonte: VIDAL-NAQUET, Pierre; BERTIN, Jacques. </a:t>
            </a:r>
            <a:r>
              <a:rPr lang="pt-BR" sz="1200" b="1" dirty="0">
                <a:latin typeface="Roboto" panose="02000000000000000000" pitchFamily="2" charset="0"/>
                <a:ea typeface="Roboto" panose="02000000000000000000" pitchFamily="2" charset="0"/>
              </a:rPr>
              <a:t>Atlas histórico</a:t>
            </a: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: da Pré-História aos nossos dias. Lisboa: Círculo de Leitores, 1990. p. 29.</a:t>
            </a:r>
          </a:p>
        </p:txBody>
      </p:sp>
      <p:pic>
        <p:nvPicPr>
          <p:cNvPr id="15362" name="Picture 2" descr="http://fotoweb.ftd.com.br/fotoweb/cache/5007/MAPASFTD/2055-HIS-V6-U04-C11-M001.t5c373d6b.m1200.ai.pv.xBH7t5cvR.jpg">
            <a:extLst>
              <a:ext uri="{FF2B5EF4-FFF2-40B4-BE49-F238E27FC236}">
                <a16:creationId xmlns:a16="http://schemas.microsoft.com/office/drawing/2014/main" id="{3B38B17E-1372-40B4-9E4E-824940F3E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81" y="2117997"/>
            <a:ext cx="7340998" cy="40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00179" y="64928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9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0E35B4BD-D946-49F0-3908-D43FD8E2AED3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5425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4816</TotalTime>
  <Words>1664</Words>
  <Application>Microsoft Office PowerPoint</Application>
  <PresentationFormat>Widescreen</PresentationFormat>
  <Paragraphs>347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Tema do Office</vt:lpstr>
      <vt:lpstr>Apresentação do PowerPoint</vt:lpstr>
      <vt:lpstr>Unidade 4</vt:lpstr>
      <vt:lpstr>Império Romano</vt:lpstr>
      <vt:lpstr>Apresentação do PowerPoint</vt:lpstr>
      <vt:lpstr>Características do Império</vt:lpstr>
      <vt:lpstr>Economia e circulação de pessoas e culturas no Mediterrâneo</vt:lpstr>
      <vt:lpstr>Contribuições romanas</vt:lpstr>
      <vt:lpstr>Crise do Império e os povos do Mediterrâneo</vt:lpstr>
      <vt:lpstr>Apresentação do PowerPoint</vt:lpstr>
      <vt:lpstr>Consequências da crise</vt:lpstr>
      <vt:lpstr>Povos germanos</vt:lpstr>
      <vt:lpstr>Características</vt:lpstr>
      <vt:lpstr>Relações entre romanos e germanos</vt:lpstr>
      <vt:lpstr>Migrações e final do Império Romano</vt:lpstr>
      <vt:lpstr>Império Bizantino</vt:lpstr>
      <vt:lpstr>Maomé e a expansão islâmica</vt:lpstr>
      <vt:lpstr>Mediterrâneo</vt:lpstr>
      <vt:lpstr>Feudalismo</vt:lpstr>
      <vt:lpstr>Reino dos Francos</vt:lpstr>
      <vt:lpstr>Império Carolíngio</vt:lpstr>
      <vt:lpstr>Apresentação do PowerPoint</vt:lpstr>
      <vt:lpstr>Formação da Europa medieval</vt:lpstr>
      <vt:lpstr>Sociedade feudal</vt:lpstr>
      <vt:lpstr>Senhorio</vt:lpstr>
      <vt:lpstr>Igreja e cristianismo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do Amaral</dc:creator>
  <cp:lastModifiedBy> </cp:lastModifiedBy>
  <cp:revision>327</cp:revision>
  <dcterms:created xsi:type="dcterms:W3CDTF">2019-03-07T13:02:19Z</dcterms:created>
  <dcterms:modified xsi:type="dcterms:W3CDTF">2023-06-02T19:25:59Z</dcterms:modified>
</cp:coreProperties>
</file>