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44" r:id="rId2"/>
    <p:sldId id="305" r:id="rId3"/>
    <p:sldId id="306" r:id="rId4"/>
    <p:sldId id="307" r:id="rId5"/>
    <p:sldId id="308" r:id="rId6"/>
    <p:sldId id="309" r:id="rId7"/>
    <p:sldId id="263" r:id="rId8"/>
    <p:sldId id="264" r:id="rId9"/>
    <p:sldId id="310" r:id="rId10"/>
    <p:sldId id="311" r:id="rId11"/>
    <p:sldId id="268" r:id="rId12"/>
    <p:sldId id="312" r:id="rId13"/>
    <p:sldId id="313" r:id="rId14"/>
    <p:sldId id="314" r:id="rId15"/>
    <p:sldId id="315" r:id="rId16"/>
    <p:sldId id="273" r:id="rId17"/>
    <p:sldId id="316" r:id="rId18"/>
    <p:sldId id="317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 Guerriero Antunes" initials="FGA" lastIdx="126" clrIdx="0"/>
  <p:cmAuthor id="2" name="Lilian Semenichin Nogueira" initials="LSN" lastIdx="51" clrIdx="1"/>
  <p:cmAuthor id="3" name="Marcia Takeuc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0C9E4"/>
    <a:srgbClr val="EEB500"/>
    <a:srgbClr val="FF5050"/>
    <a:srgbClr val="FF0066"/>
    <a:srgbClr val="CDD4E9"/>
    <a:srgbClr val="FF8FFF"/>
    <a:srgbClr val="FF7DFF"/>
    <a:srgbClr val="A9E3EB"/>
    <a:srgbClr val="844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61680E-9B43-4325-A038-EC1AB95B7D07}" v="96" dt="2023-05-21T20:22:29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C3E37-D540-4C6A-BFCC-F03C0E9DC66C}" type="doc">
      <dgm:prSet loTypeId="urn:microsoft.com/office/officeart/2005/8/layout/hierarchy3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pt-BR"/>
        </a:p>
      </dgm:t>
    </dgm:pt>
    <dgm:pt modelId="{A1C9ABC7-7485-47C4-996C-62E6A4725A4C}">
      <dgm:prSet custT="1"/>
      <dgm:spPr/>
      <dgm:t>
        <a:bodyPr/>
        <a:lstStyle/>
        <a:p>
          <a:pPr algn="l"/>
          <a:r>
            <a:rPr lang="pt-BR" sz="3600" dirty="0">
              <a:latin typeface="Roboto" panose="02000000000000000000" pitchFamily="2" charset="0"/>
              <a:ea typeface="Roboto" panose="02000000000000000000" pitchFamily="2" charset="0"/>
            </a:rPr>
            <a:t>Antiguidade clássica se refere à Grécia e à Roma antigas.</a:t>
          </a:r>
        </a:p>
      </dgm:t>
    </dgm:pt>
    <dgm:pt modelId="{6B203F5C-EFE3-494B-8696-562D01488DBD}" type="parTrans" cxnId="{B418C89A-42C8-40C1-81D0-35174D74A204}">
      <dgm:prSet/>
      <dgm:spPr/>
      <dgm:t>
        <a:bodyPr/>
        <a:lstStyle/>
        <a:p>
          <a:endParaRPr lang="pt-BR"/>
        </a:p>
      </dgm:t>
    </dgm:pt>
    <dgm:pt modelId="{3E22524F-F390-4E35-840F-0ED132452113}" type="sibTrans" cxnId="{B418C89A-42C8-40C1-81D0-35174D74A204}">
      <dgm:prSet/>
      <dgm:spPr/>
      <dgm:t>
        <a:bodyPr/>
        <a:lstStyle/>
        <a:p>
          <a:endParaRPr lang="pt-BR"/>
        </a:p>
      </dgm:t>
    </dgm:pt>
    <dgm:pt modelId="{FC3DB421-DD39-42A3-9F2B-18FA50BA389B}">
      <dgm:prSet custT="1"/>
      <dgm:spPr/>
      <dgm:t>
        <a:bodyPr/>
        <a:lstStyle/>
        <a:p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Europa moderna (século XVIII) constrói suas raízes no conceito de Antiguidade clássica.</a:t>
          </a:r>
        </a:p>
      </dgm:t>
    </dgm:pt>
    <dgm:pt modelId="{69F69024-3379-4ED7-9846-A8FF2D890719}" type="parTrans" cxnId="{17702C92-2F26-4289-8A95-DA4811C44908}">
      <dgm:prSet/>
      <dgm:spPr/>
      <dgm:t>
        <a:bodyPr/>
        <a:lstStyle/>
        <a:p>
          <a:endParaRPr lang="pt-BR"/>
        </a:p>
      </dgm:t>
    </dgm:pt>
    <dgm:pt modelId="{2F5A6D4A-8874-49D8-8ABD-5DFBEBF7B24A}" type="sibTrans" cxnId="{17702C92-2F26-4289-8A95-DA4811C44908}">
      <dgm:prSet/>
      <dgm:spPr/>
      <dgm:t>
        <a:bodyPr/>
        <a:lstStyle/>
        <a:p>
          <a:endParaRPr lang="pt-BR"/>
        </a:p>
      </dgm:t>
    </dgm:pt>
    <dgm:pt modelId="{B5157D03-E1D3-4C42-8685-24DE13C8F06C}">
      <dgm:prSet custT="1"/>
      <dgm:spPr/>
      <dgm:t>
        <a:bodyPr/>
        <a:lstStyle/>
        <a:p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No século XIX, o Egito antigo e a Mesopotâmia passaram a fazer parte do conceito europeu de Antiguidade clássica.</a:t>
          </a:r>
        </a:p>
      </dgm:t>
    </dgm:pt>
    <dgm:pt modelId="{80E4BBAC-EBD3-4FD1-A347-54D2FFC0F172}" type="parTrans" cxnId="{1B4443A4-5172-4DE7-8D58-E4640BED4FE5}">
      <dgm:prSet/>
      <dgm:spPr/>
      <dgm:t>
        <a:bodyPr/>
        <a:lstStyle/>
        <a:p>
          <a:endParaRPr lang="pt-BR"/>
        </a:p>
      </dgm:t>
    </dgm:pt>
    <dgm:pt modelId="{9A913AC9-6BFA-46DA-9955-209C6EAF5B15}" type="sibTrans" cxnId="{1B4443A4-5172-4DE7-8D58-E4640BED4FE5}">
      <dgm:prSet/>
      <dgm:spPr/>
      <dgm:t>
        <a:bodyPr/>
        <a:lstStyle/>
        <a:p>
          <a:endParaRPr lang="pt-BR"/>
        </a:p>
      </dgm:t>
    </dgm:pt>
    <dgm:pt modelId="{9CBCFD42-8DFA-4154-8E88-063D7D2C903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Registros revelaram que parte da religião cristã havia se originado dessas civilizações.</a:t>
          </a:r>
        </a:p>
      </dgm:t>
    </dgm:pt>
    <dgm:pt modelId="{3B2FA667-C33B-42CF-8182-A01A402B68B9}" type="parTrans" cxnId="{1A040A11-C213-4A4C-9F83-F4F671D13B55}">
      <dgm:prSet/>
      <dgm:spPr/>
      <dgm:t>
        <a:bodyPr/>
        <a:lstStyle/>
        <a:p>
          <a:endParaRPr lang="pt-BR"/>
        </a:p>
      </dgm:t>
    </dgm:pt>
    <dgm:pt modelId="{556FFDF2-8536-42A4-84E7-E245A8D563DD}" type="sibTrans" cxnId="{1A040A11-C213-4A4C-9F83-F4F671D13B55}">
      <dgm:prSet/>
      <dgm:spPr/>
      <dgm:t>
        <a:bodyPr/>
        <a:lstStyle/>
        <a:p>
          <a:endParaRPr lang="pt-BR"/>
        </a:p>
      </dgm:t>
    </dgm:pt>
    <dgm:pt modelId="{577B5CC7-B3E2-4C7F-A121-DAB98B23606A}">
      <dgm:prSet custT="1"/>
      <dgm:spPr/>
      <dgm:t>
        <a:bodyPr/>
        <a:lstStyle/>
        <a:p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Atualmente, o conceito de Antiguidade abrange também a América, a África e a Ásia.</a:t>
          </a:r>
        </a:p>
      </dgm:t>
    </dgm:pt>
    <dgm:pt modelId="{11899627-8E5C-4F7D-925F-26DFF873BD77}" type="parTrans" cxnId="{651FDD14-37FA-4AAE-9D86-F6F3EF972E40}">
      <dgm:prSet/>
      <dgm:spPr/>
      <dgm:t>
        <a:bodyPr/>
        <a:lstStyle/>
        <a:p>
          <a:endParaRPr lang="pt-BR"/>
        </a:p>
      </dgm:t>
    </dgm:pt>
    <dgm:pt modelId="{A2431BC7-B11D-46CC-8400-B4673B592011}" type="sibTrans" cxnId="{651FDD14-37FA-4AAE-9D86-F6F3EF972E40}">
      <dgm:prSet/>
      <dgm:spPr/>
      <dgm:t>
        <a:bodyPr/>
        <a:lstStyle/>
        <a:p>
          <a:endParaRPr lang="pt-BR"/>
        </a:p>
      </dgm:t>
    </dgm:pt>
    <dgm:pt modelId="{859092AF-CC11-44AA-88C2-0F04C00ADD33}" type="pres">
      <dgm:prSet presAssocID="{83BC3E37-D540-4C6A-BFCC-F03C0E9DC6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2135031-2FC7-4A24-8562-1CC3523CE863}" type="pres">
      <dgm:prSet presAssocID="{A1C9ABC7-7485-47C4-996C-62E6A4725A4C}" presName="root" presStyleCnt="0"/>
      <dgm:spPr/>
    </dgm:pt>
    <dgm:pt modelId="{3DBE13CE-E529-4838-9E25-B1B053BDE09A}" type="pres">
      <dgm:prSet presAssocID="{A1C9ABC7-7485-47C4-996C-62E6A4725A4C}" presName="rootComposite" presStyleCnt="0"/>
      <dgm:spPr/>
    </dgm:pt>
    <dgm:pt modelId="{EE222DA8-D2CF-4E47-8723-16D91208C5D0}" type="pres">
      <dgm:prSet presAssocID="{A1C9ABC7-7485-47C4-996C-62E6A4725A4C}" presName="rootText" presStyleLbl="node1" presStyleIdx="0" presStyleCnt="3" custScaleX="132139" custScaleY="429077" custLinFactNeighborX="1800" custLinFactNeighborY="-59401"/>
      <dgm:spPr/>
    </dgm:pt>
    <dgm:pt modelId="{4AC7FA2B-CB90-4281-B967-19C29FCB6830}" type="pres">
      <dgm:prSet presAssocID="{A1C9ABC7-7485-47C4-996C-62E6A4725A4C}" presName="rootConnector" presStyleLbl="node1" presStyleIdx="0" presStyleCnt="3"/>
      <dgm:spPr/>
    </dgm:pt>
    <dgm:pt modelId="{7FA75907-6913-4FD2-8FD4-0F91BA949D00}" type="pres">
      <dgm:prSet presAssocID="{A1C9ABC7-7485-47C4-996C-62E6A4725A4C}" presName="childShape" presStyleCnt="0"/>
      <dgm:spPr/>
    </dgm:pt>
    <dgm:pt modelId="{E7C8C6A7-B8AD-40F4-BC78-E249D395BBA3}" type="pres">
      <dgm:prSet presAssocID="{FC3DB421-DD39-42A3-9F2B-18FA50BA389B}" presName="root" presStyleCnt="0"/>
      <dgm:spPr/>
    </dgm:pt>
    <dgm:pt modelId="{77F2D009-4067-4960-893A-4A62A727964A}" type="pres">
      <dgm:prSet presAssocID="{FC3DB421-DD39-42A3-9F2B-18FA50BA389B}" presName="rootComposite" presStyleCnt="0"/>
      <dgm:spPr/>
    </dgm:pt>
    <dgm:pt modelId="{63E7C461-CD9D-4D1C-B2E3-8BAD9C1372F5}" type="pres">
      <dgm:prSet presAssocID="{FC3DB421-DD39-42A3-9F2B-18FA50BA389B}" presName="rootText" presStyleLbl="node1" presStyleIdx="1" presStyleCnt="3" custScaleX="139914" custScaleY="189287" custLinFactNeighborX="-11959" custLinFactNeighborY="-36813"/>
      <dgm:spPr/>
    </dgm:pt>
    <dgm:pt modelId="{F4F6FB93-050D-437A-8AD1-4780B0146258}" type="pres">
      <dgm:prSet presAssocID="{FC3DB421-DD39-42A3-9F2B-18FA50BA389B}" presName="rootConnector" presStyleLbl="node1" presStyleIdx="1" presStyleCnt="3"/>
      <dgm:spPr/>
    </dgm:pt>
    <dgm:pt modelId="{4A442185-7F50-4424-9BE4-A200118AA31B}" type="pres">
      <dgm:prSet presAssocID="{FC3DB421-DD39-42A3-9F2B-18FA50BA389B}" presName="childShape" presStyleCnt="0"/>
      <dgm:spPr/>
    </dgm:pt>
    <dgm:pt modelId="{E83C91FD-4AE3-4211-B3BD-1724A8676662}" type="pres">
      <dgm:prSet presAssocID="{B5157D03-E1D3-4C42-8685-24DE13C8F06C}" presName="root" presStyleCnt="0"/>
      <dgm:spPr/>
    </dgm:pt>
    <dgm:pt modelId="{43A0BB5F-C5F4-41A6-B6EA-00BF61499521}" type="pres">
      <dgm:prSet presAssocID="{B5157D03-E1D3-4C42-8685-24DE13C8F06C}" presName="rootComposite" presStyleCnt="0"/>
      <dgm:spPr/>
    </dgm:pt>
    <dgm:pt modelId="{ABBC188F-A334-4072-B4B5-2FD313F59FED}" type="pres">
      <dgm:prSet presAssocID="{B5157D03-E1D3-4C42-8685-24DE13C8F06C}" presName="rootText" presStyleLbl="node1" presStyleIdx="2" presStyleCnt="3" custScaleX="214399" custScaleY="133990" custLinFactNeighborX="-17717" custLinFactNeighborY="-38204"/>
      <dgm:spPr/>
    </dgm:pt>
    <dgm:pt modelId="{91114C79-73B2-4E30-8E86-E3BD391C6E3B}" type="pres">
      <dgm:prSet presAssocID="{B5157D03-E1D3-4C42-8685-24DE13C8F06C}" presName="rootConnector" presStyleLbl="node1" presStyleIdx="2" presStyleCnt="3"/>
      <dgm:spPr/>
    </dgm:pt>
    <dgm:pt modelId="{552866AF-94FB-4AE0-ACE7-F1749F351492}" type="pres">
      <dgm:prSet presAssocID="{B5157D03-E1D3-4C42-8685-24DE13C8F06C}" presName="childShape" presStyleCnt="0"/>
      <dgm:spPr/>
    </dgm:pt>
    <dgm:pt modelId="{87220750-375A-47C8-824C-BAE0155E6BA2}" type="pres">
      <dgm:prSet presAssocID="{3B2FA667-C33B-42CF-8182-A01A402B68B9}" presName="Name13" presStyleLbl="parChTrans1D2" presStyleIdx="0" presStyleCnt="2"/>
      <dgm:spPr/>
    </dgm:pt>
    <dgm:pt modelId="{9A94DE20-7EDC-4F6C-9901-BE2EAE9E7DE2}" type="pres">
      <dgm:prSet presAssocID="{9CBCFD42-8DFA-4154-8E88-063D7D2C9035}" presName="childText" presStyleLbl="bgAcc1" presStyleIdx="0" presStyleCnt="2" custScaleX="235688" custScaleY="105048" custLinFactNeighborX="-1622" custLinFactNeighborY="-26811">
        <dgm:presLayoutVars>
          <dgm:bulletEnabled val="1"/>
        </dgm:presLayoutVars>
      </dgm:prSet>
      <dgm:spPr/>
    </dgm:pt>
    <dgm:pt modelId="{239503D5-0531-44DC-ACBE-DF4E738B5842}" type="pres">
      <dgm:prSet presAssocID="{11899627-8E5C-4F7D-925F-26DFF873BD77}" presName="Name13" presStyleLbl="parChTrans1D2" presStyleIdx="1" presStyleCnt="2"/>
      <dgm:spPr/>
    </dgm:pt>
    <dgm:pt modelId="{097D5710-7111-4A95-894D-D052444447B8}" type="pres">
      <dgm:prSet presAssocID="{577B5CC7-B3E2-4C7F-A121-DAB98B23606A}" presName="childText" presStyleLbl="bgAcc1" presStyleIdx="1" presStyleCnt="2" custScaleX="212595" custScaleY="121377">
        <dgm:presLayoutVars>
          <dgm:bulletEnabled val="1"/>
        </dgm:presLayoutVars>
      </dgm:prSet>
      <dgm:spPr/>
    </dgm:pt>
  </dgm:ptLst>
  <dgm:cxnLst>
    <dgm:cxn modelId="{69361B0E-0D47-4E3D-AEE1-826EC66FD850}" type="presOf" srcId="{B5157D03-E1D3-4C42-8685-24DE13C8F06C}" destId="{91114C79-73B2-4E30-8E86-E3BD391C6E3B}" srcOrd="1" destOrd="0" presId="urn:microsoft.com/office/officeart/2005/8/layout/hierarchy3"/>
    <dgm:cxn modelId="{1A040A11-C213-4A4C-9F83-F4F671D13B55}" srcId="{B5157D03-E1D3-4C42-8685-24DE13C8F06C}" destId="{9CBCFD42-8DFA-4154-8E88-063D7D2C9035}" srcOrd="0" destOrd="0" parTransId="{3B2FA667-C33B-42CF-8182-A01A402B68B9}" sibTransId="{556FFDF2-8536-42A4-84E7-E245A8D563DD}"/>
    <dgm:cxn modelId="{16E9A311-59E2-4D21-B4B3-57682B75B67C}" type="presOf" srcId="{9CBCFD42-8DFA-4154-8E88-063D7D2C9035}" destId="{9A94DE20-7EDC-4F6C-9901-BE2EAE9E7DE2}" srcOrd="0" destOrd="0" presId="urn:microsoft.com/office/officeart/2005/8/layout/hierarchy3"/>
    <dgm:cxn modelId="{651FDD14-37FA-4AAE-9D86-F6F3EF972E40}" srcId="{B5157D03-E1D3-4C42-8685-24DE13C8F06C}" destId="{577B5CC7-B3E2-4C7F-A121-DAB98B23606A}" srcOrd="1" destOrd="0" parTransId="{11899627-8E5C-4F7D-925F-26DFF873BD77}" sibTransId="{A2431BC7-B11D-46CC-8400-B4673B592011}"/>
    <dgm:cxn modelId="{F85D591C-EC22-4386-B226-86601C67BFED}" type="presOf" srcId="{A1C9ABC7-7485-47C4-996C-62E6A4725A4C}" destId="{4AC7FA2B-CB90-4281-B967-19C29FCB6830}" srcOrd="1" destOrd="0" presId="urn:microsoft.com/office/officeart/2005/8/layout/hierarchy3"/>
    <dgm:cxn modelId="{3CFE7723-FA96-4344-8C5E-B8756FDAC619}" type="presOf" srcId="{FC3DB421-DD39-42A3-9F2B-18FA50BA389B}" destId="{F4F6FB93-050D-437A-8AD1-4780B0146258}" srcOrd="1" destOrd="0" presId="urn:microsoft.com/office/officeart/2005/8/layout/hierarchy3"/>
    <dgm:cxn modelId="{60AD035B-2613-4426-92C8-FA7C96EB825C}" type="presOf" srcId="{FC3DB421-DD39-42A3-9F2B-18FA50BA389B}" destId="{63E7C461-CD9D-4D1C-B2E3-8BAD9C1372F5}" srcOrd="0" destOrd="0" presId="urn:microsoft.com/office/officeart/2005/8/layout/hierarchy3"/>
    <dgm:cxn modelId="{D2334F57-8D5B-457A-909C-5902C40F9DEA}" type="presOf" srcId="{A1C9ABC7-7485-47C4-996C-62E6A4725A4C}" destId="{EE222DA8-D2CF-4E47-8723-16D91208C5D0}" srcOrd="0" destOrd="0" presId="urn:microsoft.com/office/officeart/2005/8/layout/hierarchy3"/>
    <dgm:cxn modelId="{50D62884-3542-4920-A746-0410B039B45D}" type="presOf" srcId="{3B2FA667-C33B-42CF-8182-A01A402B68B9}" destId="{87220750-375A-47C8-824C-BAE0155E6BA2}" srcOrd="0" destOrd="0" presId="urn:microsoft.com/office/officeart/2005/8/layout/hierarchy3"/>
    <dgm:cxn modelId="{17702C92-2F26-4289-8A95-DA4811C44908}" srcId="{83BC3E37-D540-4C6A-BFCC-F03C0E9DC66C}" destId="{FC3DB421-DD39-42A3-9F2B-18FA50BA389B}" srcOrd="1" destOrd="0" parTransId="{69F69024-3379-4ED7-9846-A8FF2D890719}" sibTransId="{2F5A6D4A-8874-49D8-8ABD-5DFBEBF7B24A}"/>
    <dgm:cxn modelId="{B418C89A-42C8-40C1-81D0-35174D74A204}" srcId="{83BC3E37-D540-4C6A-BFCC-F03C0E9DC66C}" destId="{A1C9ABC7-7485-47C4-996C-62E6A4725A4C}" srcOrd="0" destOrd="0" parTransId="{6B203F5C-EFE3-494B-8696-562D01488DBD}" sibTransId="{3E22524F-F390-4E35-840F-0ED132452113}"/>
    <dgm:cxn modelId="{1B4443A4-5172-4DE7-8D58-E4640BED4FE5}" srcId="{83BC3E37-D540-4C6A-BFCC-F03C0E9DC66C}" destId="{B5157D03-E1D3-4C42-8685-24DE13C8F06C}" srcOrd="2" destOrd="0" parTransId="{80E4BBAC-EBD3-4FD1-A347-54D2FFC0F172}" sibTransId="{9A913AC9-6BFA-46DA-9955-209C6EAF5B15}"/>
    <dgm:cxn modelId="{389CCFA4-1F88-4D2A-8A3A-C11ADF081AA8}" type="presOf" srcId="{11899627-8E5C-4F7D-925F-26DFF873BD77}" destId="{239503D5-0531-44DC-ACBE-DF4E738B5842}" srcOrd="0" destOrd="0" presId="urn:microsoft.com/office/officeart/2005/8/layout/hierarchy3"/>
    <dgm:cxn modelId="{7D74AABA-878F-4DAD-840A-019F21D364E2}" type="presOf" srcId="{B5157D03-E1D3-4C42-8685-24DE13C8F06C}" destId="{ABBC188F-A334-4072-B4B5-2FD313F59FED}" srcOrd="0" destOrd="0" presId="urn:microsoft.com/office/officeart/2005/8/layout/hierarchy3"/>
    <dgm:cxn modelId="{BD934FEE-7B2B-4B51-9ED5-809A99B556D7}" type="presOf" srcId="{577B5CC7-B3E2-4C7F-A121-DAB98B23606A}" destId="{097D5710-7111-4A95-894D-D052444447B8}" srcOrd="0" destOrd="0" presId="urn:microsoft.com/office/officeart/2005/8/layout/hierarchy3"/>
    <dgm:cxn modelId="{71EB2AFB-9AAA-484D-A939-A45ADD537A77}" type="presOf" srcId="{83BC3E37-D540-4C6A-BFCC-F03C0E9DC66C}" destId="{859092AF-CC11-44AA-88C2-0F04C00ADD33}" srcOrd="0" destOrd="0" presId="urn:microsoft.com/office/officeart/2005/8/layout/hierarchy3"/>
    <dgm:cxn modelId="{02E67B90-FE10-42D5-9747-3B885ED680FD}" type="presParOf" srcId="{859092AF-CC11-44AA-88C2-0F04C00ADD33}" destId="{D2135031-2FC7-4A24-8562-1CC3523CE863}" srcOrd="0" destOrd="0" presId="urn:microsoft.com/office/officeart/2005/8/layout/hierarchy3"/>
    <dgm:cxn modelId="{CFEDB4F0-7D39-452F-87AB-2D69D2BFCF66}" type="presParOf" srcId="{D2135031-2FC7-4A24-8562-1CC3523CE863}" destId="{3DBE13CE-E529-4838-9E25-B1B053BDE09A}" srcOrd="0" destOrd="0" presId="urn:microsoft.com/office/officeart/2005/8/layout/hierarchy3"/>
    <dgm:cxn modelId="{832B48D2-FFF2-40FD-960A-EE840AA64358}" type="presParOf" srcId="{3DBE13CE-E529-4838-9E25-B1B053BDE09A}" destId="{EE222DA8-D2CF-4E47-8723-16D91208C5D0}" srcOrd="0" destOrd="0" presId="urn:microsoft.com/office/officeart/2005/8/layout/hierarchy3"/>
    <dgm:cxn modelId="{F8CCC4B6-E006-4B56-A053-C151EB950DB8}" type="presParOf" srcId="{3DBE13CE-E529-4838-9E25-B1B053BDE09A}" destId="{4AC7FA2B-CB90-4281-B967-19C29FCB6830}" srcOrd="1" destOrd="0" presId="urn:microsoft.com/office/officeart/2005/8/layout/hierarchy3"/>
    <dgm:cxn modelId="{E1ABBCD8-2561-4291-B161-4AA8071EE755}" type="presParOf" srcId="{D2135031-2FC7-4A24-8562-1CC3523CE863}" destId="{7FA75907-6913-4FD2-8FD4-0F91BA949D00}" srcOrd="1" destOrd="0" presId="urn:microsoft.com/office/officeart/2005/8/layout/hierarchy3"/>
    <dgm:cxn modelId="{DBB808F8-01AF-4FB0-AEE2-8F36043DEA2E}" type="presParOf" srcId="{859092AF-CC11-44AA-88C2-0F04C00ADD33}" destId="{E7C8C6A7-B8AD-40F4-BC78-E249D395BBA3}" srcOrd="1" destOrd="0" presId="urn:microsoft.com/office/officeart/2005/8/layout/hierarchy3"/>
    <dgm:cxn modelId="{4C53D491-E211-47B6-8189-845E9ED44148}" type="presParOf" srcId="{E7C8C6A7-B8AD-40F4-BC78-E249D395BBA3}" destId="{77F2D009-4067-4960-893A-4A62A727964A}" srcOrd="0" destOrd="0" presId="urn:microsoft.com/office/officeart/2005/8/layout/hierarchy3"/>
    <dgm:cxn modelId="{FA4785EB-2DB1-492E-8980-329996BA75F7}" type="presParOf" srcId="{77F2D009-4067-4960-893A-4A62A727964A}" destId="{63E7C461-CD9D-4D1C-B2E3-8BAD9C1372F5}" srcOrd="0" destOrd="0" presId="urn:microsoft.com/office/officeart/2005/8/layout/hierarchy3"/>
    <dgm:cxn modelId="{8FF1D8D5-F52B-403D-90EE-998105A8B7C7}" type="presParOf" srcId="{77F2D009-4067-4960-893A-4A62A727964A}" destId="{F4F6FB93-050D-437A-8AD1-4780B0146258}" srcOrd="1" destOrd="0" presId="urn:microsoft.com/office/officeart/2005/8/layout/hierarchy3"/>
    <dgm:cxn modelId="{E022F686-1640-41D8-A99D-FE94E858E2F5}" type="presParOf" srcId="{E7C8C6A7-B8AD-40F4-BC78-E249D395BBA3}" destId="{4A442185-7F50-4424-9BE4-A200118AA31B}" srcOrd="1" destOrd="0" presId="urn:microsoft.com/office/officeart/2005/8/layout/hierarchy3"/>
    <dgm:cxn modelId="{A0881819-7A81-4622-B1BE-97ED4737EB74}" type="presParOf" srcId="{859092AF-CC11-44AA-88C2-0F04C00ADD33}" destId="{E83C91FD-4AE3-4211-B3BD-1724A8676662}" srcOrd="2" destOrd="0" presId="urn:microsoft.com/office/officeart/2005/8/layout/hierarchy3"/>
    <dgm:cxn modelId="{47EEB67F-02C2-41D8-9F3D-5D7D81DA8133}" type="presParOf" srcId="{E83C91FD-4AE3-4211-B3BD-1724A8676662}" destId="{43A0BB5F-C5F4-41A6-B6EA-00BF61499521}" srcOrd="0" destOrd="0" presId="urn:microsoft.com/office/officeart/2005/8/layout/hierarchy3"/>
    <dgm:cxn modelId="{89922F48-1F74-4F24-B2FF-270109294FC5}" type="presParOf" srcId="{43A0BB5F-C5F4-41A6-B6EA-00BF61499521}" destId="{ABBC188F-A334-4072-B4B5-2FD313F59FED}" srcOrd="0" destOrd="0" presId="urn:microsoft.com/office/officeart/2005/8/layout/hierarchy3"/>
    <dgm:cxn modelId="{B80FFAEB-A8B6-4D00-9C12-A24BB7CAF49B}" type="presParOf" srcId="{43A0BB5F-C5F4-41A6-B6EA-00BF61499521}" destId="{91114C79-73B2-4E30-8E86-E3BD391C6E3B}" srcOrd="1" destOrd="0" presId="urn:microsoft.com/office/officeart/2005/8/layout/hierarchy3"/>
    <dgm:cxn modelId="{B8302969-3A9A-47B9-B4F3-F43600C36FDB}" type="presParOf" srcId="{E83C91FD-4AE3-4211-B3BD-1724A8676662}" destId="{552866AF-94FB-4AE0-ACE7-F1749F351492}" srcOrd="1" destOrd="0" presId="urn:microsoft.com/office/officeart/2005/8/layout/hierarchy3"/>
    <dgm:cxn modelId="{4AD22F13-A0E7-4CB4-8CD0-E756FECB04F3}" type="presParOf" srcId="{552866AF-94FB-4AE0-ACE7-F1749F351492}" destId="{87220750-375A-47C8-824C-BAE0155E6BA2}" srcOrd="0" destOrd="0" presId="urn:microsoft.com/office/officeart/2005/8/layout/hierarchy3"/>
    <dgm:cxn modelId="{CA8D737C-6FFE-4960-935C-E1AD371AF367}" type="presParOf" srcId="{552866AF-94FB-4AE0-ACE7-F1749F351492}" destId="{9A94DE20-7EDC-4F6C-9901-BE2EAE9E7DE2}" srcOrd="1" destOrd="0" presId="urn:microsoft.com/office/officeart/2005/8/layout/hierarchy3"/>
    <dgm:cxn modelId="{C60F8FCB-E9DD-4BDE-92EE-5FC000419793}" type="presParOf" srcId="{552866AF-94FB-4AE0-ACE7-F1749F351492}" destId="{239503D5-0531-44DC-ACBE-DF4E738B5842}" srcOrd="2" destOrd="0" presId="urn:microsoft.com/office/officeart/2005/8/layout/hierarchy3"/>
    <dgm:cxn modelId="{DC82B0AE-E209-4FED-9939-3B0122805E8B}" type="presParOf" srcId="{552866AF-94FB-4AE0-ACE7-F1749F351492}" destId="{097D5710-7111-4A95-894D-D052444447B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E9C077-917E-4BFB-9715-0FFA63EC5138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DCF03C0C-8393-4CA1-A6C4-7CFB56172905}">
      <dgm:prSet phldrT="[Texto]" custT="1"/>
      <dgm:spPr/>
      <dgm:t>
        <a:bodyPr/>
        <a:lstStyle/>
        <a:p>
          <a:pPr algn="ctr">
            <a:lnSpc>
              <a:spcPct val="50000"/>
            </a:lnSpc>
          </a:pPr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494 a.C.</a:t>
          </a:r>
        </a:p>
        <a:p>
          <a:pPr algn="ctr">
            <a:lnSpc>
              <a:spcPct val="50000"/>
            </a:lnSpc>
          </a:pPr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Tribunato da Plebe</a:t>
          </a:r>
        </a:p>
      </dgm:t>
    </dgm:pt>
    <dgm:pt modelId="{92F511C5-29FF-40A8-899F-739D1801CD44}" type="parTrans" cxnId="{10B837B3-3C85-4460-B791-0E142A02A012}">
      <dgm:prSet/>
      <dgm:spPr/>
      <dgm:t>
        <a:bodyPr/>
        <a:lstStyle/>
        <a:p>
          <a:endParaRPr lang="pt-BR"/>
        </a:p>
      </dgm:t>
    </dgm:pt>
    <dgm:pt modelId="{EB176B9C-48A4-4401-A380-E85F15CF1DAA}" type="sibTrans" cxnId="{10B837B3-3C85-4460-B791-0E142A02A012}">
      <dgm:prSet/>
      <dgm:spPr/>
      <dgm:t>
        <a:bodyPr/>
        <a:lstStyle/>
        <a:p>
          <a:endParaRPr lang="pt-BR"/>
        </a:p>
      </dgm:t>
    </dgm:pt>
    <dgm:pt modelId="{CFE3FC00-B317-4029-B5C1-74C64A4942DF}">
      <dgm:prSet phldrT="[Texto]" custT="1"/>
      <dgm:spPr/>
      <dgm:t>
        <a:bodyPr/>
        <a:lstStyle/>
        <a:p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Direito de eleger um tribuno para a defesa de interesses dos plebeus.</a:t>
          </a:r>
        </a:p>
      </dgm:t>
    </dgm:pt>
    <dgm:pt modelId="{4C734BB1-B48E-44E7-98B4-DE75D755EB2A}" type="parTrans" cxnId="{1B712885-5746-420D-8AE5-F45A3D5CBFB4}">
      <dgm:prSet/>
      <dgm:spPr/>
      <dgm:t>
        <a:bodyPr/>
        <a:lstStyle/>
        <a:p>
          <a:endParaRPr lang="pt-BR"/>
        </a:p>
      </dgm:t>
    </dgm:pt>
    <dgm:pt modelId="{904842E8-C367-49BF-9884-9BF5F09B692B}" type="sibTrans" cxnId="{1B712885-5746-420D-8AE5-F45A3D5CBFB4}">
      <dgm:prSet/>
      <dgm:spPr/>
      <dgm:t>
        <a:bodyPr/>
        <a:lstStyle/>
        <a:p>
          <a:endParaRPr lang="pt-BR"/>
        </a:p>
      </dgm:t>
    </dgm:pt>
    <dgm:pt modelId="{BF0D404B-997A-4100-83FE-F330CC2C6EFB}">
      <dgm:prSet phldrT="[Texto]" custT="1"/>
      <dgm:spPr/>
      <dgm:t>
        <a:bodyPr/>
        <a:lstStyle/>
        <a:p>
          <a:pPr marL="0" lvl="0" algn="ctr" defTabSz="9779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450 a.C. </a:t>
          </a:r>
        </a:p>
        <a:p>
          <a:pPr marL="0" lvl="0" algn="ctr" defTabSz="9779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Lei das Doze</a:t>
          </a:r>
        </a:p>
        <a:p>
          <a:pPr marL="0" lvl="0" algn="ctr" defTabSz="9779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 Tábuas</a:t>
          </a:r>
        </a:p>
      </dgm:t>
    </dgm:pt>
    <dgm:pt modelId="{F7AC9F4F-E8B5-4EC2-A3CF-13581DE340E4}" type="parTrans" cxnId="{B072EAF6-EBC9-4171-90F2-5504B85ECE02}">
      <dgm:prSet/>
      <dgm:spPr/>
      <dgm:t>
        <a:bodyPr/>
        <a:lstStyle/>
        <a:p>
          <a:endParaRPr lang="pt-BR"/>
        </a:p>
      </dgm:t>
    </dgm:pt>
    <dgm:pt modelId="{D467450D-7708-4D69-AC12-C7D56EFB3E77}" type="sibTrans" cxnId="{B072EAF6-EBC9-4171-90F2-5504B85ECE02}">
      <dgm:prSet/>
      <dgm:spPr/>
      <dgm:t>
        <a:bodyPr/>
        <a:lstStyle/>
        <a:p>
          <a:endParaRPr lang="pt-BR"/>
        </a:p>
      </dgm:t>
    </dgm:pt>
    <dgm:pt modelId="{61599ADE-EB83-4FF1-A876-F623FD4BC752}">
      <dgm:prSet phldrT="[Texto]" custT="1"/>
      <dgm:spPr/>
      <dgm:t>
        <a:bodyPr/>
        <a:lstStyle/>
        <a:p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Primeiras leis escritas em placas de bronze.</a:t>
          </a:r>
        </a:p>
      </dgm:t>
    </dgm:pt>
    <dgm:pt modelId="{938B791E-C082-4DA2-B6CC-C5C87EE372A8}" type="parTrans" cxnId="{BBD7D7B2-415E-4617-8CD1-EC679D2A96B7}">
      <dgm:prSet/>
      <dgm:spPr/>
      <dgm:t>
        <a:bodyPr/>
        <a:lstStyle/>
        <a:p>
          <a:endParaRPr lang="pt-BR"/>
        </a:p>
      </dgm:t>
    </dgm:pt>
    <dgm:pt modelId="{D8BF7BA4-9560-4963-8D3E-3728F9D94EB3}" type="sibTrans" cxnId="{BBD7D7B2-415E-4617-8CD1-EC679D2A96B7}">
      <dgm:prSet/>
      <dgm:spPr/>
      <dgm:t>
        <a:bodyPr/>
        <a:lstStyle/>
        <a:p>
          <a:endParaRPr lang="pt-BR"/>
        </a:p>
      </dgm:t>
    </dgm:pt>
    <dgm:pt modelId="{1530B015-8056-4060-8D91-4AF00E9FE150}">
      <dgm:prSet phldrT="[Texto]" custT="1"/>
      <dgm:spPr/>
      <dgm:t>
        <a:bodyPr/>
        <a:lstStyle/>
        <a:p>
          <a:pPr marL="0" lvl="0" indent="0" algn="ctr" defTabSz="9779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445 a.C.</a:t>
          </a:r>
        </a:p>
        <a:p>
          <a:pPr marL="0" lvl="0" indent="0" algn="ctr" defTabSz="9779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Lei </a:t>
          </a:r>
          <a:r>
            <a:rPr lang="pt-B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Canuleia</a:t>
          </a:r>
          <a:endParaRPr lang="pt-BR" sz="2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gm:t>
    </dgm:pt>
    <dgm:pt modelId="{F7AD036E-EC43-4A33-91FD-B8EAFE67E388}" type="parTrans" cxnId="{287A25E8-8902-47AD-AE50-6B95B14F78F2}">
      <dgm:prSet/>
      <dgm:spPr/>
      <dgm:t>
        <a:bodyPr/>
        <a:lstStyle/>
        <a:p>
          <a:endParaRPr lang="pt-BR"/>
        </a:p>
      </dgm:t>
    </dgm:pt>
    <dgm:pt modelId="{99834C00-0A98-47A1-AE6E-3940FEA93641}" type="sibTrans" cxnId="{287A25E8-8902-47AD-AE50-6B95B14F78F2}">
      <dgm:prSet/>
      <dgm:spPr/>
      <dgm:t>
        <a:bodyPr/>
        <a:lstStyle/>
        <a:p>
          <a:endParaRPr lang="pt-BR"/>
        </a:p>
      </dgm:t>
    </dgm:pt>
    <dgm:pt modelId="{93AB33F6-3230-4D59-BCC5-D27C37D127FE}">
      <dgm:prSet phldrT="[Texto]" custT="1"/>
      <dgm:spPr/>
      <dgm:t>
        <a:bodyPr/>
        <a:lstStyle/>
        <a:p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Permissão do casamento entre patrícios e plebeus. </a:t>
          </a:r>
        </a:p>
      </dgm:t>
    </dgm:pt>
    <dgm:pt modelId="{0EB90DE6-2784-4C7E-8908-CB6EA0BF90EE}" type="parTrans" cxnId="{82D8F29D-8751-4637-A9F4-BE8FD48E4565}">
      <dgm:prSet/>
      <dgm:spPr/>
      <dgm:t>
        <a:bodyPr/>
        <a:lstStyle/>
        <a:p>
          <a:endParaRPr lang="pt-BR"/>
        </a:p>
      </dgm:t>
    </dgm:pt>
    <dgm:pt modelId="{155716A5-E42D-41AB-9067-0829EA9BC484}" type="sibTrans" cxnId="{82D8F29D-8751-4637-A9F4-BE8FD48E4565}">
      <dgm:prSet/>
      <dgm:spPr/>
      <dgm:t>
        <a:bodyPr/>
        <a:lstStyle/>
        <a:p>
          <a:endParaRPr lang="pt-BR"/>
        </a:p>
      </dgm:t>
    </dgm:pt>
    <dgm:pt modelId="{5960CFA3-6385-46B9-AE48-F6CEECB45D66}">
      <dgm:prSet phldrT="[Texto]" custT="1"/>
      <dgm:spPr/>
      <dgm:t>
        <a:bodyPr/>
        <a:lstStyle/>
        <a:p>
          <a:pPr marL="0" lvl="0" indent="0" algn="ctr" defTabSz="9779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367 a.C. </a:t>
          </a:r>
        </a:p>
        <a:p>
          <a:pPr marL="0" lvl="0" indent="0" algn="ctr" defTabSz="9779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Leis Licínias-Séxtias</a:t>
          </a:r>
        </a:p>
      </dgm:t>
    </dgm:pt>
    <dgm:pt modelId="{5DB6A275-6153-49C5-B867-F7C84482B850}" type="parTrans" cxnId="{F0CA023B-1375-49B4-B7F8-BECD731DAFD8}">
      <dgm:prSet/>
      <dgm:spPr/>
      <dgm:t>
        <a:bodyPr/>
        <a:lstStyle/>
        <a:p>
          <a:endParaRPr lang="pt-BR"/>
        </a:p>
      </dgm:t>
    </dgm:pt>
    <dgm:pt modelId="{AAE26EDA-714E-43C0-857C-32571F55B423}" type="sibTrans" cxnId="{F0CA023B-1375-49B4-B7F8-BECD731DAFD8}">
      <dgm:prSet/>
      <dgm:spPr/>
      <dgm:t>
        <a:bodyPr/>
        <a:lstStyle/>
        <a:p>
          <a:endParaRPr lang="pt-BR"/>
        </a:p>
      </dgm:t>
    </dgm:pt>
    <dgm:pt modelId="{C333E131-9088-4614-964F-D8909E094537}">
      <dgm:prSet phldrT="[Texto]" custT="1"/>
      <dgm:spPr/>
      <dgm:t>
        <a:bodyPr/>
        <a:lstStyle/>
        <a:p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 primeira determina que um dos cônsules deveria ser plebeu. A outra cancela parte da dívida que os plebeus tinham com os patrícios.</a:t>
          </a:r>
          <a:endParaRPr lang="pt-BR" sz="4900" kern="1200" dirty="0"/>
        </a:p>
      </dgm:t>
    </dgm:pt>
    <dgm:pt modelId="{D9EC6D27-6F1C-4B35-AC42-EF44364A43EE}" type="sibTrans" cxnId="{97DE638A-EA6A-4457-8940-178F8017C96F}">
      <dgm:prSet/>
      <dgm:spPr/>
      <dgm:t>
        <a:bodyPr/>
        <a:lstStyle/>
        <a:p>
          <a:endParaRPr lang="pt-BR"/>
        </a:p>
      </dgm:t>
    </dgm:pt>
    <dgm:pt modelId="{86549F7D-9605-4C58-938F-E23FFCE5833F}" type="parTrans" cxnId="{97DE638A-EA6A-4457-8940-178F8017C96F}">
      <dgm:prSet/>
      <dgm:spPr/>
      <dgm:t>
        <a:bodyPr/>
        <a:lstStyle/>
        <a:p>
          <a:endParaRPr lang="pt-BR"/>
        </a:p>
      </dgm:t>
    </dgm:pt>
    <dgm:pt modelId="{972505A5-9EA9-4B7C-B558-9FD9BA36C878}" type="pres">
      <dgm:prSet presAssocID="{48E9C077-917E-4BFB-9715-0FFA63EC5138}" presName="theList" presStyleCnt="0">
        <dgm:presLayoutVars>
          <dgm:dir/>
          <dgm:animLvl val="lvl"/>
          <dgm:resizeHandles val="exact"/>
        </dgm:presLayoutVars>
      </dgm:prSet>
      <dgm:spPr/>
    </dgm:pt>
    <dgm:pt modelId="{9D13DD62-E4E3-4A56-9C75-154E9BD45CEA}" type="pres">
      <dgm:prSet presAssocID="{DCF03C0C-8393-4CA1-A6C4-7CFB56172905}" presName="compNode" presStyleCnt="0"/>
      <dgm:spPr/>
    </dgm:pt>
    <dgm:pt modelId="{2EA0B9A7-2395-4DF8-9F30-331D82565D9D}" type="pres">
      <dgm:prSet presAssocID="{DCF03C0C-8393-4CA1-A6C4-7CFB56172905}" presName="aNode" presStyleLbl="bgShp" presStyleIdx="0" presStyleCnt="4"/>
      <dgm:spPr/>
    </dgm:pt>
    <dgm:pt modelId="{32ABB417-AFCB-4F80-B6B5-B1B94F2E4B23}" type="pres">
      <dgm:prSet presAssocID="{DCF03C0C-8393-4CA1-A6C4-7CFB56172905}" presName="textNode" presStyleLbl="bgShp" presStyleIdx="0" presStyleCnt="4"/>
      <dgm:spPr/>
    </dgm:pt>
    <dgm:pt modelId="{5387C7C7-B205-4F3E-93E1-2066B493D23E}" type="pres">
      <dgm:prSet presAssocID="{DCF03C0C-8393-4CA1-A6C4-7CFB56172905}" presName="compChildNode" presStyleCnt="0"/>
      <dgm:spPr/>
    </dgm:pt>
    <dgm:pt modelId="{CFBE442B-04C1-49D5-95AA-6AA77E6D504B}" type="pres">
      <dgm:prSet presAssocID="{DCF03C0C-8393-4CA1-A6C4-7CFB56172905}" presName="theInnerList" presStyleCnt="0"/>
      <dgm:spPr/>
    </dgm:pt>
    <dgm:pt modelId="{59ADA596-A667-477F-8DA5-3B338E3AB357}" type="pres">
      <dgm:prSet presAssocID="{CFE3FC00-B317-4029-B5C1-74C64A4942DF}" presName="childNode" presStyleLbl="node1" presStyleIdx="0" presStyleCnt="4" custScaleX="110013" custScaleY="115497">
        <dgm:presLayoutVars>
          <dgm:bulletEnabled val="1"/>
        </dgm:presLayoutVars>
      </dgm:prSet>
      <dgm:spPr/>
    </dgm:pt>
    <dgm:pt modelId="{8C1817D4-30E8-496D-A55B-E9220D0C0E41}" type="pres">
      <dgm:prSet presAssocID="{DCF03C0C-8393-4CA1-A6C4-7CFB56172905}" presName="aSpace" presStyleCnt="0"/>
      <dgm:spPr/>
    </dgm:pt>
    <dgm:pt modelId="{FF7AF005-5156-4669-BBF3-47F90E5CAA23}" type="pres">
      <dgm:prSet presAssocID="{BF0D404B-997A-4100-83FE-F330CC2C6EFB}" presName="compNode" presStyleCnt="0"/>
      <dgm:spPr/>
    </dgm:pt>
    <dgm:pt modelId="{4F13CEC2-E9BE-4E0E-A512-4FF74835133C}" type="pres">
      <dgm:prSet presAssocID="{BF0D404B-997A-4100-83FE-F330CC2C6EFB}" presName="aNode" presStyleLbl="bgShp" presStyleIdx="1" presStyleCnt="4"/>
      <dgm:spPr/>
    </dgm:pt>
    <dgm:pt modelId="{3E0E47D5-61C5-442A-88F9-BA028BCFABE0}" type="pres">
      <dgm:prSet presAssocID="{BF0D404B-997A-4100-83FE-F330CC2C6EFB}" presName="textNode" presStyleLbl="bgShp" presStyleIdx="1" presStyleCnt="4"/>
      <dgm:spPr/>
    </dgm:pt>
    <dgm:pt modelId="{52F63BAE-0080-46F2-BB3C-73BC029F6331}" type="pres">
      <dgm:prSet presAssocID="{BF0D404B-997A-4100-83FE-F330CC2C6EFB}" presName="compChildNode" presStyleCnt="0"/>
      <dgm:spPr/>
    </dgm:pt>
    <dgm:pt modelId="{38894626-5925-4534-A608-43DB46B47ED0}" type="pres">
      <dgm:prSet presAssocID="{BF0D404B-997A-4100-83FE-F330CC2C6EFB}" presName="theInnerList" presStyleCnt="0"/>
      <dgm:spPr/>
    </dgm:pt>
    <dgm:pt modelId="{FBAAA63B-C143-4501-9D95-1900B2097102}" type="pres">
      <dgm:prSet presAssocID="{61599ADE-EB83-4FF1-A876-F623FD4BC752}" presName="childNode" presStyleLbl="node1" presStyleIdx="1" presStyleCnt="4" custScaleX="109845">
        <dgm:presLayoutVars>
          <dgm:bulletEnabled val="1"/>
        </dgm:presLayoutVars>
      </dgm:prSet>
      <dgm:spPr/>
    </dgm:pt>
    <dgm:pt modelId="{B4849E91-6809-4552-A347-75A0B034090A}" type="pres">
      <dgm:prSet presAssocID="{BF0D404B-997A-4100-83FE-F330CC2C6EFB}" presName="aSpace" presStyleCnt="0"/>
      <dgm:spPr/>
    </dgm:pt>
    <dgm:pt modelId="{E1338F4B-E15C-4F35-85D9-2F4527700DE9}" type="pres">
      <dgm:prSet presAssocID="{1530B015-8056-4060-8D91-4AF00E9FE150}" presName="compNode" presStyleCnt="0"/>
      <dgm:spPr/>
    </dgm:pt>
    <dgm:pt modelId="{5D1AD774-57AE-46FC-913D-11E83EF0AC57}" type="pres">
      <dgm:prSet presAssocID="{1530B015-8056-4060-8D91-4AF00E9FE150}" presName="aNode" presStyleLbl="bgShp" presStyleIdx="2" presStyleCnt="4"/>
      <dgm:spPr/>
    </dgm:pt>
    <dgm:pt modelId="{836B969D-605A-4B33-BAC5-1A8229CA5CAC}" type="pres">
      <dgm:prSet presAssocID="{1530B015-8056-4060-8D91-4AF00E9FE150}" presName="textNode" presStyleLbl="bgShp" presStyleIdx="2" presStyleCnt="4"/>
      <dgm:spPr/>
    </dgm:pt>
    <dgm:pt modelId="{F13B5BB1-37FF-4C32-9E15-E0B5AFDFAED7}" type="pres">
      <dgm:prSet presAssocID="{1530B015-8056-4060-8D91-4AF00E9FE150}" presName="compChildNode" presStyleCnt="0"/>
      <dgm:spPr/>
    </dgm:pt>
    <dgm:pt modelId="{0BE0CA3A-05FF-47FB-81DD-F14C476A4B97}" type="pres">
      <dgm:prSet presAssocID="{1530B015-8056-4060-8D91-4AF00E9FE150}" presName="theInnerList" presStyleCnt="0"/>
      <dgm:spPr/>
    </dgm:pt>
    <dgm:pt modelId="{0182C0A2-899F-4735-BA52-47809F5831C3}" type="pres">
      <dgm:prSet presAssocID="{93AB33F6-3230-4D59-BCC5-D27C37D127FE}" presName="childNode" presStyleLbl="node1" presStyleIdx="2" presStyleCnt="4">
        <dgm:presLayoutVars>
          <dgm:bulletEnabled val="1"/>
        </dgm:presLayoutVars>
      </dgm:prSet>
      <dgm:spPr/>
    </dgm:pt>
    <dgm:pt modelId="{3E5F6255-3AA6-43D5-8DB0-3A1EA80A2CBC}" type="pres">
      <dgm:prSet presAssocID="{1530B015-8056-4060-8D91-4AF00E9FE150}" presName="aSpace" presStyleCnt="0"/>
      <dgm:spPr/>
    </dgm:pt>
    <dgm:pt modelId="{882F358B-83E6-46C1-8695-4E689CDD45BA}" type="pres">
      <dgm:prSet presAssocID="{5960CFA3-6385-46B9-AE48-F6CEECB45D66}" presName="compNode" presStyleCnt="0"/>
      <dgm:spPr/>
    </dgm:pt>
    <dgm:pt modelId="{85159C6E-1D8C-466C-AA19-6D05ED85745B}" type="pres">
      <dgm:prSet presAssocID="{5960CFA3-6385-46B9-AE48-F6CEECB45D66}" presName="aNode" presStyleLbl="bgShp" presStyleIdx="3" presStyleCnt="4"/>
      <dgm:spPr/>
    </dgm:pt>
    <dgm:pt modelId="{1BEEC712-08C7-4F7E-8403-6D17AB7C61AE}" type="pres">
      <dgm:prSet presAssocID="{5960CFA3-6385-46B9-AE48-F6CEECB45D66}" presName="textNode" presStyleLbl="bgShp" presStyleIdx="3" presStyleCnt="4"/>
      <dgm:spPr/>
    </dgm:pt>
    <dgm:pt modelId="{56A881C6-BB7B-499C-8165-2CFC097A510B}" type="pres">
      <dgm:prSet presAssocID="{5960CFA3-6385-46B9-AE48-F6CEECB45D66}" presName="compChildNode" presStyleCnt="0"/>
      <dgm:spPr/>
    </dgm:pt>
    <dgm:pt modelId="{0AB6D629-C6ED-4DDE-A57A-30AD140B42D5}" type="pres">
      <dgm:prSet presAssocID="{5960CFA3-6385-46B9-AE48-F6CEECB45D66}" presName="theInnerList" presStyleCnt="0"/>
      <dgm:spPr/>
    </dgm:pt>
    <dgm:pt modelId="{8762E96B-C07E-4F56-AB54-F397BEF0AD91}" type="pres">
      <dgm:prSet presAssocID="{C333E131-9088-4614-964F-D8909E094537}" presName="childNode" presStyleLbl="node1" presStyleIdx="3" presStyleCnt="4" custScaleX="107992">
        <dgm:presLayoutVars>
          <dgm:bulletEnabled val="1"/>
        </dgm:presLayoutVars>
      </dgm:prSet>
      <dgm:spPr/>
    </dgm:pt>
  </dgm:ptLst>
  <dgm:cxnLst>
    <dgm:cxn modelId="{26972F09-0CBC-4E8C-8AEA-22BF675668AA}" type="presOf" srcId="{5960CFA3-6385-46B9-AE48-F6CEECB45D66}" destId="{1BEEC712-08C7-4F7E-8403-6D17AB7C61AE}" srcOrd="1" destOrd="0" presId="urn:microsoft.com/office/officeart/2005/8/layout/lProcess2"/>
    <dgm:cxn modelId="{B6CB5D13-8D94-4E6A-8D14-DB47EDA19169}" type="presOf" srcId="{1530B015-8056-4060-8D91-4AF00E9FE150}" destId="{836B969D-605A-4B33-BAC5-1A8229CA5CAC}" srcOrd="1" destOrd="0" presId="urn:microsoft.com/office/officeart/2005/8/layout/lProcess2"/>
    <dgm:cxn modelId="{4F3DB615-9766-45E9-9400-A08A914551B5}" type="presOf" srcId="{93AB33F6-3230-4D59-BCC5-D27C37D127FE}" destId="{0182C0A2-899F-4735-BA52-47809F5831C3}" srcOrd="0" destOrd="0" presId="urn:microsoft.com/office/officeart/2005/8/layout/lProcess2"/>
    <dgm:cxn modelId="{669FE515-6589-4AFD-A914-DE9100E980B3}" type="presOf" srcId="{C333E131-9088-4614-964F-D8909E094537}" destId="{8762E96B-C07E-4F56-AB54-F397BEF0AD91}" srcOrd="0" destOrd="0" presId="urn:microsoft.com/office/officeart/2005/8/layout/lProcess2"/>
    <dgm:cxn modelId="{048DBC20-692C-47C4-A7B3-E693B2851B16}" type="presOf" srcId="{BF0D404B-997A-4100-83FE-F330CC2C6EFB}" destId="{4F13CEC2-E9BE-4E0E-A512-4FF74835133C}" srcOrd="0" destOrd="0" presId="urn:microsoft.com/office/officeart/2005/8/layout/lProcess2"/>
    <dgm:cxn modelId="{F0CA023B-1375-49B4-B7F8-BECD731DAFD8}" srcId="{48E9C077-917E-4BFB-9715-0FFA63EC5138}" destId="{5960CFA3-6385-46B9-AE48-F6CEECB45D66}" srcOrd="3" destOrd="0" parTransId="{5DB6A275-6153-49C5-B867-F7C84482B850}" sibTransId="{AAE26EDA-714E-43C0-857C-32571F55B423}"/>
    <dgm:cxn modelId="{98F45060-C69D-4032-9485-5FCBFC623DB1}" type="presOf" srcId="{BF0D404B-997A-4100-83FE-F330CC2C6EFB}" destId="{3E0E47D5-61C5-442A-88F9-BA028BCFABE0}" srcOrd="1" destOrd="0" presId="urn:microsoft.com/office/officeart/2005/8/layout/lProcess2"/>
    <dgm:cxn modelId="{A679324C-1C70-472F-B142-ECE01D449611}" type="presOf" srcId="{48E9C077-917E-4BFB-9715-0FFA63EC5138}" destId="{972505A5-9EA9-4B7C-B558-9FD9BA36C878}" srcOrd="0" destOrd="0" presId="urn:microsoft.com/office/officeart/2005/8/layout/lProcess2"/>
    <dgm:cxn modelId="{ECD1FE55-E299-4538-90BB-DEEC25AA3D33}" type="presOf" srcId="{1530B015-8056-4060-8D91-4AF00E9FE150}" destId="{5D1AD774-57AE-46FC-913D-11E83EF0AC57}" srcOrd="0" destOrd="0" presId="urn:microsoft.com/office/officeart/2005/8/layout/lProcess2"/>
    <dgm:cxn modelId="{1B712885-5746-420D-8AE5-F45A3D5CBFB4}" srcId="{DCF03C0C-8393-4CA1-A6C4-7CFB56172905}" destId="{CFE3FC00-B317-4029-B5C1-74C64A4942DF}" srcOrd="0" destOrd="0" parTransId="{4C734BB1-B48E-44E7-98B4-DE75D755EB2A}" sibTransId="{904842E8-C367-49BF-9884-9BF5F09B692B}"/>
    <dgm:cxn modelId="{76CE1989-0028-46DF-B3B0-C9C2475ADD60}" type="presOf" srcId="{DCF03C0C-8393-4CA1-A6C4-7CFB56172905}" destId="{32ABB417-AFCB-4F80-B6B5-B1B94F2E4B23}" srcOrd="1" destOrd="0" presId="urn:microsoft.com/office/officeart/2005/8/layout/lProcess2"/>
    <dgm:cxn modelId="{97DE638A-EA6A-4457-8940-178F8017C96F}" srcId="{5960CFA3-6385-46B9-AE48-F6CEECB45D66}" destId="{C333E131-9088-4614-964F-D8909E094537}" srcOrd="0" destOrd="0" parTransId="{86549F7D-9605-4C58-938F-E23FFCE5833F}" sibTransId="{D9EC6D27-6F1C-4B35-AC42-EF44364A43EE}"/>
    <dgm:cxn modelId="{75BF9B95-9CCB-4AE1-9902-0C6B5B46339C}" type="presOf" srcId="{61599ADE-EB83-4FF1-A876-F623FD4BC752}" destId="{FBAAA63B-C143-4501-9D95-1900B2097102}" srcOrd="0" destOrd="0" presId="urn:microsoft.com/office/officeart/2005/8/layout/lProcess2"/>
    <dgm:cxn modelId="{82D8F29D-8751-4637-A9F4-BE8FD48E4565}" srcId="{1530B015-8056-4060-8D91-4AF00E9FE150}" destId="{93AB33F6-3230-4D59-BCC5-D27C37D127FE}" srcOrd="0" destOrd="0" parTransId="{0EB90DE6-2784-4C7E-8908-CB6EA0BF90EE}" sibTransId="{155716A5-E42D-41AB-9067-0829EA9BC484}"/>
    <dgm:cxn modelId="{5135B2A0-16A4-4738-B949-270D8CB4DEF6}" type="presOf" srcId="{CFE3FC00-B317-4029-B5C1-74C64A4942DF}" destId="{59ADA596-A667-477F-8DA5-3B338E3AB357}" srcOrd="0" destOrd="0" presId="urn:microsoft.com/office/officeart/2005/8/layout/lProcess2"/>
    <dgm:cxn modelId="{BBD7D7B2-415E-4617-8CD1-EC679D2A96B7}" srcId="{BF0D404B-997A-4100-83FE-F330CC2C6EFB}" destId="{61599ADE-EB83-4FF1-A876-F623FD4BC752}" srcOrd="0" destOrd="0" parTransId="{938B791E-C082-4DA2-B6CC-C5C87EE372A8}" sibTransId="{D8BF7BA4-9560-4963-8D3E-3728F9D94EB3}"/>
    <dgm:cxn modelId="{10B837B3-3C85-4460-B791-0E142A02A012}" srcId="{48E9C077-917E-4BFB-9715-0FFA63EC5138}" destId="{DCF03C0C-8393-4CA1-A6C4-7CFB56172905}" srcOrd="0" destOrd="0" parTransId="{92F511C5-29FF-40A8-899F-739D1801CD44}" sibTransId="{EB176B9C-48A4-4401-A380-E85F15CF1DAA}"/>
    <dgm:cxn modelId="{E5C6B6E0-3D0B-4D36-8F2F-2FFC780F8702}" type="presOf" srcId="{5960CFA3-6385-46B9-AE48-F6CEECB45D66}" destId="{85159C6E-1D8C-466C-AA19-6D05ED85745B}" srcOrd="0" destOrd="0" presId="urn:microsoft.com/office/officeart/2005/8/layout/lProcess2"/>
    <dgm:cxn modelId="{287A25E8-8902-47AD-AE50-6B95B14F78F2}" srcId="{48E9C077-917E-4BFB-9715-0FFA63EC5138}" destId="{1530B015-8056-4060-8D91-4AF00E9FE150}" srcOrd="2" destOrd="0" parTransId="{F7AD036E-EC43-4A33-91FD-B8EAFE67E388}" sibTransId="{99834C00-0A98-47A1-AE6E-3940FEA93641}"/>
    <dgm:cxn modelId="{B072EAF6-EBC9-4171-90F2-5504B85ECE02}" srcId="{48E9C077-917E-4BFB-9715-0FFA63EC5138}" destId="{BF0D404B-997A-4100-83FE-F330CC2C6EFB}" srcOrd="1" destOrd="0" parTransId="{F7AC9F4F-E8B5-4EC2-A3CF-13581DE340E4}" sibTransId="{D467450D-7708-4D69-AC12-C7D56EFB3E77}"/>
    <dgm:cxn modelId="{E9627BFD-34C7-4B8C-93FF-2DFE3D239D95}" type="presOf" srcId="{DCF03C0C-8393-4CA1-A6C4-7CFB56172905}" destId="{2EA0B9A7-2395-4DF8-9F30-331D82565D9D}" srcOrd="0" destOrd="0" presId="urn:microsoft.com/office/officeart/2005/8/layout/lProcess2"/>
    <dgm:cxn modelId="{74F11AA6-3427-47C7-83F4-A75504882C04}" type="presParOf" srcId="{972505A5-9EA9-4B7C-B558-9FD9BA36C878}" destId="{9D13DD62-E4E3-4A56-9C75-154E9BD45CEA}" srcOrd="0" destOrd="0" presId="urn:microsoft.com/office/officeart/2005/8/layout/lProcess2"/>
    <dgm:cxn modelId="{D257A7ED-6E2E-4910-955E-F3D57F8E3BAA}" type="presParOf" srcId="{9D13DD62-E4E3-4A56-9C75-154E9BD45CEA}" destId="{2EA0B9A7-2395-4DF8-9F30-331D82565D9D}" srcOrd="0" destOrd="0" presId="urn:microsoft.com/office/officeart/2005/8/layout/lProcess2"/>
    <dgm:cxn modelId="{C2AF9AE8-7483-414F-89B0-462096485A1A}" type="presParOf" srcId="{9D13DD62-E4E3-4A56-9C75-154E9BD45CEA}" destId="{32ABB417-AFCB-4F80-B6B5-B1B94F2E4B23}" srcOrd="1" destOrd="0" presId="urn:microsoft.com/office/officeart/2005/8/layout/lProcess2"/>
    <dgm:cxn modelId="{A6D58382-D844-44E9-A553-9F9176D0EB81}" type="presParOf" srcId="{9D13DD62-E4E3-4A56-9C75-154E9BD45CEA}" destId="{5387C7C7-B205-4F3E-93E1-2066B493D23E}" srcOrd="2" destOrd="0" presId="urn:microsoft.com/office/officeart/2005/8/layout/lProcess2"/>
    <dgm:cxn modelId="{B1980790-6E77-4345-B548-C8E394AC2D67}" type="presParOf" srcId="{5387C7C7-B205-4F3E-93E1-2066B493D23E}" destId="{CFBE442B-04C1-49D5-95AA-6AA77E6D504B}" srcOrd="0" destOrd="0" presId="urn:microsoft.com/office/officeart/2005/8/layout/lProcess2"/>
    <dgm:cxn modelId="{850CC971-AEE7-41A4-A1D7-4847E32D8E76}" type="presParOf" srcId="{CFBE442B-04C1-49D5-95AA-6AA77E6D504B}" destId="{59ADA596-A667-477F-8DA5-3B338E3AB357}" srcOrd="0" destOrd="0" presId="urn:microsoft.com/office/officeart/2005/8/layout/lProcess2"/>
    <dgm:cxn modelId="{2E547ED9-CA82-4B2D-B855-B54684BA7D8A}" type="presParOf" srcId="{972505A5-9EA9-4B7C-B558-9FD9BA36C878}" destId="{8C1817D4-30E8-496D-A55B-E9220D0C0E41}" srcOrd="1" destOrd="0" presId="urn:microsoft.com/office/officeart/2005/8/layout/lProcess2"/>
    <dgm:cxn modelId="{8B3944F3-7A15-4EE6-B69E-5A115D10D29C}" type="presParOf" srcId="{972505A5-9EA9-4B7C-B558-9FD9BA36C878}" destId="{FF7AF005-5156-4669-BBF3-47F90E5CAA23}" srcOrd="2" destOrd="0" presId="urn:microsoft.com/office/officeart/2005/8/layout/lProcess2"/>
    <dgm:cxn modelId="{8AA8EA1F-0711-48BC-92D4-44D4D4A80024}" type="presParOf" srcId="{FF7AF005-5156-4669-BBF3-47F90E5CAA23}" destId="{4F13CEC2-E9BE-4E0E-A512-4FF74835133C}" srcOrd="0" destOrd="0" presId="urn:microsoft.com/office/officeart/2005/8/layout/lProcess2"/>
    <dgm:cxn modelId="{9EA7CD6C-CCD9-4A83-BAC6-3D1C2385A632}" type="presParOf" srcId="{FF7AF005-5156-4669-BBF3-47F90E5CAA23}" destId="{3E0E47D5-61C5-442A-88F9-BA028BCFABE0}" srcOrd="1" destOrd="0" presId="urn:microsoft.com/office/officeart/2005/8/layout/lProcess2"/>
    <dgm:cxn modelId="{B2E0C4A7-4A5A-49D0-AB06-B29B327681EB}" type="presParOf" srcId="{FF7AF005-5156-4669-BBF3-47F90E5CAA23}" destId="{52F63BAE-0080-46F2-BB3C-73BC029F6331}" srcOrd="2" destOrd="0" presId="urn:microsoft.com/office/officeart/2005/8/layout/lProcess2"/>
    <dgm:cxn modelId="{2A439DB8-635B-4ACE-9A78-AD69B82300AB}" type="presParOf" srcId="{52F63BAE-0080-46F2-BB3C-73BC029F6331}" destId="{38894626-5925-4534-A608-43DB46B47ED0}" srcOrd="0" destOrd="0" presId="urn:microsoft.com/office/officeart/2005/8/layout/lProcess2"/>
    <dgm:cxn modelId="{E49F67AD-37DE-4033-B37B-A5CDE02FC7C7}" type="presParOf" srcId="{38894626-5925-4534-A608-43DB46B47ED0}" destId="{FBAAA63B-C143-4501-9D95-1900B2097102}" srcOrd="0" destOrd="0" presId="urn:microsoft.com/office/officeart/2005/8/layout/lProcess2"/>
    <dgm:cxn modelId="{525BE24A-4221-4080-B3F7-169278D1B5CC}" type="presParOf" srcId="{972505A5-9EA9-4B7C-B558-9FD9BA36C878}" destId="{B4849E91-6809-4552-A347-75A0B034090A}" srcOrd="3" destOrd="0" presId="urn:microsoft.com/office/officeart/2005/8/layout/lProcess2"/>
    <dgm:cxn modelId="{5CBFAC0D-1C36-486F-8CAF-88E8A87DFB1B}" type="presParOf" srcId="{972505A5-9EA9-4B7C-B558-9FD9BA36C878}" destId="{E1338F4B-E15C-4F35-85D9-2F4527700DE9}" srcOrd="4" destOrd="0" presId="urn:microsoft.com/office/officeart/2005/8/layout/lProcess2"/>
    <dgm:cxn modelId="{DD8CF085-0789-47F5-B6DA-075588F0B3A7}" type="presParOf" srcId="{E1338F4B-E15C-4F35-85D9-2F4527700DE9}" destId="{5D1AD774-57AE-46FC-913D-11E83EF0AC57}" srcOrd="0" destOrd="0" presId="urn:microsoft.com/office/officeart/2005/8/layout/lProcess2"/>
    <dgm:cxn modelId="{A2E99322-A424-4EAA-8D69-64D9B77DDF39}" type="presParOf" srcId="{E1338F4B-E15C-4F35-85D9-2F4527700DE9}" destId="{836B969D-605A-4B33-BAC5-1A8229CA5CAC}" srcOrd="1" destOrd="0" presId="urn:microsoft.com/office/officeart/2005/8/layout/lProcess2"/>
    <dgm:cxn modelId="{EC8DE2B9-CE25-406F-A22E-E04C906893E4}" type="presParOf" srcId="{E1338F4B-E15C-4F35-85D9-2F4527700DE9}" destId="{F13B5BB1-37FF-4C32-9E15-E0B5AFDFAED7}" srcOrd="2" destOrd="0" presId="urn:microsoft.com/office/officeart/2005/8/layout/lProcess2"/>
    <dgm:cxn modelId="{DB5A97F5-1778-4DE3-A472-BFE13B32A37A}" type="presParOf" srcId="{F13B5BB1-37FF-4C32-9E15-E0B5AFDFAED7}" destId="{0BE0CA3A-05FF-47FB-81DD-F14C476A4B97}" srcOrd="0" destOrd="0" presId="urn:microsoft.com/office/officeart/2005/8/layout/lProcess2"/>
    <dgm:cxn modelId="{9F5990D9-AEBC-4D15-8430-985DE10EFC1B}" type="presParOf" srcId="{0BE0CA3A-05FF-47FB-81DD-F14C476A4B97}" destId="{0182C0A2-899F-4735-BA52-47809F5831C3}" srcOrd="0" destOrd="0" presId="urn:microsoft.com/office/officeart/2005/8/layout/lProcess2"/>
    <dgm:cxn modelId="{98C3F6CF-31D9-4718-82B2-B9204FFEF015}" type="presParOf" srcId="{972505A5-9EA9-4B7C-B558-9FD9BA36C878}" destId="{3E5F6255-3AA6-43D5-8DB0-3A1EA80A2CBC}" srcOrd="5" destOrd="0" presId="urn:microsoft.com/office/officeart/2005/8/layout/lProcess2"/>
    <dgm:cxn modelId="{907652EC-0B7B-4515-92D7-51878C5215E3}" type="presParOf" srcId="{972505A5-9EA9-4B7C-B558-9FD9BA36C878}" destId="{882F358B-83E6-46C1-8695-4E689CDD45BA}" srcOrd="6" destOrd="0" presId="urn:microsoft.com/office/officeart/2005/8/layout/lProcess2"/>
    <dgm:cxn modelId="{B6193DE0-043B-431F-87BF-79BC8A9802D4}" type="presParOf" srcId="{882F358B-83E6-46C1-8695-4E689CDD45BA}" destId="{85159C6E-1D8C-466C-AA19-6D05ED85745B}" srcOrd="0" destOrd="0" presId="urn:microsoft.com/office/officeart/2005/8/layout/lProcess2"/>
    <dgm:cxn modelId="{D900A5F1-5A8C-4615-9A81-047DA29C7EE8}" type="presParOf" srcId="{882F358B-83E6-46C1-8695-4E689CDD45BA}" destId="{1BEEC712-08C7-4F7E-8403-6D17AB7C61AE}" srcOrd="1" destOrd="0" presId="urn:microsoft.com/office/officeart/2005/8/layout/lProcess2"/>
    <dgm:cxn modelId="{A58413FC-BCB6-4D7B-AA93-EFF44825EA67}" type="presParOf" srcId="{882F358B-83E6-46C1-8695-4E689CDD45BA}" destId="{56A881C6-BB7B-499C-8165-2CFC097A510B}" srcOrd="2" destOrd="0" presId="urn:microsoft.com/office/officeart/2005/8/layout/lProcess2"/>
    <dgm:cxn modelId="{77A2FF79-8215-4771-95EF-74ADCAD64465}" type="presParOf" srcId="{56A881C6-BB7B-499C-8165-2CFC097A510B}" destId="{0AB6D629-C6ED-4DDE-A57A-30AD140B42D5}" srcOrd="0" destOrd="0" presId="urn:microsoft.com/office/officeart/2005/8/layout/lProcess2"/>
    <dgm:cxn modelId="{876688BA-1D27-4D6F-AF16-CF68ABC70675}" type="presParOf" srcId="{0AB6D629-C6ED-4DDE-A57A-30AD140B42D5}" destId="{8762E96B-C07E-4F56-AB54-F397BEF0AD9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4B83B2-78E7-4291-9B4B-459521FB486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072373D8-44EB-4E18-9E19-659355FA0938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Escravização dos povos vencidos nas guerras </a:t>
          </a:r>
        </a:p>
      </dgm:t>
    </dgm:pt>
    <dgm:pt modelId="{680ADA2C-A7BB-491F-9CE4-1966BF9B0EB5}" type="parTrans" cxnId="{9F21D313-297F-4729-AFDD-CAEF8DAD2931}">
      <dgm:prSet/>
      <dgm:spPr/>
      <dgm:t>
        <a:bodyPr/>
        <a:lstStyle/>
        <a:p>
          <a:endParaRPr lang="pt-BR"/>
        </a:p>
      </dgm:t>
    </dgm:pt>
    <dgm:pt modelId="{D845A90E-733E-4528-9C85-88CD5948D376}" type="sibTrans" cxnId="{9F21D313-297F-4729-AFDD-CAEF8DAD2931}">
      <dgm:prSet/>
      <dgm:spPr/>
      <dgm:t>
        <a:bodyPr/>
        <a:lstStyle/>
        <a:p>
          <a:endParaRPr lang="pt-BR"/>
        </a:p>
      </dgm:t>
    </dgm:pt>
    <dgm:pt modelId="{D1CA1359-D9DA-4985-B557-77A83112A4BC}">
      <dgm:prSet custT="1"/>
      <dgm:spPr/>
      <dgm:t>
        <a:bodyPr/>
        <a:lstStyle/>
        <a:p>
          <a:r>
            <a:rPr lang="pt-BR" sz="2500" dirty="0">
              <a:latin typeface="Roboto" panose="02000000000000000000" pitchFamily="2" charset="0"/>
              <a:ea typeface="Roboto" panose="02000000000000000000" pitchFamily="2" charset="0"/>
            </a:rPr>
            <a:t>Grandes propriedades de terra que produziam vinho e azeite de oliva, por meio de mão de obra escravizada.</a:t>
          </a:r>
        </a:p>
      </dgm:t>
    </dgm:pt>
    <dgm:pt modelId="{A6AA750D-B23C-477C-A753-C1220B53E38C}" type="parTrans" cxnId="{D615C272-9797-4AF5-9A7E-A0165250A6E6}">
      <dgm:prSet/>
      <dgm:spPr/>
      <dgm:t>
        <a:bodyPr/>
        <a:lstStyle/>
        <a:p>
          <a:endParaRPr lang="pt-BR"/>
        </a:p>
      </dgm:t>
    </dgm:pt>
    <dgm:pt modelId="{AFBCD453-FD5B-47EB-ADB7-86581DF87C4C}" type="sibTrans" cxnId="{D615C272-9797-4AF5-9A7E-A0165250A6E6}">
      <dgm:prSet/>
      <dgm:spPr/>
      <dgm:t>
        <a:bodyPr/>
        <a:lstStyle/>
        <a:p>
          <a:endParaRPr lang="pt-BR"/>
        </a:p>
      </dgm:t>
    </dgm:pt>
    <dgm:pt modelId="{9304AEF0-9841-4C93-88FE-1E771C12AEE5}">
      <dgm:prSet custT="1"/>
      <dgm:spPr/>
      <dgm:t>
        <a:bodyPr/>
        <a:lstStyle/>
        <a:p>
          <a:r>
            <a:rPr lang="pt-BR" sz="2500" dirty="0">
              <a:latin typeface="Roboto" panose="02000000000000000000" pitchFamily="2" charset="0"/>
              <a:ea typeface="Roboto" panose="02000000000000000000" pitchFamily="2" charset="0"/>
            </a:rPr>
            <a:t>Revolta de Espártaco.</a:t>
          </a:r>
        </a:p>
      </dgm:t>
    </dgm:pt>
    <dgm:pt modelId="{BF815C01-98C2-4AAA-9A53-0F93DEF576E7}" type="parTrans" cxnId="{B3626786-F3B4-465E-8717-D6898872492F}">
      <dgm:prSet/>
      <dgm:spPr/>
      <dgm:t>
        <a:bodyPr/>
        <a:lstStyle/>
        <a:p>
          <a:endParaRPr lang="pt-BR"/>
        </a:p>
      </dgm:t>
    </dgm:pt>
    <dgm:pt modelId="{890E4794-277C-43D7-AFD3-5AB236B33101}" type="sibTrans" cxnId="{B3626786-F3B4-465E-8717-D6898872492F}">
      <dgm:prSet/>
      <dgm:spPr/>
      <dgm:t>
        <a:bodyPr/>
        <a:lstStyle/>
        <a:p>
          <a:endParaRPr lang="pt-BR"/>
        </a:p>
      </dgm:t>
    </dgm:pt>
    <dgm:pt modelId="{75D16566-2A4E-41B3-8BB0-3655A6BDCA60}" type="pres">
      <dgm:prSet presAssocID="{9A4B83B2-78E7-4291-9B4B-459521FB4866}" presName="linear" presStyleCnt="0">
        <dgm:presLayoutVars>
          <dgm:animLvl val="lvl"/>
          <dgm:resizeHandles val="exact"/>
        </dgm:presLayoutVars>
      </dgm:prSet>
      <dgm:spPr/>
    </dgm:pt>
    <dgm:pt modelId="{6D161EE0-8A01-4CA6-A4ED-0BB74F6E2F45}" type="pres">
      <dgm:prSet presAssocID="{072373D8-44EB-4E18-9E19-659355FA0938}" presName="parentText" presStyleLbl="node1" presStyleIdx="0" presStyleCnt="1" custScaleY="42979" custLinFactNeighborX="0" custLinFactNeighborY="-29551">
        <dgm:presLayoutVars>
          <dgm:chMax val="0"/>
          <dgm:bulletEnabled val="1"/>
        </dgm:presLayoutVars>
      </dgm:prSet>
      <dgm:spPr/>
    </dgm:pt>
    <dgm:pt modelId="{B12B3369-4BAD-4185-B13F-5F352158FE32}" type="pres">
      <dgm:prSet presAssocID="{072373D8-44EB-4E18-9E19-659355FA0938}" presName="childText" presStyleLbl="revTx" presStyleIdx="0" presStyleCnt="1" custScaleY="73877" custLinFactNeighborY="-17638">
        <dgm:presLayoutVars>
          <dgm:bulletEnabled val="1"/>
        </dgm:presLayoutVars>
      </dgm:prSet>
      <dgm:spPr/>
    </dgm:pt>
  </dgm:ptLst>
  <dgm:cxnLst>
    <dgm:cxn modelId="{9F21D313-297F-4729-AFDD-CAEF8DAD2931}" srcId="{9A4B83B2-78E7-4291-9B4B-459521FB4866}" destId="{072373D8-44EB-4E18-9E19-659355FA0938}" srcOrd="0" destOrd="0" parTransId="{680ADA2C-A7BB-491F-9CE4-1966BF9B0EB5}" sibTransId="{D845A90E-733E-4528-9C85-88CD5948D376}"/>
    <dgm:cxn modelId="{1CB1715B-7935-40E2-995E-1F5D8F435494}" type="presOf" srcId="{9A4B83B2-78E7-4291-9B4B-459521FB4866}" destId="{75D16566-2A4E-41B3-8BB0-3655A6BDCA60}" srcOrd="0" destOrd="0" presId="urn:microsoft.com/office/officeart/2005/8/layout/vList2"/>
    <dgm:cxn modelId="{D615C272-9797-4AF5-9A7E-A0165250A6E6}" srcId="{072373D8-44EB-4E18-9E19-659355FA0938}" destId="{D1CA1359-D9DA-4985-B557-77A83112A4BC}" srcOrd="0" destOrd="0" parTransId="{A6AA750D-B23C-477C-A753-C1220B53E38C}" sibTransId="{AFBCD453-FD5B-47EB-ADB7-86581DF87C4C}"/>
    <dgm:cxn modelId="{B3626786-F3B4-465E-8717-D6898872492F}" srcId="{072373D8-44EB-4E18-9E19-659355FA0938}" destId="{9304AEF0-9841-4C93-88FE-1E771C12AEE5}" srcOrd="1" destOrd="0" parTransId="{BF815C01-98C2-4AAA-9A53-0F93DEF576E7}" sibTransId="{890E4794-277C-43D7-AFD3-5AB236B33101}"/>
    <dgm:cxn modelId="{9024FAA9-817B-46A9-ADE7-620D39849871}" type="presOf" srcId="{072373D8-44EB-4E18-9E19-659355FA0938}" destId="{6D161EE0-8A01-4CA6-A4ED-0BB74F6E2F45}" srcOrd="0" destOrd="0" presId="urn:microsoft.com/office/officeart/2005/8/layout/vList2"/>
    <dgm:cxn modelId="{52C174D5-1D45-433C-9618-F58512430ACB}" type="presOf" srcId="{D1CA1359-D9DA-4985-B557-77A83112A4BC}" destId="{B12B3369-4BAD-4185-B13F-5F352158FE32}" srcOrd="0" destOrd="0" presId="urn:microsoft.com/office/officeart/2005/8/layout/vList2"/>
    <dgm:cxn modelId="{61E30CF9-BA63-48FE-B81E-0FA7E58631BB}" type="presOf" srcId="{9304AEF0-9841-4C93-88FE-1E771C12AEE5}" destId="{B12B3369-4BAD-4185-B13F-5F352158FE32}" srcOrd="0" destOrd="1" presId="urn:microsoft.com/office/officeart/2005/8/layout/vList2"/>
    <dgm:cxn modelId="{8D1A2B8D-B2BC-42B6-B00E-93C95BBD686A}" type="presParOf" srcId="{75D16566-2A4E-41B3-8BB0-3655A6BDCA60}" destId="{6D161EE0-8A01-4CA6-A4ED-0BB74F6E2F45}" srcOrd="0" destOrd="0" presId="urn:microsoft.com/office/officeart/2005/8/layout/vList2"/>
    <dgm:cxn modelId="{3B6214F9-820A-4B8E-9385-2ABF0651D508}" type="presParOf" srcId="{75D16566-2A4E-41B3-8BB0-3655A6BDCA60}" destId="{B12B3369-4BAD-4185-B13F-5F352158FE3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A4B83B2-78E7-4291-9B4B-459521FB486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072373D8-44EB-4E18-9E19-659355FA0938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A luta pela terra </a:t>
          </a:r>
        </a:p>
      </dgm:t>
    </dgm:pt>
    <dgm:pt modelId="{680ADA2C-A7BB-491F-9CE4-1966BF9B0EB5}" type="parTrans" cxnId="{9F21D313-297F-4729-AFDD-CAEF8DAD2931}">
      <dgm:prSet/>
      <dgm:spPr/>
      <dgm:t>
        <a:bodyPr/>
        <a:lstStyle/>
        <a:p>
          <a:endParaRPr lang="pt-BR"/>
        </a:p>
      </dgm:t>
    </dgm:pt>
    <dgm:pt modelId="{D845A90E-733E-4528-9C85-88CD5948D376}" type="sibTrans" cxnId="{9F21D313-297F-4729-AFDD-CAEF8DAD2931}">
      <dgm:prSet/>
      <dgm:spPr/>
      <dgm:t>
        <a:bodyPr/>
        <a:lstStyle/>
        <a:p>
          <a:endParaRPr lang="pt-BR"/>
        </a:p>
      </dgm:t>
    </dgm:pt>
    <dgm:pt modelId="{D1CA1359-D9DA-4985-B557-77A83112A4BC}">
      <dgm:prSet custT="1"/>
      <dgm:spPr/>
      <dgm:t>
        <a:bodyPr/>
        <a:lstStyle/>
        <a:p>
          <a:r>
            <a:rPr lang="pt-BR" sz="2500" dirty="0">
              <a:latin typeface="Roboto" panose="02000000000000000000" pitchFamily="2" charset="0"/>
              <a:ea typeface="Roboto" panose="02000000000000000000" pitchFamily="2" charset="0"/>
            </a:rPr>
            <a:t>Grandes proprietários de terra se beneficiavam com as guerras.</a:t>
          </a:r>
        </a:p>
      </dgm:t>
    </dgm:pt>
    <dgm:pt modelId="{A6AA750D-B23C-477C-A753-C1220B53E38C}" type="parTrans" cxnId="{D615C272-9797-4AF5-9A7E-A0165250A6E6}">
      <dgm:prSet/>
      <dgm:spPr/>
      <dgm:t>
        <a:bodyPr/>
        <a:lstStyle/>
        <a:p>
          <a:endParaRPr lang="pt-BR"/>
        </a:p>
      </dgm:t>
    </dgm:pt>
    <dgm:pt modelId="{AFBCD453-FD5B-47EB-ADB7-86581DF87C4C}" type="sibTrans" cxnId="{D615C272-9797-4AF5-9A7E-A0165250A6E6}">
      <dgm:prSet/>
      <dgm:spPr/>
      <dgm:t>
        <a:bodyPr/>
        <a:lstStyle/>
        <a:p>
          <a:endParaRPr lang="pt-BR"/>
        </a:p>
      </dgm:t>
    </dgm:pt>
    <dgm:pt modelId="{14DE8287-4753-4A22-854D-56527E65CA5D}">
      <dgm:prSet custT="1"/>
      <dgm:spPr/>
      <dgm:t>
        <a:bodyPr/>
        <a:lstStyle/>
        <a:p>
          <a:r>
            <a:rPr lang="pt-BR" sz="2500" dirty="0">
              <a:latin typeface="Roboto" panose="02000000000000000000" pitchFamily="2" charset="0"/>
              <a:ea typeface="Roboto" panose="02000000000000000000" pitchFamily="2" charset="0"/>
            </a:rPr>
            <a:t>Pequenos produtores prejudicados.</a:t>
          </a:r>
        </a:p>
      </dgm:t>
    </dgm:pt>
    <dgm:pt modelId="{FD831450-E4C0-4B32-AA5F-1612A309C907}" type="parTrans" cxnId="{B71A0B5C-91B5-4325-92BA-345E261E8C7E}">
      <dgm:prSet/>
      <dgm:spPr/>
      <dgm:t>
        <a:bodyPr/>
        <a:lstStyle/>
        <a:p>
          <a:endParaRPr lang="pt-BR"/>
        </a:p>
      </dgm:t>
    </dgm:pt>
    <dgm:pt modelId="{6E2D0ED3-12F4-43F0-B039-43B247FF8E1B}" type="sibTrans" cxnId="{B71A0B5C-91B5-4325-92BA-345E261E8C7E}">
      <dgm:prSet/>
      <dgm:spPr/>
      <dgm:t>
        <a:bodyPr/>
        <a:lstStyle/>
        <a:p>
          <a:endParaRPr lang="pt-BR"/>
        </a:p>
      </dgm:t>
    </dgm:pt>
    <dgm:pt modelId="{0D814E50-4804-40A2-8B51-438B3F29DAAC}">
      <dgm:prSet custT="1"/>
      <dgm:spPr/>
      <dgm:t>
        <a:bodyPr/>
        <a:lstStyle/>
        <a:p>
          <a:r>
            <a:rPr lang="pt-BR" sz="2500" dirty="0">
              <a:latin typeface="Roboto" panose="02000000000000000000" pitchFamily="2" charset="0"/>
              <a:ea typeface="Roboto" panose="02000000000000000000" pitchFamily="2" charset="0"/>
            </a:rPr>
            <a:t>133 a.C.: reforma agrária proposta por Tibério Graco.</a:t>
          </a:r>
        </a:p>
      </dgm:t>
    </dgm:pt>
    <dgm:pt modelId="{73F00344-BB82-4F5B-98EB-A4F54FDEF1C9}" type="parTrans" cxnId="{03C9F1A4-7077-4FC2-94B8-0C0AD479C108}">
      <dgm:prSet/>
      <dgm:spPr/>
      <dgm:t>
        <a:bodyPr/>
        <a:lstStyle/>
        <a:p>
          <a:endParaRPr lang="pt-BR"/>
        </a:p>
      </dgm:t>
    </dgm:pt>
    <dgm:pt modelId="{ABCF7220-78B0-47DD-95B7-CF02784E9BE6}" type="sibTrans" cxnId="{03C9F1A4-7077-4FC2-94B8-0C0AD479C108}">
      <dgm:prSet/>
      <dgm:spPr/>
      <dgm:t>
        <a:bodyPr/>
        <a:lstStyle/>
        <a:p>
          <a:endParaRPr lang="pt-BR"/>
        </a:p>
      </dgm:t>
    </dgm:pt>
    <dgm:pt modelId="{AA0DB045-A455-4497-9724-68204BB02FCA}">
      <dgm:prSet custT="1"/>
      <dgm:spPr/>
      <dgm:t>
        <a:bodyPr/>
        <a:lstStyle/>
        <a:p>
          <a:r>
            <a:rPr lang="pt-BR" sz="2500" dirty="0">
              <a:latin typeface="Roboto" panose="02000000000000000000" pitchFamily="2" charset="0"/>
              <a:ea typeface="Roboto" panose="02000000000000000000" pitchFamily="2" charset="0"/>
            </a:rPr>
            <a:t>123 a.C.: Caio Graco amplia a reforma iniciada por Tibério Graco.</a:t>
          </a:r>
        </a:p>
      </dgm:t>
    </dgm:pt>
    <dgm:pt modelId="{4E7A1E94-A13A-4D73-9C0D-1CFB1DDF7C1C}" type="parTrans" cxnId="{657B2130-24D6-497B-AB4B-84CCFDD32F95}">
      <dgm:prSet/>
      <dgm:spPr/>
      <dgm:t>
        <a:bodyPr/>
        <a:lstStyle/>
        <a:p>
          <a:endParaRPr lang="pt-BR"/>
        </a:p>
      </dgm:t>
    </dgm:pt>
    <dgm:pt modelId="{83358D92-B481-4F60-917E-A759EAE402FD}" type="sibTrans" cxnId="{657B2130-24D6-497B-AB4B-84CCFDD32F95}">
      <dgm:prSet/>
      <dgm:spPr/>
      <dgm:t>
        <a:bodyPr/>
        <a:lstStyle/>
        <a:p>
          <a:endParaRPr lang="pt-BR"/>
        </a:p>
      </dgm:t>
    </dgm:pt>
    <dgm:pt modelId="{E3EB13FA-1F37-4B19-B1E9-B3AB75A67B6E}" type="pres">
      <dgm:prSet presAssocID="{9A4B83B2-78E7-4291-9B4B-459521FB4866}" presName="linear" presStyleCnt="0">
        <dgm:presLayoutVars>
          <dgm:animLvl val="lvl"/>
          <dgm:resizeHandles val="exact"/>
        </dgm:presLayoutVars>
      </dgm:prSet>
      <dgm:spPr/>
    </dgm:pt>
    <dgm:pt modelId="{48FB0826-D3FB-4292-AD1A-162E1779F825}" type="pres">
      <dgm:prSet presAssocID="{072373D8-44EB-4E18-9E19-659355FA0938}" presName="parentText" presStyleLbl="node1" presStyleIdx="0" presStyleCnt="1" custScaleY="44311" custLinFactNeighborY="-9023">
        <dgm:presLayoutVars>
          <dgm:chMax val="0"/>
          <dgm:bulletEnabled val="1"/>
        </dgm:presLayoutVars>
      </dgm:prSet>
      <dgm:spPr/>
    </dgm:pt>
    <dgm:pt modelId="{DED07A80-B02F-4EDA-B58E-ED705FABEA61}" type="pres">
      <dgm:prSet presAssocID="{072373D8-44EB-4E18-9E19-659355FA093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F21D313-297F-4729-AFDD-CAEF8DAD2931}" srcId="{9A4B83B2-78E7-4291-9B4B-459521FB4866}" destId="{072373D8-44EB-4E18-9E19-659355FA0938}" srcOrd="0" destOrd="0" parTransId="{680ADA2C-A7BB-491F-9CE4-1966BF9B0EB5}" sibTransId="{D845A90E-733E-4528-9C85-88CD5948D376}"/>
    <dgm:cxn modelId="{EF56831A-2746-4F85-A20B-7F98865A5888}" type="presOf" srcId="{0D814E50-4804-40A2-8B51-438B3F29DAAC}" destId="{DED07A80-B02F-4EDA-B58E-ED705FABEA61}" srcOrd="0" destOrd="2" presId="urn:microsoft.com/office/officeart/2005/8/layout/vList2"/>
    <dgm:cxn modelId="{DE847F28-B1DF-4F21-9A00-B24107E089DD}" type="presOf" srcId="{AA0DB045-A455-4497-9724-68204BB02FCA}" destId="{DED07A80-B02F-4EDA-B58E-ED705FABEA61}" srcOrd="0" destOrd="3" presId="urn:microsoft.com/office/officeart/2005/8/layout/vList2"/>
    <dgm:cxn modelId="{657B2130-24D6-497B-AB4B-84CCFDD32F95}" srcId="{072373D8-44EB-4E18-9E19-659355FA0938}" destId="{AA0DB045-A455-4497-9724-68204BB02FCA}" srcOrd="3" destOrd="0" parTransId="{4E7A1E94-A13A-4D73-9C0D-1CFB1DDF7C1C}" sibTransId="{83358D92-B481-4F60-917E-A759EAE402FD}"/>
    <dgm:cxn modelId="{A7603134-EFD1-435C-87F3-56A8FA8BE30B}" type="presOf" srcId="{9A4B83B2-78E7-4291-9B4B-459521FB4866}" destId="{E3EB13FA-1F37-4B19-B1E9-B3AB75A67B6E}" srcOrd="0" destOrd="0" presId="urn:microsoft.com/office/officeart/2005/8/layout/vList2"/>
    <dgm:cxn modelId="{B71A0B5C-91B5-4325-92BA-345E261E8C7E}" srcId="{072373D8-44EB-4E18-9E19-659355FA0938}" destId="{14DE8287-4753-4A22-854D-56527E65CA5D}" srcOrd="1" destOrd="0" parTransId="{FD831450-E4C0-4B32-AA5F-1612A309C907}" sibTransId="{6E2D0ED3-12F4-43F0-B039-43B247FF8E1B}"/>
    <dgm:cxn modelId="{D615C272-9797-4AF5-9A7E-A0165250A6E6}" srcId="{072373D8-44EB-4E18-9E19-659355FA0938}" destId="{D1CA1359-D9DA-4985-B557-77A83112A4BC}" srcOrd="0" destOrd="0" parTransId="{A6AA750D-B23C-477C-A753-C1220B53E38C}" sibTransId="{AFBCD453-FD5B-47EB-ADB7-86581DF87C4C}"/>
    <dgm:cxn modelId="{E898F095-2910-481D-81DD-0CF4E93123E6}" type="presOf" srcId="{D1CA1359-D9DA-4985-B557-77A83112A4BC}" destId="{DED07A80-B02F-4EDA-B58E-ED705FABEA61}" srcOrd="0" destOrd="0" presId="urn:microsoft.com/office/officeart/2005/8/layout/vList2"/>
    <dgm:cxn modelId="{03C9F1A4-7077-4FC2-94B8-0C0AD479C108}" srcId="{072373D8-44EB-4E18-9E19-659355FA0938}" destId="{0D814E50-4804-40A2-8B51-438B3F29DAAC}" srcOrd="2" destOrd="0" parTransId="{73F00344-BB82-4F5B-98EB-A4F54FDEF1C9}" sibTransId="{ABCF7220-78B0-47DD-95B7-CF02784E9BE6}"/>
    <dgm:cxn modelId="{BFF221EF-E6FD-4D23-9928-643B3E9D3BB1}" type="presOf" srcId="{072373D8-44EB-4E18-9E19-659355FA0938}" destId="{48FB0826-D3FB-4292-AD1A-162E1779F825}" srcOrd="0" destOrd="0" presId="urn:microsoft.com/office/officeart/2005/8/layout/vList2"/>
    <dgm:cxn modelId="{59EE81FC-C620-465C-A80B-40D34FC07BCA}" type="presOf" srcId="{14DE8287-4753-4A22-854D-56527E65CA5D}" destId="{DED07A80-B02F-4EDA-B58E-ED705FABEA61}" srcOrd="0" destOrd="1" presId="urn:microsoft.com/office/officeart/2005/8/layout/vList2"/>
    <dgm:cxn modelId="{3F202B04-AED5-4FF1-A4BB-D3FFEF94D8AB}" type="presParOf" srcId="{E3EB13FA-1F37-4B19-B1E9-B3AB75A67B6E}" destId="{48FB0826-D3FB-4292-AD1A-162E1779F825}" srcOrd="0" destOrd="0" presId="urn:microsoft.com/office/officeart/2005/8/layout/vList2"/>
    <dgm:cxn modelId="{E488B888-0BA3-40D4-8A65-4272A1FBA6E2}" type="presParOf" srcId="{E3EB13FA-1F37-4B19-B1E9-B3AB75A67B6E}" destId="{DED07A80-B02F-4EDA-B58E-ED705FABEA6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A4B83B2-78E7-4291-9B4B-459521FB4866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016040F2-F893-4001-BA82-960823064812}" type="pres">
      <dgm:prSet presAssocID="{9A4B83B2-78E7-4291-9B4B-459521FB4866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4AEA4C49-42AB-4F55-BBDC-C4FC4600B629}" type="presOf" srcId="{9A4B83B2-78E7-4291-9B4B-459521FB4866}" destId="{016040F2-F893-4001-BA82-96082306481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A4B83B2-78E7-4291-9B4B-459521FB4866}" type="doc">
      <dgm:prSet loTypeId="urn:microsoft.com/office/officeart/2005/8/layout/vList2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pt-BR"/>
        </a:p>
      </dgm:t>
    </dgm:pt>
    <dgm:pt modelId="{072373D8-44EB-4E18-9E19-659355FA0938}">
      <dgm:prSet custT="1"/>
      <dgm:spPr/>
      <dgm:t>
        <a:bodyPr/>
        <a:lstStyle/>
        <a:p>
          <a:r>
            <a:rPr lang="pt-BR" sz="2800" kern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Ascensão militar</a:t>
          </a:r>
          <a:r>
            <a:rPr lang="pt-BR" sz="3200" kern="1200" dirty="0">
              <a:latin typeface="+mj-lt"/>
            </a:rPr>
            <a:t> </a:t>
          </a:r>
        </a:p>
      </dgm:t>
    </dgm:pt>
    <dgm:pt modelId="{680ADA2C-A7BB-491F-9CE4-1966BF9B0EB5}" type="parTrans" cxnId="{9F21D313-297F-4729-AFDD-CAEF8DAD2931}">
      <dgm:prSet/>
      <dgm:spPr/>
      <dgm:t>
        <a:bodyPr/>
        <a:lstStyle/>
        <a:p>
          <a:endParaRPr lang="pt-BR"/>
        </a:p>
      </dgm:t>
    </dgm:pt>
    <dgm:pt modelId="{D845A90E-733E-4528-9C85-88CD5948D376}" type="sibTrans" cxnId="{9F21D313-297F-4729-AFDD-CAEF8DAD2931}">
      <dgm:prSet/>
      <dgm:spPr/>
      <dgm:t>
        <a:bodyPr/>
        <a:lstStyle/>
        <a:p>
          <a:endParaRPr lang="pt-BR"/>
        </a:p>
      </dgm:t>
    </dgm:pt>
    <dgm:pt modelId="{D1CA1359-D9DA-4985-B557-77A83112A4BC}">
      <dgm:prSet custT="1"/>
      <dgm:spPr/>
      <dgm:t>
        <a:bodyPr/>
        <a:lstStyle/>
        <a:p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Exército insatisfeito com a República.</a:t>
          </a:r>
        </a:p>
      </dgm:t>
    </dgm:pt>
    <dgm:pt modelId="{A6AA750D-B23C-477C-A753-C1220B53E38C}" type="parTrans" cxnId="{D615C272-9797-4AF5-9A7E-A0165250A6E6}">
      <dgm:prSet/>
      <dgm:spPr/>
      <dgm:t>
        <a:bodyPr/>
        <a:lstStyle/>
        <a:p>
          <a:endParaRPr lang="pt-BR"/>
        </a:p>
      </dgm:t>
    </dgm:pt>
    <dgm:pt modelId="{AFBCD453-FD5B-47EB-ADB7-86581DF87C4C}" type="sibTrans" cxnId="{D615C272-9797-4AF5-9A7E-A0165250A6E6}">
      <dgm:prSet/>
      <dgm:spPr/>
      <dgm:t>
        <a:bodyPr/>
        <a:lstStyle/>
        <a:p>
          <a:endParaRPr lang="pt-BR"/>
        </a:p>
      </dgm:t>
    </dgm:pt>
    <dgm:pt modelId="{93EFC2D2-FB00-4B6A-9045-18EC188329DE}">
      <dgm:prSet custT="1"/>
      <dgm:spPr/>
      <dgm:t>
        <a:bodyPr/>
        <a:lstStyle/>
        <a:p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107 a.C., reforma militar instituindo-se o pagamento de salários a soldados. </a:t>
          </a:r>
        </a:p>
      </dgm:t>
    </dgm:pt>
    <dgm:pt modelId="{3CF2ACC1-A300-4AB9-A231-B53557CB36D9}" type="parTrans" cxnId="{0515F756-020A-4A50-A230-26542ADF7033}">
      <dgm:prSet/>
      <dgm:spPr/>
      <dgm:t>
        <a:bodyPr/>
        <a:lstStyle/>
        <a:p>
          <a:endParaRPr lang="pt-BR"/>
        </a:p>
      </dgm:t>
    </dgm:pt>
    <dgm:pt modelId="{32FB6B2F-BCBF-4951-8902-C928994C5008}" type="sibTrans" cxnId="{0515F756-020A-4A50-A230-26542ADF7033}">
      <dgm:prSet/>
      <dgm:spPr/>
      <dgm:t>
        <a:bodyPr/>
        <a:lstStyle/>
        <a:p>
          <a:endParaRPr lang="pt-BR"/>
        </a:p>
      </dgm:t>
    </dgm:pt>
    <dgm:pt modelId="{795CE35B-CEEA-48CD-B656-18EF432DEAB7}">
      <dgm:prSet custT="1"/>
      <dgm:spPr/>
      <dgm:t>
        <a:bodyPr/>
        <a:lstStyle/>
        <a:p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Os generais ganharam força e passaram a disputar o poder político. </a:t>
          </a:r>
        </a:p>
      </dgm:t>
    </dgm:pt>
    <dgm:pt modelId="{8D455B57-FD40-4BD1-B67D-0473EA35367F}" type="parTrans" cxnId="{FF32A956-3FCD-4FF4-99F1-37A5D86BDA5B}">
      <dgm:prSet/>
      <dgm:spPr/>
      <dgm:t>
        <a:bodyPr/>
        <a:lstStyle/>
        <a:p>
          <a:endParaRPr lang="pt-BR"/>
        </a:p>
      </dgm:t>
    </dgm:pt>
    <dgm:pt modelId="{C4F1A17E-6A60-4FEE-9248-40369E0D028B}" type="sibTrans" cxnId="{FF32A956-3FCD-4FF4-99F1-37A5D86BDA5B}">
      <dgm:prSet/>
      <dgm:spPr/>
      <dgm:t>
        <a:bodyPr/>
        <a:lstStyle/>
        <a:p>
          <a:endParaRPr lang="pt-BR"/>
        </a:p>
      </dgm:t>
    </dgm:pt>
    <dgm:pt modelId="{B176D6DA-6DB8-4AD2-BDE0-EC696B6C278F}" type="pres">
      <dgm:prSet presAssocID="{9A4B83B2-78E7-4291-9B4B-459521FB4866}" presName="linear" presStyleCnt="0">
        <dgm:presLayoutVars>
          <dgm:animLvl val="lvl"/>
          <dgm:resizeHandles val="exact"/>
        </dgm:presLayoutVars>
      </dgm:prSet>
      <dgm:spPr/>
    </dgm:pt>
    <dgm:pt modelId="{836B775E-52E8-483A-BA11-570BB8D9B24A}" type="pres">
      <dgm:prSet presAssocID="{072373D8-44EB-4E18-9E19-659355FA0938}" presName="parentText" presStyleLbl="node1" presStyleIdx="0" presStyleCnt="1" custScaleY="43430" custLinFactNeighborY="-33988">
        <dgm:presLayoutVars>
          <dgm:chMax val="0"/>
          <dgm:bulletEnabled val="1"/>
        </dgm:presLayoutVars>
      </dgm:prSet>
      <dgm:spPr/>
    </dgm:pt>
    <dgm:pt modelId="{4C260DDA-5418-4BD4-BF0A-FBCFAA60374A}" type="pres">
      <dgm:prSet presAssocID="{072373D8-44EB-4E18-9E19-659355FA0938}" presName="childText" presStyleLbl="revTx" presStyleIdx="0" presStyleCnt="1" custLinFactNeighborY="-11203">
        <dgm:presLayoutVars>
          <dgm:bulletEnabled val="1"/>
        </dgm:presLayoutVars>
      </dgm:prSet>
      <dgm:spPr/>
    </dgm:pt>
  </dgm:ptLst>
  <dgm:cxnLst>
    <dgm:cxn modelId="{C8D58C12-81CA-4F9C-8981-7E55B811E601}" type="presOf" srcId="{072373D8-44EB-4E18-9E19-659355FA0938}" destId="{836B775E-52E8-483A-BA11-570BB8D9B24A}" srcOrd="0" destOrd="0" presId="urn:microsoft.com/office/officeart/2005/8/layout/vList2"/>
    <dgm:cxn modelId="{9F21D313-297F-4729-AFDD-CAEF8DAD2931}" srcId="{9A4B83B2-78E7-4291-9B4B-459521FB4866}" destId="{072373D8-44EB-4E18-9E19-659355FA0938}" srcOrd="0" destOrd="0" parTransId="{680ADA2C-A7BB-491F-9CE4-1966BF9B0EB5}" sibTransId="{D845A90E-733E-4528-9C85-88CD5948D376}"/>
    <dgm:cxn modelId="{9CA77031-4138-4777-8DB5-1244361F2CED}" type="presOf" srcId="{93EFC2D2-FB00-4B6A-9045-18EC188329DE}" destId="{4C260DDA-5418-4BD4-BF0A-FBCFAA60374A}" srcOrd="0" destOrd="1" presId="urn:microsoft.com/office/officeart/2005/8/layout/vList2"/>
    <dgm:cxn modelId="{DCF91532-0617-4ACD-B29E-E1653737EEED}" type="presOf" srcId="{9A4B83B2-78E7-4291-9B4B-459521FB4866}" destId="{B176D6DA-6DB8-4AD2-BDE0-EC696B6C278F}" srcOrd="0" destOrd="0" presId="urn:microsoft.com/office/officeart/2005/8/layout/vList2"/>
    <dgm:cxn modelId="{D615C272-9797-4AF5-9A7E-A0165250A6E6}" srcId="{072373D8-44EB-4E18-9E19-659355FA0938}" destId="{D1CA1359-D9DA-4985-B557-77A83112A4BC}" srcOrd="0" destOrd="0" parTransId="{A6AA750D-B23C-477C-A753-C1220B53E38C}" sibTransId="{AFBCD453-FD5B-47EB-ADB7-86581DF87C4C}"/>
    <dgm:cxn modelId="{FF32A956-3FCD-4FF4-99F1-37A5D86BDA5B}" srcId="{072373D8-44EB-4E18-9E19-659355FA0938}" destId="{795CE35B-CEEA-48CD-B656-18EF432DEAB7}" srcOrd="2" destOrd="0" parTransId="{8D455B57-FD40-4BD1-B67D-0473EA35367F}" sibTransId="{C4F1A17E-6A60-4FEE-9248-40369E0D028B}"/>
    <dgm:cxn modelId="{0515F756-020A-4A50-A230-26542ADF7033}" srcId="{072373D8-44EB-4E18-9E19-659355FA0938}" destId="{93EFC2D2-FB00-4B6A-9045-18EC188329DE}" srcOrd="1" destOrd="0" parTransId="{3CF2ACC1-A300-4AB9-A231-B53557CB36D9}" sibTransId="{32FB6B2F-BCBF-4951-8902-C928994C5008}"/>
    <dgm:cxn modelId="{BC8FA987-EC88-4061-9B7D-5424D24A3FBF}" type="presOf" srcId="{795CE35B-CEEA-48CD-B656-18EF432DEAB7}" destId="{4C260DDA-5418-4BD4-BF0A-FBCFAA60374A}" srcOrd="0" destOrd="2" presId="urn:microsoft.com/office/officeart/2005/8/layout/vList2"/>
    <dgm:cxn modelId="{8A65F4AF-4C18-4CDD-94D3-3112B5EDCB36}" type="presOf" srcId="{D1CA1359-D9DA-4985-B557-77A83112A4BC}" destId="{4C260DDA-5418-4BD4-BF0A-FBCFAA60374A}" srcOrd="0" destOrd="0" presId="urn:microsoft.com/office/officeart/2005/8/layout/vList2"/>
    <dgm:cxn modelId="{53896268-9727-40EB-B3F7-406B660348E9}" type="presParOf" srcId="{B176D6DA-6DB8-4AD2-BDE0-EC696B6C278F}" destId="{836B775E-52E8-483A-BA11-570BB8D9B24A}" srcOrd="0" destOrd="0" presId="urn:microsoft.com/office/officeart/2005/8/layout/vList2"/>
    <dgm:cxn modelId="{F110F61C-0526-4F73-99C2-EF7B5CD003DF}" type="presParOf" srcId="{B176D6DA-6DB8-4AD2-BDE0-EC696B6C278F}" destId="{4C260DDA-5418-4BD4-BF0A-FBCFAA60374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C28A56D-822A-4B1D-908B-743295972D8B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EF69B4FB-42BC-427C-895B-D6C3BB029272}">
      <dgm:prSet custT="1"/>
      <dgm:spPr/>
      <dgm:t>
        <a:bodyPr/>
        <a:lstStyle/>
        <a:p>
          <a:pPr algn="ctr"/>
          <a:r>
            <a:rPr lang="pt-BR" sz="25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Os generais romanos</a:t>
          </a:r>
        </a:p>
      </dgm:t>
    </dgm:pt>
    <dgm:pt modelId="{B6C8EC79-BD59-43E8-8442-B003ECE4D194}" type="parTrans" cxnId="{E7AEEA92-3626-4612-BB97-D7F1FF9109FB}">
      <dgm:prSet/>
      <dgm:spPr/>
      <dgm:t>
        <a:bodyPr/>
        <a:lstStyle/>
        <a:p>
          <a:endParaRPr lang="pt-BR"/>
        </a:p>
      </dgm:t>
    </dgm:pt>
    <dgm:pt modelId="{75E58AD0-EB02-47FD-B04B-A1E195EBAF60}" type="sibTrans" cxnId="{E7AEEA92-3626-4612-BB97-D7F1FF9109FB}">
      <dgm:prSet/>
      <dgm:spPr/>
      <dgm:t>
        <a:bodyPr/>
        <a:lstStyle/>
        <a:p>
          <a:endParaRPr lang="pt-BR"/>
        </a:p>
      </dgm:t>
    </dgm:pt>
    <dgm:pt modelId="{66B07230-D7D9-414C-89F2-7EED15DB8BA5}">
      <dgm:prSet custT="1"/>
      <dgm:spPr/>
      <dgm:t>
        <a:bodyPr/>
        <a:lstStyle/>
        <a:p>
          <a:r>
            <a:rPr lang="pt-BR" sz="2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Primeiro triunvirato</a:t>
          </a:r>
          <a:r>
            <a:rPr lang="pt-BR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: formado por Júlio César, Pompeu e Crasso se reúnem para controlar o poder em Roma.</a:t>
          </a:r>
        </a:p>
      </dgm:t>
    </dgm:pt>
    <dgm:pt modelId="{EFE6C8F3-073B-48D6-8087-4C8D06B9A772}" type="parTrans" cxnId="{D6612EF3-5735-462F-B278-E119EF340779}">
      <dgm:prSet/>
      <dgm:spPr/>
      <dgm:t>
        <a:bodyPr/>
        <a:lstStyle/>
        <a:p>
          <a:endParaRPr lang="pt-BR"/>
        </a:p>
      </dgm:t>
    </dgm:pt>
    <dgm:pt modelId="{D83463A9-F37A-434B-9313-3C0A7D3AFB08}" type="sibTrans" cxnId="{D6612EF3-5735-462F-B278-E119EF340779}">
      <dgm:prSet/>
      <dgm:spPr/>
      <dgm:t>
        <a:bodyPr/>
        <a:lstStyle/>
        <a:p>
          <a:endParaRPr lang="pt-BR"/>
        </a:p>
      </dgm:t>
    </dgm:pt>
    <dgm:pt modelId="{42F66305-315B-4C49-A86C-56472EB2457B}">
      <dgm:prSet custT="1"/>
      <dgm:spPr/>
      <dgm:t>
        <a:bodyPr/>
        <a:lstStyle/>
        <a:p>
          <a:r>
            <a:rPr lang="pt-BR" sz="23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Júlio César tomou o poder em Roma, exigindo o cargo de ditador.</a:t>
          </a:r>
        </a:p>
      </dgm:t>
    </dgm:pt>
    <dgm:pt modelId="{471F08C3-79D3-4A70-B3F7-C5B03505D75C}" type="parTrans" cxnId="{40DBC0DB-D3CE-40A3-980E-9A49A0DCF88D}">
      <dgm:prSet/>
      <dgm:spPr/>
      <dgm:t>
        <a:bodyPr/>
        <a:lstStyle/>
        <a:p>
          <a:endParaRPr lang="pt-BR"/>
        </a:p>
      </dgm:t>
    </dgm:pt>
    <dgm:pt modelId="{E3806E91-9AD9-4D76-A185-EEE35F31B2EE}" type="sibTrans" cxnId="{40DBC0DB-D3CE-40A3-980E-9A49A0DCF88D}">
      <dgm:prSet/>
      <dgm:spPr/>
      <dgm:t>
        <a:bodyPr/>
        <a:lstStyle/>
        <a:p>
          <a:endParaRPr lang="pt-BR"/>
        </a:p>
      </dgm:t>
    </dgm:pt>
    <dgm:pt modelId="{C4E96991-4A19-4131-AC8E-C768C628543C}">
      <dgm:prSet custT="1"/>
      <dgm:spPr/>
      <dgm:t>
        <a:bodyPr/>
        <a:lstStyle/>
        <a:p>
          <a:r>
            <a:rPr lang="pt-BR" sz="23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44 a.C., assassinato do Júlio César.</a:t>
          </a:r>
        </a:p>
      </dgm:t>
    </dgm:pt>
    <dgm:pt modelId="{736E792F-0AF1-4096-B316-91A77C13C492}" type="parTrans" cxnId="{8A3D381B-6F47-4252-B828-CA435AA181F1}">
      <dgm:prSet/>
      <dgm:spPr/>
      <dgm:t>
        <a:bodyPr/>
        <a:lstStyle/>
        <a:p>
          <a:endParaRPr lang="pt-BR"/>
        </a:p>
      </dgm:t>
    </dgm:pt>
    <dgm:pt modelId="{91EB56F7-7C82-45F4-A5F8-2EB75EAF5FE9}" type="sibTrans" cxnId="{8A3D381B-6F47-4252-B828-CA435AA181F1}">
      <dgm:prSet/>
      <dgm:spPr/>
      <dgm:t>
        <a:bodyPr/>
        <a:lstStyle/>
        <a:p>
          <a:endParaRPr lang="pt-BR"/>
        </a:p>
      </dgm:t>
    </dgm:pt>
    <dgm:pt modelId="{B8E15085-524A-4CCA-838E-F7091A164598}">
      <dgm:prSet custT="1"/>
      <dgm:spPr/>
      <dgm:t>
        <a:bodyPr/>
        <a:lstStyle/>
        <a:p>
          <a:r>
            <a:rPr lang="pt-BR" sz="2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Segundo triunvirato</a:t>
          </a:r>
          <a:r>
            <a:rPr lang="pt-BR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: formado por Otávio, Marco Antônio e Lépido, após a morte de Júlio César.</a:t>
          </a:r>
        </a:p>
      </dgm:t>
    </dgm:pt>
    <dgm:pt modelId="{607C43EC-3B29-4019-B646-11631485166C}" type="parTrans" cxnId="{1013109D-A262-480B-9966-372D6FEA5879}">
      <dgm:prSet/>
      <dgm:spPr/>
      <dgm:t>
        <a:bodyPr/>
        <a:lstStyle/>
        <a:p>
          <a:endParaRPr lang="pt-BR"/>
        </a:p>
      </dgm:t>
    </dgm:pt>
    <dgm:pt modelId="{033AC49C-B8EB-4EAE-8DD7-C8943433F741}" type="sibTrans" cxnId="{1013109D-A262-480B-9966-372D6FEA5879}">
      <dgm:prSet/>
      <dgm:spPr/>
      <dgm:t>
        <a:bodyPr/>
        <a:lstStyle/>
        <a:p>
          <a:endParaRPr lang="pt-BR"/>
        </a:p>
      </dgm:t>
    </dgm:pt>
    <dgm:pt modelId="{1A333B29-2410-44AD-9708-ED9C2A0B73EF}">
      <dgm:prSet custT="1"/>
      <dgm:spPr/>
      <dgm:t>
        <a:bodyPr/>
        <a:lstStyle/>
        <a:p>
          <a:r>
            <a:rPr lang="pt-BR" sz="23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Disputa de poder entre os generais.</a:t>
          </a:r>
        </a:p>
      </dgm:t>
    </dgm:pt>
    <dgm:pt modelId="{167A7819-662E-46A9-A611-06946C57DD6B}" type="parTrans" cxnId="{B25E3D00-3548-4DA8-99E9-4B0F3A1C92A1}">
      <dgm:prSet/>
      <dgm:spPr/>
      <dgm:t>
        <a:bodyPr/>
        <a:lstStyle/>
        <a:p>
          <a:endParaRPr lang="pt-BR"/>
        </a:p>
      </dgm:t>
    </dgm:pt>
    <dgm:pt modelId="{C82586D3-16FC-49B9-8FD6-FE25D1D0B786}" type="sibTrans" cxnId="{B25E3D00-3548-4DA8-99E9-4B0F3A1C92A1}">
      <dgm:prSet/>
      <dgm:spPr/>
      <dgm:t>
        <a:bodyPr/>
        <a:lstStyle/>
        <a:p>
          <a:endParaRPr lang="pt-BR"/>
        </a:p>
      </dgm:t>
    </dgm:pt>
    <dgm:pt modelId="{E3956CD4-CF18-4014-9AA1-D04B57C7BD98}">
      <dgm:prSet custT="1"/>
      <dgm:spPr/>
      <dgm:t>
        <a:bodyPr/>
        <a:lstStyle/>
        <a:p>
          <a:r>
            <a:rPr lang="pt-BR" sz="23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Otávio vence seus oponentes dando início ao Império Romano.</a:t>
          </a:r>
        </a:p>
      </dgm:t>
    </dgm:pt>
    <dgm:pt modelId="{45496769-2A81-4854-A689-D9388EE7CE62}" type="parTrans" cxnId="{CCFACA65-3DAA-4DD7-9A61-B6128F2A5AC1}">
      <dgm:prSet/>
      <dgm:spPr/>
      <dgm:t>
        <a:bodyPr/>
        <a:lstStyle/>
        <a:p>
          <a:endParaRPr lang="pt-BR"/>
        </a:p>
      </dgm:t>
    </dgm:pt>
    <dgm:pt modelId="{162B63F8-6580-4AF4-8B3E-AA542593C750}" type="sibTrans" cxnId="{CCFACA65-3DAA-4DD7-9A61-B6128F2A5AC1}">
      <dgm:prSet/>
      <dgm:spPr/>
      <dgm:t>
        <a:bodyPr/>
        <a:lstStyle/>
        <a:p>
          <a:endParaRPr lang="pt-BR"/>
        </a:p>
      </dgm:t>
    </dgm:pt>
    <dgm:pt modelId="{63DA7237-5FFE-4DB1-8486-2DF232AF1528}" type="pres">
      <dgm:prSet presAssocID="{7C28A56D-822A-4B1D-908B-743295972D8B}" presName="linear" presStyleCnt="0">
        <dgm:presLayoutVars>
          <dgm:dir/>
          <dgm:animLvl val="lvl"/>
          <dgm:resizeHandles val="exact"/>
        </dgm:presLayoutVars>
      </dgm:prSet>
      <dgm:spPr/>
    </dgm:pt>
    <dgm:pt modelId="{6BEC2267-376E-4BC1-A882-1314F0ABD523}" type="pres">
      <dgm:prSet presAssocID="{EF69B4FB-42BC-427C-895B-D6C3BB029272}" presName="parentLin" presStyleCnt="0"/>
      <dgm:spPr/>
    </dgm:pt>
    <dgm:pt modelId="{E7FE751F-485F-4EAD-92AC-328C94F6E3E3}" type="pres">
      <dgm:prSet presAssocID="{EF69B4FB-42BC-427C-895B-D6C3BB029272}" presName="parentLeftMargin" presStyleLbl="node1" presStyleIdx="0" presStyleCnt="3"/>
      <dgm:spPr/>
    </dgm:pt>
    <dgm:pt modelId="{6F9C22E4-5E21-4143-8D0A-0A3BFAFF0CBD}" type="pres">
      <dgm:prSet presAssocID="{EF69B4FB-42BC-427C-895B-D6C3BB029272}" presName="parentText" presStyleLbl="node1" presStyleIdx="0" presStyleCnt="3" custScaleX="114709" custScaleY="76121">
        <dgm:presLayoutVars>
          <dgm:chMax val="0"/>
          <dgm:bulletEnabled val="1"/>
        </dgm:presLayoutVars>
      </dgm:prSet>
      <dgm:spPr/>
    </dgm:pt>
    <dgm:pt modelId="{D4335BCE-A132-4DE8-BD14-9A51EB18A475}" type="pres">
      <dgm:prSet presAssocID="{EF69B4FB-42BC-427C-895B-D6C3BB029272}" presName="negativeSpace" presStyleCnt="0"/>
      <dgm:spPr/>
    </dgm:pt>
    <dgm:pt modelId="{5DA93735-4D42-479B-95A7-858630877116}" type="pres">
      <dgm:prSet presAssocID="{EF69B4FB-42BC-427C-895B-D6C3BB029272}" presName="childText" presStyleLbl="conFgAcc1" presStyleIdx="0" presStyleCnt="3">
        <dgm:presLayoutVars>
          <dgm:bulletEnabled val="1"/>
        </dgm:presLayoutVars>
      </dgm:prSet>
      <dgm:spPr/>
    </dgm:pt>
    <dgm:pt modelId="{1A16C90D-C428-4352-B53D-34DF49A8608A}" type="pres">
      <dgm:prSet presAssocID="{75E58AD0-EB02-47FD-B04B-A1E195EBAF60}" presName="spaceBetweenRectangles" presStyleCnt="0"/>
      <dgm:spPr/>
    </dgm:pt>
    <dgm:pt modelId="{C2EC3EA9-1220-4852-9475-8D8156A48777}" type="pres">
      <dgm:prSet presAssocID="{66B07230-D7D9-414C-89F2-7EED15DB8BA5}" presName="parentLin" presStyleCnt="0"/>
      <dgm:spPr/>
    </dgm:pt>
    <dgm:pt modelId="{522FBC7C-D2F5-47DE-B8DE-3714ABCCB7F2}" type="pres">
      <dgm:prSet presAssocID="{66B07230-D7D9-414C-89F2-7EED15DB8BA5}" presName="parentLeftMargin" presStyleLbl="node1" presStyleIdx="0" presStyleCnt="3"/>
      <dgm:spPr/>
    </dgm:pt>
    <dgm:pt modelId="{E9A852EC-AEC2-476B-AFF6-900CD5CE42C0}" type="pres">
      <dgm:prSet presAssocID="{66B07230-D7D9-414C-89F2-7EED15DB8BA5}" presName="parentText" presStyleLbl="node1" presStyleIdx="1" presStyleCnt="3" custScaleX="121896" custScaleY="114054">
        <dgm:presLayoutVars>
          <dgm:chMax val="0"/>
          <dgm:bulletEnabled val="1"/>
        </dgm:presLayoutVars>
      </dgm:prSet>
      <dgm:spPr/>
    </dgm:pt>
    <dgm:pt modelId="{F73A8D5B-1E10-4AF1-B157-227497341F0D}" type="pres">
      <dgm:prSet presAssocID="{66B07230-D7D9-414C-89F2-7EED15DB8BA5}" presName="negativeSpace" presStyleCnt="0"/>
      <dgm:spPr/>
    </dgm:pt>
    <dgm:pt modelId="{2AD1CDA7-69F5-4C5A-98B1-F0B12CF6BCB3}" type="pres">
      <dgm:prSet presAssocID="{66B07230-D7D9-414C-89F2-7EED15DB8BA5}" presName="childText" presStyleLbl="conFgAcc1" presStyleIdx="1" presStyleCnt="3" custScaleY="93070">
        <dgm:presLayoutVars>
          <dgm:bulletEnabled val="1"/>
        </dgm:presLayoutVars>
      </dgm:prSet>
      <dgm:spPr/>
    </dgm:pt>
    <dgm:pt modelId="{21109A21-A32E-4D74-933A-9443AAFE15F0}" type="pres">
      <dgm:prSet presAssocID="{D83463A9-F37A-434B-9313-3C0A7D3AFB08}" presName="spaceBetweenRectangles" presStyleCnt="0"/>
      <dgm:spPr/>
    </dgm:pt>
    <dgm:pt modelId="{815D13E7-3292-4EA1-8BFD-DEEBD9B9151E}" type="pres">
      <dgm:prSet presAssocID="{B8E15085-524A-4CCA-838E-F7091A164598}" presName="parentLin" presStyleCnt="0"/>
      <dgm:spPr/>
    </dgm:pt>
    <dgm:pt modelId="{D663E725-7BF3-4653-9361-8CA52CE11110}" type="pres">
      <dgm:prSet presAssocID="{B8E15085-524A-4CCA-838E-F7091A164598}" presName="parentLeftMargin" presStyleLbl="node1" presStyleIdx="1" presStyleCnt="3"/>
      <dgm:spPr/>
    </dgm:pt>
    <dgm:pt modelId="{E65D6A25-6429-4543-8CE3-D4204F83B303}" type="pres">
      <dgm:prSet presAssocID="{B8E15085-524A-4CCA-838E-F7091A164598}" presName="parentText" presStyleLbl="node1" presStyleIdx="2" presStyleCnt="3" custScaleX="130300" custScaleY="104158">
        <dgm:presLayoutVars>
          <dgm:chMax val="0"/>
          <dgm:bulletEnabled val="1"/>
        </dgm:presLayoutVars>
      </dgm:prSet>
      <dgm:spPr/>
    </dgm:pt>
    <dgm:pt modelId="{AB9779F8-9269-477D-8727-EA73727F79A1}" type="pres">
      <dgm:prSet presAssocID="{B8E15085-524A-4CCA-838E-F7091A164598}" presName="negativeSpace" presStyleCnt="0"/>
      <dgm:spPr/>
    </dgm:pt>
    <dgm:pt modelId="{F85D3C69-1B81-4354-8234-1B8C351E3E62}" type="pres">
      <dgm:prSet presAssocID="{B8E15085-524A-4CCA-838E-F7091A164598}" presName="childText" presStyleLbl="conFgAcc1" presStyleIdx="2" presStyleCnt="3" custLinFactNeighborX="-1324" custLinFactNeighborY="14835">
        <dgm:presLayoutVars>
          <dgm:bulletEnabled val="1"/>
        </dgm:presLayoutVars>
      </dgm:prSet>
      <dgm:spPr/>
    </dgm:pt>
  </dgm:ptLst>
  <dgm:cxnLst>
    <dgm:cxn modelId="{B25E3D00-3548-4DA8-99E9-4B0F3A1C92A1}" srcId="{B8E15085-524A-4CCA-838E-F7091A164598}" destId="{1A333B29-2410-44AD-9708-ED9C2A0B73EF}" srcOrd="0" destOrd="0" parTransId="{167A7819-662E-46A9-A611-06946C57DD6B}" sibTransId="{C82586D3-16FC-49B9-8FD6-FE25D1D0B786}"/>
    <dgm:cxn modelId="{8787C600-0496-4649-B925-3631D177D0CA}" type="presOf" srcId="{7C28A56D-822A-4B1D-908B-743295972D8B}" destId="{63DA7237-5FFE-4DB1-8486-2DF232AF1528}" srcOrd="0" destOrd="0" presId="urn:microsoft.com/office/officeart/2005/8/layout/list1"/>
    <dgm:cxn modelId="{5FAB3A0B-077D-4F8D-9639-7DA50FCAA8F2}" type="presOf" srcId="{B8E15085-524A-4CCA-838E-F7091A164598}" destId="{E65D6A25-6429-4543-8CE3-D4204F83B303}" srcOrd="1" destOrd="0" presId="urn:microsoft.com/office/officeart/2005/8/layout/list1"/>
    <dgm:cxn modelId="{89B8E10E-8621-4D8C-9D9E-16320363EE69}" type="presOf" srcId="{66B07230-D7D9-414C-89F2-7EED15DB8BA5}" destId="{522FBC7C-D2F5-47DE-B8DE-3714ABCCB7F2}" srcOrd="0" destOrd="0" presId="urn:microsoft.com/office/officeart/2005/8/layout/list1"/>
    <dgm:cxn modelId="{8A3D381B-6F47-4252-B828-CA435AA181F1}" srcId="{66B07230-D7D9-414C-89F2-7EED15DB8BA5}" destId="{C4E96991-4A19-4131-AC8E-C768C628543C}" srcOrd="1" destOrd="0" parTransId="{736E792F-0AF1-4096-B316-91A77C13C492}" sibTransId="{91EB56F7-7C82-45F4-A5F8-2EB75EAF5FE9}"/>
    <dgm:cxn modelId="{CCFACA65-3DAA-4DD7-9A61-B6128F2A5AC1}" srcId="{B8E15085-524A-4CCA-838E-F7091A164598}" destId="{E3956CD4-CF18-4014-9AA1-D04B57C7BD98}" srcOrd="1" destOrd="0" parTransId="{45496769-2A81-4854-A689-D9388EE7CE62}" sibTransId="{162B63F8-6580-4AF4-8B3E-AA542593C750}"/>
    <dgm:cxn modelId="{4E82B66D-37B1-41DD-A344-5B300904AD45}" type="presOf" srcId="{1A333B29-2410-44AD-9708-ED9C2A0B73EF}" destId="{F85D3C69-1B81-4354-8234-1B8C351E3E62}" srcOrd="0" destOrd="0" presId="urn:microsoft.com/office/officeart/2005/8/layout/list1"/>
    <dgm:cxn modelId="{131FCC58-E0C7-45B5-A16D-DBD3E8F55A2B}" type="presOf" srcId="{E3956CD4-CF18-4014-9AA1-D04B57C7BD98}" destId="{F85D3C69-1B81-4354-8234-1B8C351E3E62}" srcOrd="0" destOrd="1" presId="urn:microsoft.com/office/officeart/2005/8/layout/list1"/>
    <dgm:cxn modelId="{2836EA59-7778-4B1D-AD5B-A2EC2F13A71A}" type="presOf" srcId="{42F66305-315B-4C49-A86C-56472EB2457B}" destId="{2AD1CDA7-69F5-4C5A-98B1-F0B12CF6BCB3}" srcOrd="0" destOrd="0" presId="urn:microsoft.com/office/officeart/2005/8/layout/list1"/>
    <dgm:cxn modelId="{3A9B1880-F2D7-4F66-B331-F527B7192D07}" type="presOf" srcId="{66B07230-D7D9-414C-89F2-7EED15DB8BA5}" destId="{E9A852EC-AEC2-476B-AFF6-900CD5CE42C0}" srcOrd="1" destOrd="0" presId="urn:microsoft.com/office/officeart/2005/8/layout/list1"/>
    <dgm:cxn modelId="{E7AEEA92-3626-4612-BB97-D7F1FF9109FB}" srcId="{7C28A56D-822A-4B1D-908B-743295972D8B}" destId="{EF69B4FB-42BC-427C-895B-D6C3BB029272}" srcOrd="0" destOrd="0" parTransId="{B6C8EC79-BD59-43E8-8442-B003ECE4D194}" sibTransId="{75E58AD0-EB02-47FD-B04B-A1E195EBAF60}"/>
    <dgm:cxn modelId="{1013109D-A262-480B-9966-372D6FEA5879}" srcId="{7C28A56D-822A-4B1D-908B-743295972D8B}" destId="{B8E15085-524A-4CCA-838E-F7091A164598}" srcOrd="2" destOrd="0" parTransId="{607C43EC-3B29-4019-B646-11631485166C}" sibTransId="{033AC49C-B8EB-4EAE-8DD7-C8943433F741}"/>
    <dgm:cxn modelId="{6250D8A0-7E0A-4D46-BAC7-2796C680832B}" type="presOf" srcId="{B8E15085-524A-4CCA-838E-F7091A164598}" destId="{D663E725-7BF3-4653-9361-8CA52CE11110}" srcOrd="0" destOrd="0" presId="urn:microsoft.com/office/officeart/2005/8/layout/list1"/>
    <dgm:cxn modelId="{F42AC7B4-2AFB-4868-85A8-0E7551884EC0}" type="presOf" srcId="{C4E96991-4A19-4131-AC8E-C768C628543C}" destId="{2AD1CDA7-69F5-4C5A-98B1-F0B12CF6BCB3}" srcOrd="0" destOrd="1" presId="urn:microsoft.com/office/officeart/2005/8/layout/list1"/>
    <dgm:cxn modelId="{F9B0A3CC-2CE2-425E-B18A-3C2C33884F19}" type="presOf" srcId="{EF69B4FB-42BC-427C-895B-D6C3BB029272}" destId="{6F9C22E4-5E21-4143-8D0A-0A3BFAFF0CBD}" srcOrd="1" destOrd="0" presId="urn:microsoft.com/office/officeart/2005/8/layout/list1"/>
    <dgm:cxn modelId="{43F84BD8-87FD-4DFC-A24E-FBF8191C2D57}" type="presOf" srcId="{EF69B4FB-42BC-427C-895B-D6C3BB029272}" destId="{E7FE751F-485F-4EAD-92AC-328C94F6E3E3}" srcOrd="0" destOrd="0" presId="urn:microsoft.com/office/officeart/2005/8/layout/list1"/>
    <dgm:cxn modelId="{40DBC0DB-D3CE-40A3-980E-9A49A0DCF88D}" srcId="{66B07230-D7D9-414C-89F2-7EED15DB8BA5}" destId="{42F66305-315B-4C49-A86C-56472EB2457B}" srcOrd="0" destOrd="0" parTransId="{471F08C3-79D3-4A70-B3F7-C5B03505D75C}" sibTransId="{E3806E91-9AD9-4D76-A185-EEE35F31B2EE}"/>
    <dgm:cxn modelId="{D6612EF3-5735-462F-B278-E119EF340779}" srcId="{7C28A56D-822A-4B1D-908B-743295972D8B}" destId="{66B07230-D7D9-414C-89F2-7EED15DB8BA5}" srcOrd="1" destOrd="0" parTransId="{EFE6C8F3-073B-48D6-8087-4C8D06B9A772}" sibTransId="{D83463A9-F37A-434B-9313-3C0A7D3AFB08}"/>
    <dgm:cxn modelId="{58B21865-A085-442A-8EAB-2F58C1834DB4}" type="presParOf" srcId="{63DA7237-5FFE-4DB1-8486-2DF232AF1528}" destId="{6BEC2267-376E-4BC1-A882-1314F0ABD523}" srcOrd="0" destOrd="0" presId="urn:microsoft.com/office/officeart/2005/8/layout/list1"/>
    <dgm:cxn modelId="{F9BB18C7-FF23-4F29-9EC8-4F1B45678797}" type="presParOf" srcId="{6BEC2267-376E-4BC1-A882-1314F0ABD523}" destId="{E7FE751F-485F-4EAD-92AC-328C94F6E3E3}" srcOrd="0" destOrd="0" presId="urn:microsoft.com/office/officeart/2005/8/layout/list1"/>
    <dgm:cxn modelId="{63A369A8-FF41-4F64-916B-8B73F1D970E3}" type="presParOf" srcId="{6BEC2267-376E-4BC1-A882-1314F0ABD523}" destId="{6F9C22E4-5E21-4143-8D0A-0A3BFAFF0CBD}" srcOrd="1" destOrd="0" presId="urn:microsoft.com/office/officeart/2005/8/layout/list1"/>
    <dgm:cxn modelId="{671F3A34-034A-4CE5-814F-FC73380ED21E}" type="presParOf" srcId="{63DA7237-5FFE-4DB1-8486-2DF232AF1528}" destId="{D4335BCE-A132-4DE8-BD14-9A51EB18A475}" srcOrd="1" destOrd="0" presId="urn:microsoft.com/office/officeart/2005/8/layout/list1"/>
    <dgm:cxn modelId="{C6166BA0-2038-432F-AA47-38927E271882}" type="presParOf" srcId="{63DA7237-5FFE-4DB1-8486-2DF232AF1528}" destId="{5DA93735-4D42-479B-95A7-858630877116}" srcOrd="2" destOrd="0" presId="urn:microsoft.com/office/officeart/2005/8/layout/list1"/>
    <dgm:cxn modelId="{EF034456-BA55-499A-936D-B7F9689AD527}" type="presParOf" srcId="{63DA7237-5FFE-4DB1-8486-2DF232AF1528}" destId="{1A16C90D-C428-4352-B53D-34DF49A8608A}" srcOrd="3" destOrd="0" presId="urn:microsoft.com/office/officeart/2005/8/layout/list1"/>
    <dgm:cxn modelId="{34320C2B-3E30-4266-A524-CF894423DA87}" type="presParOf" srcId="{63DA7237-5FFE-4DB1-8486-2DF232AF1528}" destId="{C2EC3EA9-1220-4852-9475-8D8156A48777}" srcOrd="4" destOrd="0" presId="urn:microsoft.com/office/officeart/2005/8/layout/list1"/>
    <dgm:cxn modelId="{F435E349-2C7A-485A-BF9B-0D4E5250594C}" type="presParOf" srcId="{C2EC3EA9-1220-4852-9475-8D8156A48777}" destId="{522FBC7C-D2F5-47DE-B8DE-3714ABCCB7F2}" srcOrd="0" destOrd="0" presId="urn:microsoft.com/office/officeart/2005/8/layout/list1"/>
    <dgm:cxn modelId="{18BAF559-AFFB-4A82-A4DD-3A2B0618B6BF}" type="presParOf" srcId="{C2EC3EA9-1220-4852-9475-8D8156A48777}" destId="{E9A852EC-AEC2-476B-AFF6-900CD5CE42C0}" srcOrd="1" destOrd="0" presId="urn:microsoft.com/office/officeart/2005/8/layout/list1"/>
    <dgm:cxn modelId="{AF78290B-03E2-42A4-9764-C16966263E65}" type="presParOf" srcId="{63DA7237-5FFE-4DB1-8486-2DF232AF1528}" destId="{F73A8D5B-1E10-4AF1-B157-227497341F0D}" srcOrd="5" destOrd="0" presId="urn:microsoft.com/office/officeart/2005/8/layout/list1"/>
    <dgm:cxn modelId="{CEE38478-FF85-49DE-94C2-B39E91C56168}" type="presParOf" srcId="{63DA7237-5FFE-4DB1-8486-2DF232AF1528}" destId="{2AD1CDA7-69F5-4C5A-98B1-F0B12CF6BCB3}" srcOrd="6" destOrd="0" presId="urn:microsoft.com/office/officeart/2005/8/layout/list1"/>
    <dgm:cxn modelId="{3288F57C-9EB2-41D5-BB57-C38D7341C4E9}" type="presParOf" srcId="{63DA7237-5FFE-4DB1-8486-2DF232AF1528}" destId="{21109A21-A32E-4D74-933A-9443AAFE15F0}" srcOrd="7" destOrd="0" presId="urn:microsoft.com/office/officeart/2005/8/layout/list1"/>
    <dgm:cxn modelId="{016ED647-2703-46BE-A873-B22D52266BD7}" type="presParOf" srcId="{63DA7237-5FFE-4DB1-8486-2DF232AF1528}" destId="{815D13E7-3292-4EA1-8BFD-DEEBD9B9151E}" srcOrd="8" destOrd="0" presId="urn:microsoft.com/office/officeart/2005/8/layout/list1"/>
    <dgm:cxn modelId="{C46864C2-FBBE-4C20-87A8-98D27B4488E6}" type="presParOf" srcId="{815D13E7-3292-4EA1-8BFD-DEEBD9B9151E}" destId="{D663E725-7BF3-4653-9361-8CA52CE11110}" srcOrd="0" destOrd="0" presId="urn:microsoft.com/office/officeart/2005/8/layout/list1"/>
    <dgm:cxn modelId="{F2294085-8E66-4A22-8E8F-803B01C634BE}" type="presParOf" srcId="{815D13E7-3292-4EA1-8BFD-DEEBD9B9151E}" destId="{E65D6A25-6429-4543-8CE3-D4204F83B303}" srcOrd="1" destOrd="0" presId="urn:microsoft.com/office/officeart/2005/8/layout/list1"/>
    <dgm:cxn modelId="{27EA19E7-CB2E-4DE2-AE48-11669AE5E9B5}" type="presParOf" srcId="{63DA7237-5FFE-4DB1-8486-2DF232AF1528}" destId="{AB9779F8-9269-477D-8727-EA73727F79A1}" srcOrd="9" destOrd="0" presId="urn:microsoft.com/office/officeart/2005/8/layout/list1"/>
    <dgm:cxn modelId="{B2BB7731-9E27-4B19-BB43-E831B27DEAE4}" type="presParOf" srcId="{63DA7237-5FFE-4DB1-8486-2DF232AF1528}" destId="{F85D3C69-1B81-4354-8234-1B8C351E3E6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9130C9-5827-435B-99F7-1B20A10334C5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A9824293-6F84-4056-9B9D-004D655DF794}">
      <dgm:prSet custT="1"/>
      <dgm:spPr/>
      <dgm:t>
        <a:bodyPr/>
        <a:lstStyle/>
        <a:p>
          <a:r>
            <a:rPr lang="pt-BR" sz="4000" dirty="0">
              <a:latin typeface="Roboto" panose="02000000000000000000" pitchFamily="2" charset="0"/>
              <a:ea typeface="Roboto" panose="02000000000000000000" pitchFamily="2" charset="0"/>
            </a:rPr>
            <a:t>Grécia antiga</a:t>
          </a:r>
        </a:p>
      </dgm:t>
    </dgm:pt>
    <dgm:pt modelId="{F66B5AC7-1EA2-4F69-B453-A16DF5AFBF54}" type="parTrans" cxnId="{1C6BB4D2-2972-4054-A05E-917D95C76E60}">
      <dgm:prSet/>
      <dgm:spPr/>
      <dgm:t>
        <a:bodyPr/>
        <a:lstStyle/>
        <a:p>
          <a:endParaRPr lang="pt-BR"/>
        </a:p>
      </dgm:t>
    </dgm:pt>
    <dgm:pt modelId="{68416D06-11E7-4B30-B5CA-7BA438372461}" type="sibTrans" cxnId="{1C6BB4D2-2972-4054-A05E-917D95C76E60}">
      <dgm:prSet/>
      <dgm:spPr/>
      <dgm:t>
        <a:bodyPr/>
        <a:lstStyle/>
        <a:p>
          <a:endParaRPr lang="pt-BR"/>
        </a:p>
      </dgm:t>
    </dgm:pt>
    <dgm:pt modelId="{AF714241-3823-45FE-8EC5-D2609246CB41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Jônios, eólios e dórios</a:t>
          </a:r>
        </a:p>
      </dgm:t>
    </dgm:pt>
    <dgm:pt modelId="{1880A34B-BB31-4E7F-BC3E-5B46BE9B2CB2}" type="parTrans" cxnId="{72609EA8-62D2-4552-BFE8-729C1968119C}">
      <dgm:prSet/>
      <dgm:spPr/>
      <dgm:t>
        <a:bodyPr/>
        <a:lstStyle/>
        <a:p>
          <a:endParaRPr lang="pt-BR"/>
        </a:p>
      </dgm:t>
    </dgm:pt>
    <dgm:pt modelId="{E411F985-407D-4822-9168-5584277C690D}" type="sibTrans" cxnId="{72609EA8-62D2-4552-BFE8-729C1968119C}">
      <dgm:prSet/>
      <dgm:spPr/>
      <dgm:t>
        <a:bodyPr/>
        <a:lstStyle/>
        <a:p>
          <a:endParaRPr lang="pt-BR"/>
        </a:p>
      </dgm:t>
    </dgm:pt>
    <dgm:pt modelId="{B6ABFACB-F3D4-4076-AC1E-3D98CC33100A}">
      <dgm:prSet custT="1"/>
      <dgm:spPr/>
      <dgm:t>
        <a:bodyPr/>
        <a:lstStyle/>
        <a:p>
          <a:r>
            <a:rPr lang="pt-BR" sz="2800" i="1" dirty="0">
              <a:latin typeface="Roboto" panose="02000000000000000000" pitchFamily="2" charset="0"/>
              <a:ea typeface="Roboto" panose="02000000000000000000" pitchFamily="2" charset="0"/>
            </a:rPr>
            <a:t>Oikos</a:t>
          </a:r>
        </a:p>
      </dgm:t>
    </dgm:pt>
    <dgm:pt modelId="{2DCBDC78-9F18-4480-9C88-804DA14E8ED7}" type="parTrans" cxnId="{2248EC3A-300A-45CE-A7A3-46C6F7B142D9}">
      <dgm:prSet/>
      <dgm:spPr/>
      <dgm:t>
        <a:bodyPr/>
        <a:lstStyle/>
        <a:p>
          <a:endParaRPr lang="pt-BR"/>
        </a:p>
      </dgm:t>
    </dgm:pt>
    <dgm:pt modelId="{810FA8DA-F3B0-4156-BA43-54CFBF6DC104}" type="sibTrans" cxnId="{2248EC3A-300A-45CE-A7A3-46C6F7B142D9}">
      <dgm:prSet/>
      <dgm:spPr/>
      <dgm:t>
        <a:bodyPr/>
        <a:lstStyle/>
        <a:p>
          <a:endParaRPr lang="pt-BR"/>
        </a:p>
      </dgm:t>
    </dgm:pt>
    <dgm:pt modelId="{F53CC08A-F0F0-4A06-AEC8-1ADC56727703}">
      <dgm:prSet custT="1"/>
      <dgm:spPr/>
      <dgm:t>
        <a:bodyPr/>
        <a:lstStyle/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Família e membros; dependentes; animais e bens</a:t>
          </a:r>
        </a:p>
      </dgm:t>
    </dgm:pt>
    <dgm:pt modelId="{6DCEA4BE-7279-47C0-95E2-90910D4D7DFB}" type="parTrans" cxnId="{521C2813-7826-49B9-95F3-D26D44C86F06}">
      <dgm:prSet/>
      <dgm:spPr/>
      <dgm:t>
        <a:bodyPr/>
        <a:lstStyle/>
        <a:p>
          <a:endParaRPr lang="pt-BR"/>
        </a:p>
      </dgm:t>
    </dgm:pt>
    <dgm:pt modelId="{77751326-1918-47A7-B7F3-CD7195650B07}" type="sibTrans" cxnId="{521C2813-7826-49B9-95F3-D26D44C86F06}">
      <dgm:prSet/>
      <dgm:spPr/>
      <dgm:t>
        <a:bodyPr/>
        <a:lstStyle/>
        <a:p>
          <a:endParaRPr lang="pt-BR"/>
        </a:p>
      </dgm:t>
    </dgm:pt>
    <dgm:pt modelId="{244AC441-442D-4298-BD56-035688ED5998}">
      <dgm:prSet custT="1"/>
      <dgm:spPr/>
      <dgm:t>
        <a:bodyPr/>
        <a:lstStyle/>
        <a:p>
          <a:pPr algn="l"/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Grupos responsáveis por dar origem à cidade-Estado grega</a:t>
          </a:r>
        </a:p>
      </dgm:t>
    </dgm:pt>
    <dgm:pt modelId="{C72FD9D4-B3B8-4746-B1E0-AEB3B73F5873}" type="parTrans" cxnId="{FE73FB95-32B4-4CEE-9123-D67CB152DB29}">
      <dgm:prSet/>
      <dgm:spPr/>
      <dgm:t>
        <a:bodyPr/>
        <a:lstStyle/>
        <a:p>
          <a:endParaRPr lang="pt-BR"/>
        </a:p>
      </dgm:t>
    </dgm:pt>
    <dgm:pt modelId="{0E40FE0F-CE0C-4E53-A0C9-047C33EDE91E}" type="sibTrans" cxnId="{FE73FB95-32B4-4CEE-9123-D67CB152DB29}">
      <dgm:prSet/>
      <dgm:spPr/>
      <dgm:t>
        <a:bodyPr/>
        <a:lstStyle/>
        <a:p>
          <a:endParaRPr lang="pt-BR"/>
        </a:p>
      </dgm:t>
    </dgm:pt>
    <dgm:pt modelId="{6B597BC3-8A3B-4E71-9785-1D60695C469B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Cidade-Estado</a:t>
          </a:r>
        </a:p>
      </dgm:t>
    </dgm:pt>
    <dgm:pt modelId="{094D2405-D830-4B2E-A87C-D411271A2695}" type="parTrans" cxnId="{22C53F75-B510-43BD-AEC1-39CE83246B5A}">
      <dgm:prSet/>
      <dgm:spPr/>
      <dgm:t>
        <a:bodyPr/>
        <a:lstStyle/>
        <a:p>
          <a:endParaRPr lang="pt-BR"/>
        </a:p>
      </dgm:t>
    </dgm:pt>
    <dgm:pt modelId="{1BE73C84-7A83-409E-A003-7DF304631D83}" type="sibTrans" cxnId="{22C53F75-B510-43BD-AEC1-39CE83246B5A}">
      <dgm:prSet/>
      <dgm:spPr/>
      <dgm:t>
        <a:bodyPr/>
        <a:lstStyle/>
        <a:p>
          <a:endParaRPr lang="pt-BR"/>
        </a:p>
      </dgm:t>
    </dgm:pt>
    <dgm:pt modelId="{265FFC9A-F61D-41EB-92FA-BF0B8D8DF11A}">
      <dgm:prSet custT="1"/>
      <dgm:spPr/>
      <dgm:t>
        <a:bodyPr/>
        <a:lstStyle/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Território agrícola</a:t>
          </a:r>
        </a:p>
      </dgm:t>
    </dgm:pt>
    <dgm:pt modelId="{6C8576C8-AFB4-41EA-A91A-DB2473D7B723}" type="parTrans" cxnId="{27D337EB-35E9-4211-AADC-A5E5ACD5FF66}">
      <dgm:prSet/>
      <dgm:spPr/>
      <dgm:t>
        <a:bodyPr/>
        <a:lstStyle/>
        <a:p>
          <a:endParaRPr lang="pt-BR"/>
        </a:p>
      </dgm:t>
    </dgm:pt>
    <dgm:pt modelId="{D15DA127-9DB2-49FB-A81C-017BEFA82657}" type="sibTrans" cxnId="{27D337EB-35E9-4211-AADC-A5E5ACD5FF66}">
      <dgm:prSet/>
      <dgm:spPr/>
      <dgm:t>
        <a:bodyPr/>
        <a:lstStyle/>
        <a:p>
          <a:endParaRPr lang="pt-BR"/>
        </a:p>
      </dgm:t>
    </dgm:pt>
    <dgm:pt modelId="{E8A2F117-7624-4D8F-9A67-5CEB076950C5}">
      <dgm:prSet custT="1"/>
      <dgm:spPr/>
      <dgm:t>
        <a:bodyPr/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Núcleo urbano</a:t>
          </a:r>
        </a:p>
      </dgm:t>
    </dgm:pt>
    <dgm:pt modelId="{54071F93-D769-4A99-BD00-56AB873DF1DF}" type="parTrans" cxnId="{9E4209DA-D208-436A-9EE6-3CD4D4E281CF}">
      <dgm:prSet/>
      <dgm:spPr/>
      <dgm:t>
        <a:bodyPr/>
        <a:lstStyle/>
        <a:p>
          <a:endParaRPr lang="pt-BR"/>
        </a:p>
      </dgm:t>
    </dgm:pt>
    <dgm:pt modelId="{069395D5-B54C-4A64-B0A8-DBD2A29C9F1A}" type="sibTrans" cxnId="{9E4209DA-D208-436A-9EE6-3CD4D4E281CF}">
      <dgm:prSet/>
      <dgm:spPr/>
      <dgm:t>
        <a:bodyPr/>
        <a:lstStyle/>
        <a:p>
          <a:endParaRPr lang="pt-BR"/>
        </a:p>
      </dgm:t>
    </dgm:pt>
    <dgm:pt modelId="{900BC310-9736-4E9F-8453-E36D17066814}">
      <dgm:prSet custT="1"/>
      <dgm:spPr/>
      <dgm:t>
        <a:bodyPr/>
        <a:lstStyle/>
        <a:p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Acrópole</a:t>
          </a:r>
        </a:p>
      </dgm:t>
    </dgm:pt>
    <dgm:pt modelId="{EE4708C3-76D9-4B64-8DBE-F6B1887F77B8}" type="parTrans" cxnId="{794DEA6E-D205-4866-941B-E37B83D20E1E}">
      <dgm:prSet/>
      <dgm:spPr/>
      <dgm:t>
        <a:bodyPr/>
        <a:lstStyle/>
        <a:p>
          <a:endParaRPr lang="pt-BR"/>
        </a:p>
      </dgm:t>
    </dgm:pt>
    <dgm:pt modelId="{4DDD72CB-1AF0-45CC-9F2D-9AB59A320A5A}" type="sibTrans" cxnId="{794DEA6E-D205-4866-941B-E37B83D20E1E}">
      <dgm:prSet/>
      <dgm:spPr/>
      <dgm:t>
        <a:bodyPr/>
        <a:lstStyle/>
        <a:p>
          <a:endParaRPr lang="pt-BR"/>
        </a:p>
      </dgm:t>
    </dgm:pt>
    <dgm:pt modelId="{BBE9F4ED-5939-4819-99A3-D9ABFEFCA846}" type="pres">
      <dgm:prSet presAssocID="{E39130C9-5827-435B-99F7-1B20A10334C5}" presName="Name0" presStyleCnt="0">
        <dgm:presLayoutVars>
          <dgm:dir/>
          <dgm:animLvl val="lvl"/>
          <dgm:resizeHandles val="exact"/>
        </dgm:presLayoutVars>
      </dgm:prSet>
      <dgm:spPr/>
    </dgm:pt>
    <dgm:pt modelId="{37B83DEE-7094-4B11-AA04-BD9894F5ED84}" type="pres">
      <dgm:prSet presAssocID="{6B597BC3-8A3B-4E71-9785-1D60695C469B}" presName="boxAndChildren" presStyleCnt="0"/>
      <dgm:spPr/>
    </dgm:pt>
    <dgm:pt modelId="{EF7F7094-4C78-4B3F-B668-E6E715338C01}" type="pres">
      <dgm:prSet presAssocID="{6B597BC3-8A3B-4E71-9785-1D60695C469B}" presName="parentTextBox" presStyleLbl="node1" presStyleIdx="0" presStyleCnt="4"/>
      <dgm:spPr/>
    </dgm:pt>
    <dgm:pt modelId="{6DAA39CC-AF85-4758-8F1B-18A10746CC54}" type="pres">
      <dgm:prSet presAssocID="{6B597BC3-8A3B-4E71-9785-1D60695C469B}" presName="entireBox" presStyleLbl="node1" presStyleIdx="0" presStyleCnt="4"/>
      <dgm:spPr/>
    </dgm:pt>
    <dgm:pt modelId="{FB3858CC-D227-494F-BB0E-9E3653C18CCB}" type="pres">
      <dgm:prSet presAssocID="{6B597BC3-8A3B-4E71-9785-1D60695C469B}" presName="descendantBox" presStyleCnt="0"/>
      <dgm:spPr/>
    </dgm:pt>
    <dgm:pt modelId="{110E475C-0EF5-4C97-8991-FF9C196BFFF3}" type="pres">
      <dgm:prSet presAssocID="{265FFC9A-F61D-41EB-92FA-BF0B8D8DF11A}" presName="childTextBox" presStyleLbl="fgAccFollowNode1" presStyleIdx="0" presStyleCnt="5">
        <dgm:presLayoutVars>
          <dgm:bulletEnabled val="1"/>
        </dgm:presLayoutVars>
      </dgm:prSet>
      <dgm:spPr/>
    </dgm:pt>
    <dgm:pt modelId="{A5D6A585-D378-41AA-8307-FAD32CE213E3}" type="pres">
      <dgm:prSet presAssocID="{E8A2F117-7624-4D8F-9A67-5CEB076950C5}" presName="childTextBox" presStyleLbl="fgAccFollowNode1" presStyleIdx="1" presStyleCnt="5">
        <dgm:presLayoutVars>
          <dgm:bulletEnabled val="1"/>
        </dgm:presLayoutVars>
      </dgm:prSet>
      <dgm:spPr/>
    </dgm:pt>
    <dgm:pt modelId="{5F6A4A4C-27C0-46ED-B2A5-3C86694196CF}" type="pres">
      <dgm:prSet presAssocID="{900BC310-9736-4E9F-8453-E36D17066814}" presName="childTextBox" presStyleLbl="fgAccFollowNode1" presStyleIdx="2" presStyleCnt="5">
        <dgm:presLayoutVars>
          <dgm:bulletEnabled val="1"/>
        </dgm:presLayoutVars>
      </dgm:prSet>
      <dgm:spPr/>
    </dgm:pt>
    <dgm:pt modelId="{4CEE1191-F150-4043-BAEA-26DB70ABA28B}" type="pres">
      <dgm:prSet presAssocID="{810FA8DA-F3B0-4156-BA43-54CFBF6DC104}" presName="sp" presStyleCnt="0"/>
      <dgm:spPr/>
    </dgm:pt>
    <dgm:pt modelId="{CF74F9E1-D373-4939-89D5-F27ED6850A46}" type="pres">
      <dgm:prSet presAssocID="{B6ABFACB-F3D4-4076-AC1E-3D98CC33100A}" presName="arrowAndChildren" presStyleCnt="0"/>
      <dgm:spPr/>
    </dgm:pt>
    <dgm:pt modelId="{CCD8DC40-5962-4C65-B3E4-9CA6391C50BE}" type="pres">
      <dgm:prSet presAssocID="{B6ABFACB-F3D4-4076-AC1E-3D98CC33100A}" presName="parentTextArrow" presStyleLbl="node1" presStyleIdx="0" presStyleCnt="4"/>
      <dgm:spPr/>
    </dgm:pt>
    <dgm:pt modelId="{18F61E67-E7BB-4927-91CB-18A869B2E4EE}" type="pres">
      <dgm:prSet presAssocID="{B6ABFACB-F3D4-4076-AC1E-3D98CC33100A}" presName="arrow" presStyleLbl="node1" presStyleIdx="1" presStyleCnt="4" custLinFactNeighborY="991"/>
      <dgm:spPr/>
    </dgm:pt>
    <dgm:pt modelId="{447E973C-FC27-4B5B-8ADF-7B64A84859C2}" type="pres">
      <dgm:prSet presAssocID="{B6ABFACB-F3D4-4076-AC1E-3D98CC33100A}" presName="descendantArrow" presStyleCnt="0"/>
      <dgm:spPr/>
    </dgm:pt>
    <dgm:pt modelId="{9419F36E-9D74-4A6D-83AC-88B8014C5361}" type="pres">
      <dgm:prSet presAssocID="{F53CC08A-F0F0-4A06-AEC8-1ADC56727703}" presName="childTextArrow" presStyleLbl="fgAccFollowNode1" presStyleIdx="3" presStyleCnt="5" custScaleY="120481" custLinFactNeighborY="-15113">
        <dgm:presLayoutVars>
          <dgm:bulletEnabled val="1"/>
        </dgm:presLayoutVars>
      </dgm:prSet>
      <dgm:spPr/>
    </dgm:pt>
    <dgm:pt modelId="{05554E13-7AAA-48F6-98B8-D985DB177CC5}" type="pres">
      <dgm:prSet presAssocID="{244AC441-442D-4298-BD56-035688ED5998}" presName="childTextArrow" presStyleLbl="fgAccFollowNode1" presStyleIdx="4" presStyleCnt="5" custScaleY="120480" custLinFactNeighborX="0" custLinFactNeighborY="-15113">
        <dgm:presLayoutVars>
          <dgm:bulletEnabled val="1"/>
        </dgm:presLayoutVars>
      </dgm:prSet>
      <dgm:spPr/>
    </dgm:pt>
    <dgm:pt modelId="{27B8D4F9-C3A1-4CBD-9F28-D63447BB27DA}" type="pres">
      <dgm:prSet presAssocID="{E411F985-407D-4822-9168-5584277C690D}" presName="sp" presStyleCnt="0"/>
      <dgm:spPr/>
    </dgm:pt>
    <dgm:pt modelId="{67E12306-4E2D-4BB5-8EA8-C8B82518DBC0}" type="pres">
      <dgm:prSet presAssocID="{AF714241-3823-45FE-8EC5-D2609246CB41}" presName="arrowAndChildren" presStyleCnt="0"/>
      <dgm:spPr/>
    </dgm:pt>
    <dgm:pt modelId="{FB19A36D-AE1A-432E-9A47-D344EDB0AAC2}" type="pres">
      <dgm:prSet presAssocID="{AF714241-3823-45FE-8EC5-D2609246CB41}" presName="parentTextArrow" presStyleLbl="node1" presStyleIdx="2" presStyleCnt="4" custScaleX="100000" custScaleY="54130" custLinFactNeighborX="-11621" custLinFactNeighborY="-98204"/>
      <dgm:spPr/>
    </dgm:pt>
    <dgm:pt modelId="{1237A10C-23DC-4257-862C-09F321F3D4F6}" type="pres">
      <dgm:prSet presAssocID="{68416D06-11E7-4B30-B5CA-7BA438372461}" presName="sp" presStyleCnt="0"/>
      <dgm:spPr/>
    </dgm:pt>
    <dgm:pt modelId="{E7171E49-F4BE-4ACF-BC4B-D32714EED05F}" type="pres">
      <dgm:prSet presAssocID="{A9824293-6F84-4056-9B9D-004D655DF794}" presName="arrowAndChildren" presStyleCnt="0"/>
      <dgm:spPr/>
    </dgm:pt>
    <dgm:pt modelId="{24AA20F3-563E-4362-89EE-580D590152BA}" type="pres">
      <dgm:prSet presAssocID="{A9824293-6F84-4056-9B9D-004D655DF794}" presName="parentTextArrow" presStyleLbl="node1" presStyleIdx="3" presStyleCnt="4" custScaleX="100000" custScaleY="61976" custLinFactNeighborX="-62" custLinFactNeighborY="55223"/>
      <dgm:spPr/>
    </dgm:pt>
  </dgm:ptLst>
  <dgm:cxnLst>
    <dgm:cxn modelId="{6D797B05-A507-4D6E-A279-4DDDB7949195}" type="presOf" srcId="{6B597BC3-8A3B-4E71-9785-1D60695C469B}" destId="{6DAA39CC-AF85-4758-8F1B-18A10746CC54}" srcOrd="1" destOrd="0" presId="urn:microsoft.com/office/officeart/2005/8/layout/process4"/>
    <dgm:cxn modelId="{521C2813-7826-49B9-95F3-D26D44C86F06}" srcId="{B6ABFACB-F3D4-4076-AC1E-3D98CC33100A}" destId="{F53CC08A-F0F0-4A06-AEC8-1ADC56727703}" srcOrd="0" destOrd="0" parTransId="{6DCEA4BE-7279-47C0-95E2-90910D4D7DFB}" sibTransId="{77751326-1918-47A7-B7F3-CD7195650B07}"/>
    <dgm:cxn modelId="{303A4A14-0561-4C73-8516-EC94BE3738F9}" type="presOf" srcId="{B6ABFACB-F3D4-4076-AC1E-3D98CC33100A}" destId="{18F61E67-E7BB-4927-91CB-18A869B2E4EE}" srcOrd="1" destOrd="0" presId="urn:microsoft.com/office/officeart/2005/8/layout/process4"/>
    <dgm:cxn modelId="{91718C1B-7787-47C6-9B7B-5A0DE9BF47EF}" type="presOf" srcId="{AF714241-3823-45FE-8EC5-D2609246CB41}" destId="{FB19A36D-AE1A-432E-9A47-D344EDB0AAC2}" srcOrd="0" destOrd="0" presId="urn:microsoft.com/office/officeart/2005/8/layout/process4"/>
    <dgm:cxn modelId="{2248EC3A-300A-45CE-A7A3-46C6F7B142D9}" srcId="{E39130C9-5827-435B-99F7-1B20A10334C5}" destId="{B6ABFACB-F3D4-4076-AC1E-3D98CC33100A}" srcOrd="2" destOrd="0" parTransId="{2DCBDC78-9F18-4480-9C88-804DA14E8ED7}" sibTransId="{810FA8DA-F3B0-4156-BA43-54CFBF6DC104}"/>
    <dgm:cxn modelId="{491E1863-5453-4109-9891-FB8D3DA2CF83}" type="presOf" srcId="{E39130C9-5827-435B-99F7-1B20A10334C5}" destId="{BBE9F4ED-5939-4819-99A3-D9ABFEFCA846}" srcOrd="0" destOrd="0" presId="urn:microsoft.com/office/officeart/2005/8/layout/process4"/>
    <dgm:cxn modelId="{C575846E-5C35-4B01-8A32-7F1DD97DEAA2}" type="presOf" srcId="{B6ABFACB-F3D4-4076-AC1E-3D98CC33100A}" destId="{CCD8DC40-5962-4C65-B3E4-9CA6391C50BE}" srcOrd="0" destOrd="0" presId="urn:microsoft.com/office/officeart/2005/8/layout/process4"/>
    <dgm:cxn modelId="{794DEA6E-D205-4866-941B-E37B83D20E1E}" srcId="{6B597BC3-8A3B-4E71-9785-1D60695C469B}" destId="{900BC310-9736-4E9F-8453-E36D17066814}" srcOrd="2" destOrd="0" parTransId="{EE4708C3-76D9-4B64-8DBE-F6B1887F77B8}" sibTransId="{4DDD72CB-1AF0-45CC-9F2D-9AB59A320A5A}"/>
    <dgm:cxn modelId="{22C53F75-B510-43BD-AEC1-39CE83246B5A}" srcId="{E39130C9-5827-435B-99F7-1B20A10334C5}" destId="{6B597BC3-8A3B-4E71-9785-1D60695C469B}" srcOrd="3" destOrd="0" parTransId="{094D2405-D830-4B2E-A87C-D411271A2695}" sibTransId="{1BE73C84-7A83-409E-A003-7DF304631D83}"/>
    <dgm:cxn modelId="{8DE69F5A-C655-4E28-87EA-08CA535BAF42}" type="presOf" srcId="{A9824293-6F84-4056-9B9D-004D655DF794}" destId="{24AA20F3-563E-4362-89EE-580D590152BA}" srcOrd="0" destOrd="0" presId="urn:microsoft.com/office/officeart/2005/8/layout/process4"/>
    <dgm:cxn modelId="{1C054882-AE97-4FE5-AC00-7C3EC6C553E6}" type="presOf" srcId="{E8A2F117-7624-4D8F-9A67-5CEB076950C5}" destId="{A5D6A585-D378-41AA-8307-FAD32CE213E3}" srcOrd="0" destOrd="0" presId="urn:microsoft.com/office/officeart/2005/8/layout/process4"/>
    <dgm:cxn modelId="{34009486-9280-43CE-AE67-4BDD80290D07}" type="presOf" srcId="{900BC310-9736-4E9F-8453-E36D17066814}" destId="{5F6A4A4C-27C0-46ED-B2A5-3C86694196CF}" srcOrd="0" destOrd="0" presId="urn:microsoft.com/office/officeart/2005/8/layout/process4"/>
    <dgm:cxn modelId="{5B5B3689-6EFF-4C93-B979-4CA9F3E1B0F0}" type="presOf" srcId="{6B597BC3-8A3B-4E71-9785-1D60695C469B}" destId="{EF7F7094-4C78-4B3F-B668-E6E715338C01}" srcOrd="0" destOrd="0" presId="urn:microsoft.com/office/officeart/2005/8/layout/process4"/>
    <dgm:cxn modelId="{FE73FB95-32B4-4CEE-9123-D67CB152DB29}" srcId="{B6ABFACB-F3D4-4076-AC1E-3D98CC33100A}" destId="{244AC441-442D-4298-BD56-035688ED5998}" srcOrd="1" destOrd="0" parTransId="{C72FD9D4-B3B8-4746-B1E0-AEB3B73F5873}" sibTransId="{0E40FE0F-CE0C-4E53-A0C9-047C33EDE91E}"/>
    <dgm:cxn modelId="{FD658696-03DF-4F82-AFC9-8752AA090DD6}" type="presOf" srcId="{244AC441-442D-4298-BD56-035688ED5998}" destId="{05554E13-7AAA-48F6-98B8-D985DB177CC5}" srcOrd="0" destOrd="0" presId="urn:microsoft.com/office/officeart/2005/8/layout/process4"/>
    <dgm:cxn modelId="{72609EA8-62D2-4552-BFE8-729C1968119C}" srcId="{E39130C9-5827-435B-99F7-1B20A10334C5}" destId="{AF714241-3823-45FE-8EC5-D2609246CB41}" srcOrd="1" destOrd="0" parTransId="{1880A34B-BB31-4E7F-BC3E-5B46BE9B2CB2}" sibTransId="{E411F985-407D-4822-9168-5584277C690D}"/>
    <dgm:cxn modelId="{EA1B49C5-7985-47AA-A7B0-E32FF8D059A2}" type="presOf" srcId="{265FFC9A-F61D-41EB-92FA-BF0B8D8DF11A}" destId="{110E475C-0EF5-4C97-8991-FF9C196BFFF3}" srcOrd="0" destOrd="0" presId="urn:microsoft.com/office/officeart/2005/8/layout/process4"/>
    <dgm:cxn modelId="{9BA9E7C5-DC0E-4E9E-918F-90AD2F4233CA}" type="presOf" srcId="{F53CC08A-F0F0-4A06-AEC8-1ADC56727703}" destId="{9419F36E-9D74-4A6D-83AC-88B8014C5361}" srcOrd="0" destOrd="0" presId="urn:microsoft.com/office/officeart/2005/8/layout/process4"/>
    <dgm:cxn modelId="{1C6BB4D2-2972-4054-A05E-917D95C76E60}" srcId="{E39130C9-5827-435B-99F7-1B20A10334C5}" destId="{A9824293-6F84-4056-9B9D-004D655DF794}" srcOrd="0" destOrd="0" parTransId="{F66B5AC7-1EA2-4F69-B453-A16DF5AFBF54}" sibTransId="{68416D06-11E7-4B30-B5CA-7BA438372461}"/>
    <dgm:cxn modelId="{9E4209DA-D208-436A-9EE6-3CD4D4E281CF}" srcId="{6B597BC3-8A3B-4E71-9785-1D60695C469B}" destId="{E8A2F117-7624-4D8F-9A67-5CEB076950C5}" srcOrd="1" destOrd="0" parTransId="{54071F93-D769-4A99-BD00-56AB873DF1DF}" sibTransId="{069395D5-B54C-4A64-B0A8-DBD2A29C9F1A}"/>
    <dgm:cxn modelId="{27D337EB-35E9-4211-AADC-A5E5ACD5FF66}" srcId="{6B597BC3-8A3B-4E71-9785-1D60695C469B}" destId="{265FFC9A-F61D-41EB-92FA-BF0B8D8DF11A}" srcOrd="0" destOrd="0" parTransId="{6C8576C8-AFB4-41EA-A91A-DB2473D7B723}" sibTransId="{D15DA127-9DB2-49FB-A81C-017BEFA82657}"/>
    <dgm:cxn modelId="{87890BBC-4957-48E5-A3C6-641DFED83E19}" type="presParOf" srcId="{BBE9F4ED-5939-4819-99A3-D9ABFEFCA846}" destId="{37B83DEE-7094-4B11-AA04-BD9894F5ED84}" srcOrd="0" destOrd="0" presId="urn:microsoft.com/office/officeart/2005/8/layout/process4"/>
    <dgm:cxn modelId="{A948E0D2-E257-4703-9DEA-4FFA960D6576}" type="presParOf" srcId="{37B83DEE-7094-4B11-AA04-BD9894F5ED84}" destId="{EF7F7094-4C78-4B3F-B668-E6E715338C01}" srcOrd="0" destOrd="0" presId="urn:microsoft.com/office/officeart/2005/8/layout/process4"/>
    <dgm:cxn modelId="{9E1B0DDB-2965-4772-96B4-772199A3FA7B}" type="presParOf" srcId="{37B83DEE-7094-4B11-AA04-BD9894F5ED84}" destId="{6DAA39CC-AF85-4758-8F1B-18A10746CC54}" srcOrd="1" destOrd="0" presId="urn:microsoft.com/office/officeart/2005/8/layout/process4"/>
    <dgm:cxn modelId="{D2003A08-E495-4F94-9A25-802FE89610C0}" type="presParOf" srcId="{37B83DEE-7094-4B11-AA04-BD9894F5ED84}" destId="{FB3858CC-D227-494F-BB0E-9E3653C18CCB}" srcOrd="2" destOrd="0" presId="urn:microsoft.com/office/officeart/2005/8/layout/process4"/>
    <dgm:cxn modelId="{6CB1BF0B-5ACB-412F-88F8-1D850EBB5FD5}" type="presParOf" srcId="{FB3858CC-D227-494F-BB0E-9E3653C18CCB}" destId="{110E475C-0EF5-4C97-8991-FF9C196BFFF3}" srcOrd="0" destOrd="0" presId="urn:microsoft.com/office/officeart/2005/8/layout/process4"/>
    <dgm:cxn modelId="{5E260A4A-52DD-4BE8-AFF5-56445C33F6D6}" type="presParOf" srcId="{FB3858CC-D227-494F-BB0E-9E3653C18CCB}" destId="{A5D6A585-D378-41AA-8307-FAD32CE213E3}" srcOrd="1" destOrd="0" presId="urn:microsoft.com/office/officeart/2005/8/layout/process4"/>
    <dgm:cxn modelId="{58245C9B-B24E-45D9-963E-7CF2AD046AB7}" type="presParOf" srcId="{FB3858CC-D227-494F-BB0E-9E3653C18CCB}" destId="{5F6A4A4C-27C0-46ED-B2A5-3C86694196CF}" srcOrd="2" destOrd="0" presId="urn:microsoft.com/office/officeart/2005/8/layout/process4"/>
    <dgm:cxn modelId="{E64866A2-BC55-4C6A-A1A2-21821C832F04}" type="presParOf" srcId="{BBE9F4ED-5939-4819-99A3-D9ABFEFCA846}" destId="{4CEE1191-F150-4043-BAEA-26DB70ABA28B}" srcOrd="1" destOrd="0" presId="urn:microsoft.com/office/officeart/2005/8/layout/process4"/>
    <dgm:cxn modelId="{57FCBF06-210E-4B1A-86E0-966872F0F7FF}" type="presParOf" srcId="{BBE9F4ED-5939-4819-99A3-D9ABFEFCA846}" destId="{CF74F9E1-D373-4939-89D5-F27ED6850A46}" srcOrd="2" destOrd="0" presId="urn:microsoft.com/office/officeart/2005/8/layout/process4"/>
    <dgm:cxn modelId="{8F0C357D-4F78-46D0-AF7E-B08A0ED9260A}" type="presParOf" srcId="{CF74F9E1-D373-4939-89D5-F27ED6850A46}" destId="{CCD8DC40-5962-4C65-B3E4-9CA6391C50BE}" srcOrd="0" destOrd="0" presId="urn:microsoft.com/office/officeart/2005/8/layout/process4"/>
    <dgm:cxn modelId="{3A7581CE-6A66-40B8-8146-8947EAADC2F1}" type="presParOf" srcId="{CF74F9E1-D373-4939-89D5-F27ED6850A46}" destId="{18F61E67-E7BB-4927-91CB-18A869B2E4EE}" srcOrd="1" destOrd="0" presId="urn:microsoft.com/office/officeart/2005/8/layout/process4"/>
    <dgm:cxn modelId="{8C275CEC-B0F9-4467-8467-E91EB805E85D}" type="presParOf" srcId="{CF74F9E1-D373-4939-89D5-F27ED6850A46}" destId="{447E973C-FC27-4B5B-8ADF-7B64A84859C2}" srcOrd="2" destOrd="0" presId="urn:microsoft.com/office/officeart/2005/8/layout/process4"/>
    <dgm:cxn modelId="{1854E2AA-886B-479B-83B0-77C3F73923E6}" type="presParOf" srcId="{447E973C-FC27-4B5B-8ADF-7B64A84859C2}" destId="{9419F36E-9D74-4A6D-83AC-88B8014C5361}" srcOrd="0" destOrd="0" presId="urn:microsoft.com/office/officeart/2005/8/layout/process4"/>
    <dgm:cxn modelId="{A6849DF0-D937-4B48-A47D-F596F5360313}" type="presParOf" srcId="{447E973C-FC27-4B5B-8ADF-7B64A84859C2}" destId="{05554E13-7AAA-48F6-98B8-D985DB177CC5}" srcOrd="1" destOrd="0" presId="urn:microsoft.com/office/officeart/2005/8/layout/process4"/>
    <dgm:cxn modelId="{EB2BA316-1EA8-4B8D-825D-AD2306962309}" type="presParOf" srcId="{BBE9F4ED-5939-4819-99A3-D9ABFEFCA846}" destId="{27B8D4F9-C3A1-4CBD-9F28-D63447BB27DA}" srcOrd="3" destOrd="0" presId="urn:microsoft.com/office/officeart/2005/8/layout/process4"/>
    <dgm:cxn modelId="{3E093C1C-1C2B-4EF1-886B-C69F22B05111}" type="presParOf" srcId="{BBE9F4ED-5939-4819-99A3-D9ABFEFCA846}" destId="{67E12306-4E2D-4BB5-8EA8-C8B82518DBC0}" srcOrd="4" destOrd="0" presId="urn:microsoft.com/office/officeart/2005/8/layout/process4"/>
    <dgm:cxn modelId="{A5A43E71-DA88-4A90-80FB-C80ED42F6F57}" type="presParOf" srcId="{67E12306-4E2D-4BB5-8EA8-C8B82518DBC0}" destId="{FB19A36D-AE1A-432E-9A47-D344EDB0AAC2}" srcOrd="0" destOrd="0" presId="urn:microsoft.com/office/officeart/2005/8/layout/process4"/>
    <dgm:cxn modelId="{A9C6612D-0A89-468D-8B08-F38F39B174E4}" type="presParOf" srcId="{BBE9F4ED-5939-4819-99A3-D9ABFEFCA846}" destId="{1237A10C-23DC-4257-862C-09F321F3D4F6}" srcOrd="5" destOrd="0" presId="urn:microsoft.com/office/officeart/2005/8/layout/process4"/>
    <dgm:cxn modelId="{450AEC9F-BC4A-4B9B-847E-6B6F6F4F021F}" type="presParOf" srcId="{BBE9F4ED-5939-4819-99A3-D9ABFEFCA846}" destId="{E7171E49-F4BE-4ACF-BC4B-D32714EED05F}" srcOrd="6" destOrd="0" presId="urn:microsoft.com/office/officeart/2005/8/layout/process4"/>
    <dgm:cxn modelId="{030A11A5-526E-48A2-B523-675E7F77913E}" type="presParOf" srcId="{E7171E49-F4BE-4ACF-BC4B-D32714EED05F}" destId="{24AA20F3-563E-4362-89EE-580D590152B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F1581C-F9FD-4861-96A6-3594322A06A2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E92FCAFB-D434-47B2-B43D-FFA8692E5C47}">
      <dgm:prSet phldrT="[Texto]" custT="1"/>
      <dgm:spPr/>
      <dgm:t>
        <a:bodyPr/>
        <a:lstStyle/>
        <a:p>
          <a:pPr algn="l"/>
          <a:r>
            <a:rPr lang="pt-BR" sz="2600" dirty="0">
              <a:latin typeface="Roboto" panose="02000000000000000000" pitchFamily="2" charset="0"/>
              <a:ea typeface="Roboto" panose="02000000000000000000" pitchFamily="2" charset="0"/>
            </a:rPr>
            <a:t>Fundada pelos jônios, por volta do século X a.C.</a:t>
          </a:r>
        </a:p>
      </dgm:t>
    </dgm:pt>
    <dgm:pt modelId="{30359132-EF1C-450B-AE72-3FCCC50FE0B9}" type="parTrans" cxnId="{EF4DD3A8-16A9-4F18-B77A-527ED907675A}">
      <dgm:prSet/>
      <dgm:spPr/>
      <dgm:t>
        <a:bodyPr/>
        <a:lstStyle/>
        <a:p>
          <a:endParaRPr lang="pt-BR"/>
        </a:p>
      </dgm:t>
    </dgm:pt>
    <dgm:pt modelId="{B4268C4C-146B-4A7C-9559-30F2A39E1678}" type="sibTrans" cxnId="{EF4DD3A8-16A9-4F18-B77A-527ED907675A}">
      <dgm:prSet/>
      <dgm:spPr/>
      <dgm:t>
        <a:bodyPr/>
        <a:lstStyle/>
        <a:p>
          <a:endParaRPr lang="pt-BR"/>
        </a:p>
      </dgm:t>
    </dgm:pt>
    <dgm:pt modelId="{379457C2-622C-4BB9-8AF5-11E837D94D53}">
      <dgm:prSet phldrT="[Texto]" custT="1"/>
      <dgm:spPr/>
      <dgm:t>
        <a:bodyPr/>
        <a:lstStyle/>
        <a:p>
          <a:pPr algn="l"/>
          <a:r>
            <a:rPr lang="pt-BR" sz="2600" dirty="0">
              <a:latin typeface="Roboto" panose="02000000000000000000" pitchFamily="2" charset="0"/>
              <a:ea typeface="Roboto" panose="02000000000000000000" pitchFamily="2" charset="0"/>
            </a:rPr>
            <a:t>Cargos políticos ocupados pela </a:t>
          </a:r>
          <a:r>
            <a:rPr lang="pt-BR" sz="2600" b="1" dirty="0">
              <a:latin typeface="Roboto" panose="02000000000000000000" pitchFamily="2" charset="0"/>
              <a:ea typeface="Roboto" panose="02000000000000000000" pitchFamily="2" charset="0"/>
            </a:rPr>
            <a:t>aristocracia</a:t>
          </a:r>
          <a:r>
            <a:rPr lang="pt-BR" sz="2600" dirty="0">
              <a:latin typeface="Roboto" panose="02000000000000000000" pitchFamily="2" charset="0"/>
              <a:ea typeface="Roboto" panose="02000000000000000000" pitchFamily="2" charset="0"/>
            </a:rPr>
            <a:t> ateniense.</a:t>
          </a:r>
        </a:p>
      </dgm:t>
    </dgm:pt>
    <dgm:pt modelId="{CD8112F3-2CC6-4DBB-BE6D-B0300C50BE91}" type="parTrans" cxnId="{1A06B71C-5158-4004-88B2-2BEC3715F6C9}">
      <dgm:prSet/>
      <dgm:spPr/>
      <dgm:t>
        <a:bodyPr/>
        <a:lstStyle/>
        <a:p>
          <a:endParaRPr lang="pt-BR"/>
        </a:p>
      </dgm:t>
    </dgm:pt>
    <dgm:pt modelId="{38A40C3A-9CB7-4483-AC61-131132D28028}" type="sibTrans" cxnId="{1A06B71C-5158-4004-88B2-2BEC3715F6C9}">
      <dgm:prSet/>
      <dgm:spPr/>
      <dgm:t>
        <a:bodyPr/>
        <a:lstStyle/>
        <a:p>
          <a:endParaRPr lang="pt-BR"/>
        </a:p>
      </dgm:t>
    </dgm:pt>
    <dgm:pt modelId="{1BA6EBF2-4756-4398-932F-416E6D139A9F}">
      <dgm:prSet phldrT="[Texto]" custT="1"/>
      <dgm:spPr/>
      <dgm:t>
        <a:bodyPr/>
        <a:lstStyle/>
        <a:p>
          <a:pPr algn="l"/>
          <a:r>
            <a:rPr lang="pt-BR" sz="2600" dirty="0">
              <a:latin typeface="Roboto" panose="02000000000000000000" pitchFamily="2" charset="0"/>
              <a:ea typeface="Roboto" panose="02000000000000000000" pitchFamily="2" charset="0"/>
            </a:rPr>
            <a:t>594 a.C., reforma política proposta por Sólon.</a:t>
          </a:r>
        </a:p>
      </dgm:t>
    </dgm:pt>
    <dgm:pt modelId="{0987F496-AED6-46FD-8A8E-038A4123EDE9}" type="parTrans" cxnId="{CD9EB2DD-62A8-4E03-8F6A-F9B1A1C7EBC0}">
      <dgm:prSet/>
      <dgm:spPr/>
      <dgm:t>
        <a:bodyPr/>
        <a:lstStyle/>
        <a:p>
          <a:endParaRPr lang="pt-BR"/>
        </a:p>
      </dgm:t>
    </dgm:pt>
    <dgm:pt modelId="{2695AA6F-A822-40EB-962B-EE73A90A962C}" type="sibTrans" cxnId="{CD9EB2DD-62A8-4E03-8F6A-F9B1A1C7EBC0}">
      <dgm:prSet/>
      <dgm:spPr/>
      <dgm:t>
        <a:bodyPr/>
        <a:lstStyle/>
        <a:p>
          <a:endParaRPr lang="pt-BR"/>
        </a:p>
      </dgm:t>
    </dgm:pt>
    <dgm:pt modelId="{4509BC3F-C408-4740-B52F-21A2F7B8C402}">
      <dgm:prSet phldrT="[Texto]" custT="1"/>
      <dgm:spPr/>
      <dgm:t>
        <a:bodyPr/>
        <a:lstStyle/>
        <a:p>
          <a:pPr algn="l"/>
          <a:r>
            <a:rPr lang="pt-BR" sz="2600" dirty="0">
              <a:latin typeface="Roboto" panose="02000000000000000000" pitchFamily="2" charset="0"/>
              <a:ea typeface="Roboto" panose="02000000000000000000" pitchFamily="2" charset="0"/>
            </a:rPr>
            <a:t>Insatisfação das outras camadas da população.</a:t>
          </a:r>
        </a:p>
      </dgm:t>
    </dgm:pt>
    <dgm:pt modelId="{88DCDD83-5CDF-4C76-97A9-9751AACB14D7}" type="parTrans" cxnId="{83FF05DF-7982-430C-9BFC-71A9785CA743}">
      <dgm:prSet/>
      <dgm:spPr/>
      <dgm:t>
        <a:bodyPr/>
        <a:lstStyle/>
        <a:p>
          <a:endParaRPr lang="pt-BR"/>
        </a:p>
      </dgm:t>
    </dgm:pt>
    <dgm:pt modelId="{253529E9-2C6F-47C8-93CC-295819D10B2C}" type="sibTrans" cxnId="{83FF05DF-7982-430C-9BFC-71A9785CA743}">
      <dgm:prSet/>
      <dgm:spPr/>
      <dgm:t>
        <a:bodyPr/>
        <a:lstStyle/>
        <a:p>
          <a:endParaRPr lang="pt-BR"/>
        </a:p>
      </dgm:t>
    </dgm:pt>
    <dgm:pt modelId="{FC77E24D-C784-404A-AF57-FDB36057B4D9}" type="pres">
      <dgm:prSet presAssocID="{FAF1581C-F9FD-4861-96A6-3594322A06A2}" presName="Name0" presStyleCnt="0">
        <dgm:presLayoutVars>
          <dgm:dir/>
          <dgm:resizeHandles val="exact"/>
        </dgm:presLayoutVars>
      </dgm:prSet>
      <dgm:spPr/>
    </dgm:pt>
    <dgm:pt modelId="{940AC0F1-1795-468D-860A-E1696F5AE017}" type="pres">
      <dgm:prSet presAssocID="{E92FCAFB-D434-47B2-B43D-FFA8692E5C47}" presName="node" presStyleLbl="node1" presStyleIdx="0" presStyleCnt="4" custScaleX="116208">
        <dgm:presLayoutVars>
          <dgm:bulletEnabled val="1"/>
        </dgm:presLayoutVars>
      </dgm:prSet>
      <dgm:spPr/>
    </dgm:pt>
    <dgm:pt modelId="{0C73E6BD-B194-40CE-953C-BDEA7A65C242}" type="pres">
      <dgm:prSet presAssocID="{B4268C4C-146B-4A7C-9559-30F2A39E1678}" presName="sibTrans" presStyleLbl="sibTrans2D1" presStyleIdx="0" presStyleCnt="3"/>
      <dgm:spPr/>
    </dgm:pt>
    <dgm:pt modelId="{638276B7-C6F0-4397-95F0-9F5F5BD1F94B}" type="pres">
      <dgm:prSet presAssocID="{B4268C4C-146B-4A7C-9559-30F2A39E1678}" presName="connectorText" presStyleLbl="sibTrans2D1" presStyleIdx="0" presStyleCnt="3"/>
      <dgm:spPr/>
    </dgm:pt>
    <dgm:pt modelId="{7F02931E-2776-4257-80AD-BCE6EBE3A493}" type="pres">
      <dgm:prSet presAssocID="{379457C2-622C-4BB9-8AF5-11E837D94D53}" presName="node" presStyleLbl="node1" presStyleIdx="1" presStyleCnt="4" custScaleX="140088">
        <dgm:presLayoutVars>
          <dgm:bulletEnabled val="1"/>
        </dgm:presLayoutVars>
      </dgm:prSet>
      <dgm:spPr/>
    </dgm:pt>
    <dgm:pt modelId="{2FFE2911-63E8-42F8-BD15-707469134C80}" type="pres">
      <dgm:prSet presAssocID="{38A40C3A-9CB7-4483-AC61-131132D28028}" presName="sibTrans" presStyleLbl="sibTrans2D1" presStyleIdx="1" presStyleCnt="3"/>
      <dgm:spPr/>
    </dgm:pt>
    <dgm:pt modelId="{F6374BB7-C856-4EFB-BF81-D194984FFAC6}" type="pres">
      <dgm:prSet presAssocID="{38A40C3A-9CB7-4483-AC61-131132D28028}" presName="connectorText" presStyleLbl="sibTrans2D1" presStyleIdx="1" presStyleCnt="3"/>
      <dgm:spPr/>
    </dgm:pt>
    <dgm:pt modelId="{180E013C-9ACC-4083-BA3C-DE7B616FB83C}" type="pres">
      <dgm:prSet presAssocID="{4509BC3F-C408-4740-B52F-21A2F7B8C402}" presName="node" presStyleLbl="node1" presStyleIdx="2" presStyleCnt="4" custScaleX="116667">
        <dgm:presLayoutVars>
          <dgm:bulletEnabled val="1"/>
        </dgm:presLayoutVars>
      </dgm:prSet>
      <dgm:spPr/>
    </dgm:pt>
    <dgm:pt modelId="{E386E10A-E6CB-461B-98CC-6AE435FEAE71}" type="pres">
      <dgm:prSet presAssocID="{253529E9-2C6F-47C8-93CC-295819D10B2C}" presName="sibTrans" presStyleLbl="sibTrans2D1" presStyleIdx="2" presStyleCnt="3"/>
      <dgm:spPr/>
    </dgm:pt>
    <dgm:pt modelId="{A0FD78AD-3E9D-4409-BCC9-D0FEFCFEF685}" type="pres">
      <dgm:prSet presAssocID="{253529E9-2C6F-47C8-93CC-295819D10B2C}" presName="connectorText" presStyleLbl="sibTrans2D1" presStyleIdx="2" presStyleCnt="3"/>
      <dgm:spPr/>
    </dgm:pt>
    <dgm:pt modelId="{36FF941E-7980-4A14-9875-0A6DEB82F2DA}" type="pres">
      <dgm:prSet presAssocID="{1BA6EBF2-4756-4398-932F-416E6D139A9F}" presName="node" presStyleLbl="node1" presStyleIdx="3" presStyleCnt="4" custScaleX="117085" custLinFactNeighborX="-7608" custLinFactNeighborY="1983">
        <dgm:presLayoutVars>
          <dgm:bulletEnabled val="1"/>
        </dgm:presLayoutVars>
      </dgm:prSet>
      <dgm:spPr/>
    </dgm:pt>
  </dgm:ptLst>
  <dgm:cxnLst>
    <dgm:cxn modelId="{A171AB00-0733-4E66-82AD-D1A302DF893A}" type="presOf" srcId="{B4268C4C-146B-4A7C-9559-30F2A39E1678}" destId="{638276B7-C6F0-4397-95F0-9F5F5BD1F94B}" srcOrd="1" destOrd="0" presId="urn:microsoft.com/office/officeart/2005/8/layout/process1"/>
    <dgm:cxn modelId="{1A06B71C-5158-4004-88B2-2BEC3715F6C9}" srcId="{FAF1581C-F9FD-4861-96A6-3594322A06A2}" destId="{379457C2-622C-4BB9-8AF5-11E837D94D53}" srcOrd="1" destOrd="0" parTransId="{CD8112F3-2CC6-4DBB-BE6D-B0300C50BE91}" sibTransId="{38A40C3A-9CB7-4483-AC61-131132D28028}"/>
    <dgm:cxn modelId="{7362B264-5432-439D-AD75-3DBC62459BF9}" type="presOf" srcId="{FAF1581C-F9FD-4861-96A6-3594322A06A2}" destId="{FC77E24D-C784-404A-AF57-FDB36057B4D9}" srcOrd="0" destOrd="0" presId="urn:microsoft.com/office/officeart/2005/8/layout/process1"/>
    <dgm:cxn modelId="{F13BA368-D13A-4C83-B3F3-BBDBEFA757B1}" type="presOf" srcId="{38A40C3A-9CB7-4483-AC61-131132D28028}" destId="{F6374BB7-C856-4EFB-BF81-D194984FFAC6}" srcOrd="1" destOrd="0" presId="urn:microsoft.com/office/officeart/2005/8/layout/process1"/>
    <dgm:cxn modelId="{A1973F49-3475-4345-8A62-C9B23801EA8C}" type="presOf" srcId="{253529E9-2C6F-47C8-93CC-295819D10B2C}" destId="{E386E10A-E6CB-461B-98CC-6AE435FEAE71}" srcOrd="0" destOrd="0" presId="urn:microsoft.com/office/officeart/2005/8/layout/process1"/>
    <dgm:cxn modelId="{9BA1586A-DDA4-4217-8022-BE4A619724A5}" type="presOf" srcId="{38A40C3A-9CB7-4483-AC61-131132D28028}" destId="{2FFE2911-63E8-42F8-BD15-707469134C80}" srcOrd="0" destOrd="0" presId="urn:microsoft.com/office/officeart/2005/8/layout/process1"/>
    <dgm:cxn modelId="{1065377A-1D52-48BE-BC83-93BE52745380}" type="presOf" srcId="{E92FCAFB-D434-47B2-B43D-FFA8692E5C47}" destId="{940AC0F1-1795-468D-860A-E1696F5AE017}" srcOrd="0" destOrd="0" presId="urn:microsoft.com/office/officeart/2005/8/layout/process1"/>
    <dgm:cxn modelId="{21B7F8A5-EBDC-4034-A04B-26E335A06C63}" type="presOf" srcId="{1BA6EBF2-4756-4398-932F-416E6D139A9F}" destId="{36FF941E-7980-4A14-9875-0A6DEB82F2DA}" srcOrd="0" destOrd="0" presId="urn:microsoft.com/office/officeart/2005/8/layout/process1"/>
    <dgm:cxn modelId="{EF4DD3A8-16A9-4F18-B77A-527ED907675A}" srcId="{FAF1581C-F9FD-4861-96A6-3594322A06A2}" destId="{E92FCAFB-D434-47B2-B43D-FFA8692E5C47}" srcOrd="0" destOrd="0" parTransId="{30359132-EF1C-450B-AE72-3FCCC50FE0B9}" sibTransId="{B4268C4C-146B-4A7C-9559-30F2A39E1678}"/>
    <dgm:cxn modelId="{93F4BCB7-07B2-4156-8CA2-7757B42209FD}" type="presOf" srcId="{253529E9-2C6F-47C8-93CC-295819D10B2C}" destId="{A0FD78AD-3E9D-4409-BCC9-D0FEFCFEF685}" srcOrd="1" destOrd="0" presId="urn:microsoft.com/office/officeart/2005/8/layout/process1"/>
    <dgm:cxn modelId="{5EFDBABA-7EDE-448A-AC57-8AE0879B4645}" type="presOf" srcId="{B4268C4C-146B-4A7C-9559-30F2A39E1678}" destId="{0C73E6BD-B194-40CE-953C-BDEA7A65C242}" srcOrd="0" destOrd="0" presId="urn:microsoft.com/office/officeart/2005/8/layout/process1"/>
    <dgm:cxn modelId="{CD9EB2DD-62A8-4E03-8F6A-F9B1A1C7EBC0}" srcId="{FAF1581C-F9FD-4861-96A6-3594322A06A2}" destId="{1BA6EBF2-4756-4398-932F-416E6D139A9F}" srcOrd="3" destOrd="0" parTransId="{0987F496-AED6-46FD-8A8E-038A4123EDE9}" sibTransId="{2695AA6F-A822-40EB-962B-EE73A90A962C}"/>
    <dgm:cxn modelId="{83FF05DF-7982-430C-9BFC-71A9785CA743}" srcId="{FAF1581C-F9FD-4861-96A6-3594322A06A2}" destId="{4509BC3F-C408-4740-B52F-21A2F7B8C402}" srcOrd="2" destOrd="0" parTransId="{88DCDD83-5CDF-4C76-97A9-9751AACB14D7}" sibTransId="{253529E9-2C6F-47C8-93CC-295819D10B2C}"/>
    <dgm:cxn modelId="{CF24C8EC-926E-47CB-B570-2CF3944D042B}" type="presOf" srcId="{379457C2-622C-4BB9-8AF5-11E837D94D53}" destId="{7F02931E-2776-4257-80AD-BCE6EBE3A493}" srcOrd="0" destOrd="0" presId="urn:microsoft.com/office/officeart/2005/8/layout/process1"/>
    <dgm:cxn modelId="{A8840CF2-0927-4573-B1D5-2E90FF3392CE}" type="presOf" srcId="{4509BC3F-C408-4740-B52F-21A2F7B8C402}" destId="{180E013C-9ACC-4083-BA3C-DE7B616FB83C}" srcOrd="0" destOrd="0" presId="urn:microsoft.com/office/officeart/2005/8/layout/process1"/>
    <dgm:cxn modelId="{3E3A53AC-817F-456D-85F5-3CE64FA3D4FC}" type="presParOf" srcId="{FC77E24D-C784-404A-AF57-FDB36057B4D9}" destId="{940AC0F1-1795-468D-860A-E1696F5AE017}" srcOrd="0" destOrd="0" presId="urn:microsoft.com/office/officeart/2005/8/layout/process1"/>
    <dgm:cxn modelId="{784337DD-86A8-4C97-9965-AAC07CE31A27}" type="presParOf" srcId="{FC77E24D-C784-404A-AF57-FDB36057B4D9}" destId="{0C73E6BD-B194-40CE-953C-BDEA7A65C242}" srcOrd="1" destOrd="0" presId="urn:microsoft.com/office/officeart/2005/8/layout/process1"/>
    <dgm:cxn modelId="{90CAEAE4-3908-44A1-9075-D86C388D96D9}" type="presParOf" srcId="{0C73E6BD-B194-40CE-953C-BDEA7A65C242}" destId="{638276B7-C6F0-4397-95F0-9F5F5BD1F94B}" srcOrd="0" destOrd="0" presId="urn:microsoft.com/office/officeart/2005/8/layout/process1"/>
    <dgm:cxn modelId="{9211E31F-96A6-4CE1-AAEB-0E27BECE282F}" type="presParOf" srcId="{FC77E24D-C784-404A-AF57-FDB36057B4D9}" destId="{7F02931E-2776-4257-80AD-BCE6EBE3A493}" srcOrd="2" destOrd="0" presId="urn:microsoft.com/office/officeart/2005/8/layout/process1"/>
    <dgm:cxn modelId="{7F09451D-405C-433A-8019-F2679BDC6FA8}" type="presParOf" srcId="{FC77E24D-C784-404A-AF57-FDB36057B4D9}" destId="{2FFE2911-63E8-42F8-BD15-707469134C80}" srcOrd="3" destOrd="0" presId="urn:microsoft.com/office/officeart/2005/8/layout/process1"/>
    <dgm:cxn modelId="{3B79D691-4AD3-423C-9DFA-F35C013F8B60}" type="presParOf" srcId="{2FFE2911-63E8-42F8-BD15-707469134C80}" destId="{F6374BB7-C856-4EFB-BF81-D194984FFAC6}" srcOrd="0" destOrd="0" presId="urn:microsoft.com/office/officeart/2005/8/layout/process1"/>
    <dgm:cxn modelId="{EB5F8870-CF67-48C8-831F-C73810E248C9}" type="presParOf" srcId="{FC77E24D-C784-404A-AF57-FDB36057B4D9}" destId="{180E013C-9ACC-4083-BA3C-DE7B616FB83C}" srcOrd="4" destOrd="0" presId="urn:microsoft.com/office/officeart/2005/8/layout/process1"/>
    <dgm:cxn modelId="{F451569C-EC06-41CE-820A-7DE68DA558BE}" type="presParOf" srcId="{FC77E24D-C784-404A-AF57-FDB36057B4D9}" destId="{E386E10A-E6CB-461B-98CC-6AE435FEAE71}" srcOrd="5" destOrd="0" presId="urn:microsoft.com/office/officeart/2005/8/layout/process1"/>
    <dgm:cxn modelId="{7F2B86D1-7FD5-47DF-ACFA-CBE902702527}" type="presParOf" srcId="{E386E10A-E6CB-461B-98CC-6AE435FEAE71}" destId="{A0FD78AD-3E9D-4409-BCC9-D0FEFCFEF685}" srcOrd="0" destOrd="0" presId="urn:microsoft.com/office/officeart/2005/8/layout/process1"/>
    <dgm:cxn modelId="{7831F835-9336-421B-A752-B97C5688AEFA}" type="presParOf" srcId="{FC77E24D-C784-404A-AF57-FDB36057B4D9}" destId="{36FF941E-7980-4A14-9875-0A6DEB82F2D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F1581C-F9FD-4861-96A6-3594322A06A2}" type="doc">
      <dgm:prSet loTypeId="urn:microsoft.com/office/officeart/2005/8/layout/process1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pt-BR"/>
        </a:p>
      </dgm:t>
    </dgm:pt>
    <dgm:pt modelId="{E92FCAFB-D434-47B2-B43D-FFA8692E5C47}">
      <dgm:prSet phldrT="[Texto]" custT="1"/>
      <dgm:spPr/>
      <dgm:t>
        <a:bodyPr/>
        <a:lstStyle/>
        <a:p>
          <a:pPr algn="l"/>
          <a:r>
            <a:rPr lang="pt-BR" sz="1800" dirty="0">
              <a:latin typeface="Roboto" panose="02000000000000000000" pitchFamily="2" charset="0"/>
              <a:ea typeface="Roboto" panose="02000000000000000000" pitchFamily="2" charset="0"/>
            </a:rPr>
            <a:t>508 a.C., reformas de Clístenes.</a:t>
          </a:r>
        </a:p>
      </dgm:t>
    </dgm:pt>
    <dgm:pt modelId="{30359132-EF1C-450B-AE72-3FCCC50FE0B9}" type="parTrans" cxnId="{EF4DD3A8-16A9-4F18-B77A-527ED907675A}">
      <dgm:prSet/>
      <dgm:spPr/>
      <dgm:t>
        <a:bodyPr/>
        <a:lstStyle/>
        <a:p>
          <a:endParaRPr lang="pt-BR" sz="16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4268C4C-146B-4A7C-9559-30F2A39E1678}" type="sibTrans" cxnId="{EF4DD3A8-16A9-4F18-B77A-527ED907675A}">
      <dgm:prSet custT="1"/>
      <dgm:spPr/>
      <dgm:t>
        <a:bodyPr/>
        <a:lstStyle/>
        <a:p>
          <a:endParaRPr lang="pt-BR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379457C2-622C-4BB9-8AF5-11E837D94D53}">
      <dgm:prSet phldrT="[Texto]" custT="1"/>
      <dgm:spPr/>
      <dgm:t>
        <a:bodyPr/>
        <a:lstStyle/>
        <a:p>
          <a:pPr algn="l"/>
          <a:r>
            <a:rPr lang="pt-BR" sz="1800" dirty="0">
              <a:latin typeface="Roboto" panose="02000000000000000000" pitchFamily="2" charset="0"/>
              <a:ea typeface="Roboto" panose="02000000000000000000" pitchFamily="2" charset="0"/>
            </a:rPr>
            <a:t>Surge a democracia ateniense com maior participação dos cidadãos.</a:t>
          </a:r>
        </a:p>
      </dgm:t>
    </dgm:pt>
    <dgm:pt modelId="{CD8112F3-2CC6-4DBB-BE6D-B0300C50BE91}" type="parTrans" cxnId="{1A06B71C-5158-4004-88B2-2BEC3715F6C9}">
      <dgm:prSet/>
      <dgm:spPr/>
      <dgm:t>
        <a:bodyPr/>
        <a:lstStyle/>
        <a:p>
          <a:endParaRPr lang="pt-BR" sz="16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38A40C3A-9CB7-4483-AC61-131132D28028}" type="sibTrans" cxnId="{1A06B71C-5158-4004-88B2-2BEC3715F6C9}">
      <dgm:prSet custT="1"/>
      <dgm:spPr/>
      <dgm:t>
        <a:bodyPr/>
        <a:lstStyle/>
        <a:p>
          <a:endParaRPr lang="pt-BR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BA6EBF2-4756-4398-932F-416E6D139A9F}">
      <dgm:prSet phldrT="[Texto]" custT="1"/>
      <dgm:spPr/>
      <dgm:t>
        <a:bodyPr/>
        <a:lstStyle/>
        <a:p>
          <a:pPr algn="l"/>
          <a:r>
            <a:rPr lang="pt-BR" sz="1800" dirty="0">
              <a:latin typeface="Roboto" panose="02000000000000000000" pitchFamily="2" charset="0"/>
              <a:ea typeface="Roboto" panose="02000000000000000000" pitchFamily="2" charset="0"/>
            </a:rPr>
            <a:t>Assembleia do povo.</a:t>
          </a:r>
        </a:p>
        <a:p>
          <a:pPr algn="l"/>
          <a:r>
            <a:rPr lang="pt-BR" sz="1800" dirty="0">
              <a:latin typeface="Roboto" panose="02000000000000000000" pitchFamily="2" charset="0"/>
              <a:ea typeface="Roboto" panose="02000000000000000000" pitchFamily="2" charset="0"/>
            </a:rPr>
            <a:t>Conselho dos Quinhentos. </a:t>
          </a:r>
        </a:p>
      </dgm:t>
    </dgm:pt>
    <dgm:pt modelId="{0987F496-AED6-46FD-8A8E-038A4123EDE9}" type="parTrans" cxnId="{CD9EB2DD-62A8-4E03-8F6A-F9B1A1C7EBC0}">
      <dgm:prSet/>
      <dgm:spPr/>
      <dgm:t>
        <a:bodyPr/>
        <a:lstStyle/>
        <a:p>
          <a:endParaRPr lang="pt-BR" sz="16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2695AA6F-A822-40EB-962B-EE73A90A962C}" type="sibTrans" cxnId="{CD9EB2DD-62A8-4E03-8F6A-F9B1A1C7EBC0}">
      <dgm:prSet custT="1"/>
      <dgm:spPr/>
      <dgm:t>
        <a:bodyPr/>
        <a:lstStyle/>
        <a:p>
          <a:endParaRPr lang="pt-BR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AE6055C-2B08-487E-A448-66D649901AE9}">
      <dgm:prSet phldrT="[Texto]" custT="1"/>
      <dgm:spPr/>
      <dgm:t>
        <a:bodyPr/>
        <a:lstStyle/>
        <a:p>
          <a:r>
            <a:rPr lang="pt-BR" sz="1800" dirty="0">
              <a:latin typeface="Roboto" panose="02000000000000000000" pitchFamily="2" charset="0"/>
              <a:ea typeface="Roboto" panose="02000000000000000000" pitchFamily="2" charset="0"/>
            </a:rPr>
            <a:t>Escravizados, mulheres e estrangeiros eram excluídos da vida política.</a:t>
          </a:r>
        </a:p>
      </dgm:t>
    </dgm:pt>
    <dgm:pt modelId="{CEAFAA52-6E75-4227-BC9C-4448928DA74E}" type="parTrans" cxnId="{3CA629DB-8287-477E-B3AB-BEE9014B3C57}">
      <dgm:prSet/>
      <dgm:spPr/>
      <dgm:t>
        <a:bodyPr/>
        <a:lstStyle/>
        <a:p>
          <a:endParaRPr lang="pt-BR" sz="16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F2FA3AB1-F517-43F9-9F9F-485AC276477F}" type="sibTrans" cxnId="{3CA629DB-8287-477E-B3AB-BEE9014B3C57}">
      <dgm:prSet custT="1"/>
      <dgm:spPr/>
      <dgm:t>
        <a:bodyPr/>
        <a:lstStyle/>
        <a:p>
          <a:endParaRPr lang="pt-BR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308BA86-BF5B-4D5A-AD37-9B71ED6458E7}">
      <dgm:prSet phldrT="[Texto]" custT="1"/>
      <dgm:spPr/>
      <dgm:t>
        <a:bodyPr/>
        <a:lstStyle/>
        <a:p>
          <a:r>
            <a:rPr lang="pt-BR" sz="1800" dirty="0">
              <a:latin typeface="Roboto" panose="02000000000000000000" pitchFamily="2" charset="0"/>
              <a:ea typeface="Roboto" panose="02000000000000000000" pitchFamily="2" charset="0"/>
            </a:rPr>
            <a:t>Ostracismo.</a:t>
          </a:r>
        </a:p>
      </dgm:t>
    </dgm:pt>
    <dgm:pt modelId="{C3982403-1656-4E84-975F-1D2C6617075C}" type="parTrans" cxnId="{2D2B708C-DD8E-44E3-8F64-2518B5CE20D7}">
      <dgm:prSet/>
      <dgm:spPr/>
      <dgm:t>
        <a:bodyPr/>
        <a:lstStyle/>
        <a:p>
          <a:endParaRPr lang="pt-BR" sz="16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6D10B450-64B4-430B-B64B-2BA3247169F8}" type="sibTrans" cxnId="{2D2B708C-DD8E-44E3-8F64-2518B5CE20D7}">
      <dgm:prSet custT="1"/>
      <dgm:spPr/>
      <dgm:t>
        <a:bodyPr/>
        <a:lstStyle/>
        <a:p>
          <a:endParaRPr lang="pt-BR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896F2097-A2A1-4727-A5E2-A5D06CB0C4FD}">
      <dgm:prSet phldrT="[Texto]" custT="1"/>
      <dgm:spPr/>
      <dgm:t>
        <a:bodyPr/>
        <a:lstStyle/>
        <a:p>
          <a:pPr algn="l"/>
          <a:r>
            <a:rPr lang="pt-BR" sz="1800" dirty="0">
              <a:latin typeface="Roboto" panose="02000000000000000000" pitchFamily="2" charset="0"/>
              <a:ea typeface="Roboto" panose="02000000000000000000" pitchFamily="2" charset="0"/>
            </a:rPr>
            <a:t>450 a.C., Péricles criou um Tribunal Popular aperfeiçoando a democracia ateniense. </a:t>
          </a:r>
        </a:p>
      </dgm:t>
    </dgm:pt>
    <dgm:pt modelId="{FB2BB966-9F7B-483D-949A-F5CB3A207B0E}" type="parTrans" cxnId="{6B4AF742-0351-4463-86F1-7594C21BD057}">
      <dgm:prSet/>
      <dgm:spPr/>
      <dgm:t>
        <a:bodyPr/>
        <a:lstStyle/>
        <a:p>
          <a:endParaRPr lang="pt-BR" sz="16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5C5817CC-52BC-43B5-AA61-973167014AAA}" type="sibTrans" cxnId="{6B4AF742-0351-4463-86F1-7594C21BD057}">
      <dgm:prSet/>
      <dgm:spPr/>
      <dgm:t>
        <a:bodyPr/>
        <a:lstStyle/>
        <a:p>
          <a:endParaRPr lang="pt-BR" sz="16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F27A4FB-56AF-490F-A647-E4F4F43F075D}" type="pres">
      <dgm:prSet presAssocID="{FAF1581C-F9FD-4861-96A6-3594322A06A2}" presName="Name0" presStyleCnt="0">
        <dgm:presLayoutVars>
          <dgm:dir/>
          <dgm:resizeHandles val="exact"/>
        </dgm:presLayoutVars>
      </dgm:prSet>
      <dgm:spPr/>
    </dgm:pt>
    <dgm:pt modelId="{E12FB7EF-07B4-43E0-8FC0-828B2321CA43}" type="pres">
      <dgm:prSet presAssocID="{E92FCAFB-D434-47B2-B43D-FFA8692E5C47}" presName="node" presStyleLbl="node1" presStyleIdx="0" presStyleCnt="6">
        <dgm:presLayoutVars>
          <dgm:bulletEnabled val="1"/>
        </dgm:presLayoutVars>
      </dgm:prSet>
      <dgm:spPr/>
    </dgm:pt>
    <dgm:pt modelId="{F5A50B98-A237-4281-91B7-44941818659B}" type="pres">
      <dgm:prSet presAssocID="{B4268C4C-146B-4A7C-9559-30F2A39E1678}" presName="sibTrans" presStyleLbl="sibTrans2D1" presStyleIdx="0" presStyleCnt="5"/>
      <dgm:spPr/>
    </dgm:pt>
    <dgm:pt modelId="{D3090C6E-1B61-49EB-AC2E-C0E2A3C7A740}" type="pres">
      <dgm:prSet presAssocID="{B4268C4C-146B-4A7C-9559-30F2A39E1678}" presName="connectorText" presStyleLbl="sibTrans2D1" presStyleIdx="0" presStyleCnt="5"/>
      <dgm:spPr/>
    </dgm:pt>
    <dgm:pt modelId="{F0F9BF5F-9AE8-4737-BC05-181F0F752DC9}" type="pres">
      <dgm:prSet presAssocID="{379457C2-622C-4BB9-8AF5-11E837D94D53}" presName="node" presStyleLbl="node1" presStyleIdx="1" presStyleCnt="6">
        <dgm:presLayoutVars>
          <dgm:bulletEnabled val="1"/>
        </dgm:presLayoutVars>
      </dgm:prSet>
      <dgm:spPr/>
    </dgm:pt>
    <dgm:pt modelId="{249EC589-0991-416B-9BEA-9C191D034E0F}" type="pres">
      <dgm:prSet presAssocID="{38A40C3A-9CB7-4483-AC61-131132D28028}" presName="sibTrans" presStyleLbl="sibTrans2D1" presStyleIdx="1" presStyleCnt="5"/>
      <dgm:spPr/>
    </dgm:pt>
    <dgm:pt modelId="{BE2A053C-CED0-4775-AF83-1FCCF5AADE31}" type="pres">
      <dgm:prSet presAssocID="{38A40C3A-9CB7-4483-AC61-131132D28028}" presName="connectorText" presStyleLbl="sibTrans2D1" presStyleIdx="1" presStyleCnt="5"/>
      <dgm:spPr/>
    </dgm:pt>
    <dgm:pt modelId="{8D3E6D82-A8CF-40B0-8D24-0F6246750FEA}" type="pres">
      <dgm:prSet presAssocID="{1BA6EBF2-4756-4398-932F-416E6D139A9F}" presName="node" presStyleLbl="node1" presStyleIdx="2" presStyleCnt="6">
        <dgm:presLayoutVars>
          <dgm:bulletEnabled val="1"/>
        </dgm:presLayoutVars>
      </dgm:prSet>
      <dgm:spPr/>
    </dgm:pt>
    <dgm:pt modelId="{3A421DE4-0DF3-4D35-920A-F5852FFCB56C}" type="pres">
      <dgm:prSet presAssocID="{2695AA6F-A822-40EB-962B-EE73A90A962C}" presName="sibTrans" presStyleLbl="sibTrans2D1" presStyleIdx="2" presStyleCnt="5"/>
      <dgm:spPr/>
    </dgm:pt>
    <dgm:pt modelId="{8F7C0DCF-E5B1-4BCB-AB98-4BA3168549CA}" type="pres">
      <dgm:prSet presAssocID="{2695AA6F-A822-40EB-962B-EE73A90A962C}" presName="connectorText" presStyleLbl="sibTrans2D1" presStyleIdx="2" presStyleCnt="5"/>
      <dgm:spPr/>
    </dgm:pt>
    <dgm:pt modelId="{10C38248-AB16-46B9-97F1-4D77F7EA0ED1}" type="pres">
      <dgm:prSet presAssocID="{D308BA86-BF5B-4D5A-AD37-9B71ED6458E7}" presName="node" presStyleLbl="node1" presStyleIdx="3" presStyleCnt="6">
        <dgm:presLayoutVars>
          <dgm:bulletEnabled val="1"/>
        </dgm:presLayoutVars>
      </dgm:prSet>
      <dgm:spPr/>
    </dgm:pt>
    <dgm:pt modelId="{53A11953-5605-4B8A-A1AD-87B8CDAEDE81}" type="pres">
      <dgm:prSet presAssocID="{6D10B450-64B4-430B-B64B-2BA3247169F8}" presName="sibTrans" presStyleLbl="sibTrans2D1" presStyleIdx="3" presStyleCnt="5"/>
      <dgm:spPr/>
    </dgm:pt>
    <dgm:pt modelId="{BABDEB19-3C81-47F5-A721-71EA8A37528A}" type="pres">
      <dgm:prSet presAssocID="{6D10B450-64B4-430B-B64B-2BA3247169F8}" presName="connectorText" presStyleLbl="sibTrans2D1" presStyleIdx="3" presStyleCnt="5"/>
      <dgm:spPr/>
    </dgm:pt>
    <dgm:pt modelId="{E74BCAB5-F39A-484C-92B6-4735D14CEF9E}" type="pres">
      <dgm:prSet presAssocID="{EAE6055C-2B08-487E-A448-66D649901AE9}" presName="node" presStyleLbl="node1" presStyleIdx="4" presStyleCnt="6">
        <dgm:presLayoutVars>
          <dgm:bulletEnabled val="1"/>
        </dgm:presLayoutVars>
      </dgm:prSet>
      <dgm:spPr/>
    </dgm:pt>
    <dgm:pt modelId="{F3969F88-4F67-4744-934D-F2E0D83EA0F6}" type="pres">
      <dgm:prSet presAssocID="{F2FA3AB1-F517-43F9-9F9F-485AC276477F}" presName="sibTrans" presStyleLbl="sibTrans2D1" presStyleIdx="4" presStyleCnt="5"/>
      <dgm:spPr/>
    </dgm:pt>
    <dgm:pt modelId="{37A13CF9-035C-4166-AD7D-BED7DB0BB27C}" type="pres">
      <dgm:prSet presAssocID="{F2FA3AB1-F517-43F9-9F9F-485AC276477F}" presName="connectorText" presStyleLbl="sibTrans2D1" presStyleIdx="4" presStyleCnt="5"/>
      <dgm:spPr/>
    </dgm:pt>
    <dgm:pt modelId="{ED7349E3-0A57-4191-B6F0-2388FCEBD83B}" type="pres">
      <dgm:prSet presAssocID="{896F2097-A2A1-4727-A5E2-A5D06CB0C4FD}" presName="node" presStyleLbl="node1" presStyleIdx="5" presStyleCnt="6">
        <dgm:presLayoutVars>
          <dgm:bulletEnabled val="1"/>
        </dgm:presLayoutVars>
      </dgm:prSet>
      <dgm:spPr/>
    </dgm:pt>
  </dgm:ptLst>
  <dgm:cxnLst>
    <dgm:cxn modelId="{1A06B71C-5158-4004-88B2-2BEC3715F6C9}" srcId="{FAF1581C-F9FD-4861-96A6-3594322A06A2}" destId="{379457C2-622C-4BB9-8AF5-11E837D94D53}" srcOrd="1" destOrd="0" parTransId="{CD8112F3-2CC6-4DBB-BE6D-B0300C50BE91}" sibTransId="{38A40C3A-9CB7-4483-AC61-131132D28028}"/>
    <dgm:cxn modelId="{EE904721-0FA3-4A2B-B491-B6FE4A855A07}" type="presOf" srcId="{38A40C3A-9CB7-4483-AC61-131132D28028}" destId="{249EC589-0991-416B-9BEA-9C191D034E0F}" srcOrd="0" destOrd="0" presId="urn:microsoft.com/office/officeart/2005/8/layout/process1"/>
    <dgm:cxn modelId="{0E74A961-FB21-4DA3-BDC0-8D4EEFF8742F}" type="presOf" srcId="{EAE6055C-2B08-487E-A448-66D649901AE9}" destId="{E74BCAB5-F39A-484C-92B6-4735D14CEF9E}" srcOrd="0" destOrd="0" presId="urn:microsoft.com/office/officeart/2005/8/layout/process1"/>
    <dgm:cxn modelId="{6B4AF742-0351-4463-86F1-7594C21BD057}" srcId="{FAF1581C-F9FD-4861-96A6-3594322A06A2}" destId="{896F2097-A2A1-4727-A5E2-A5D06CB0C4FD}" srcOrd="5" destOrd="0" parTransId="{FB2BB966-9F7B-483D-949A-F5CB3A207B0E}" sibTransId="{5C5817CC-52BC-43B5-AA61-973167014AAA}"/>
    <dgm:cxn modelId="{87727966-2047-4DBE-A4C9-7853CDDF1506}" type="presOf" srcId="{38A40C3A-9CB7-4483-AC61-131132D28028}" destId="{BE2A053C-CED0-4775-AF83-1FCCF5AADE31}" srcOrd="1" destOrd="0" presId="urn:microsoft.com/office/officeart/2005/8/layout/process1"/>
    <dgm:cxn modelId="{8DE9F74E-AC4A-4F8E-A213-CD3311F1C830}" type="presOf" srcId="{379457C2-622C-4BB9-8AF5-11E837D94D53}" destId="{F0F9BF5F-9AE8-4737-BC05-181F0F752DC9}" srcOrd="0" destOrd="0" presId="urn:microsoft.com/office/officeart/2005/8/layout/process1"/>
    <dgm:cxn modelId="{750FBA76-F5AD-4E4B-9DAC-F2816646E0AD}" type="presOf" srcId="{1BA6EBF2-4756-4398-932F-416E6D139A9F}" destId="{8D3E6D82-A8CF-40B0-8D24-0F6246750FEA}" srcOrd="0" destOrd="0" presId="urn:microsoft.com/office/officeart/2005/8/layout/process1"/>
    <dgm:cxn modelId="{4422B477-1400-4978-9678-156CFF35C28A}" type="presOf" srcId="{FAF1581C-F9FD-4861-96A6-3594322A06A2}" destId="{7F27A4FB-56AF-490F-A647-E4F4F43F075D}" srcOrd="0" destOrd="0" presId="urn:microsoft.com/office/officeart/2005/8/layout/process1"/>
    <dgm:cxn modelId="{B6994A89-E650-48C6-BEA7-FF711FF15D03}" type="presOf" srcId="{F2FA3AB1-F517-43F9-9F9F-485AC276477F}" destId="{37A13CF9-035C-4166-AD7D-BED7DB0BB27C}" srcOrd="1" destOrd="0" presId="urn:microsoft.com/office/officeart/2005/8/layout/process1"/>
    <dgm:cxn modelId="{262AFA8A-7605-4F7E-8543-B97EEB83B8A1}" type="presOf" srcId="{D308BA86-BF5B-4D5A-AD37-9B71ED6458E7}" destId="{10C38248-AB16-46B9-97F1-4D77F7EA0ED1}" srcOrd="0" destOrd="0" presId="urn:microsoft.com/office/officeart/2005/8/layout/process1"/>
    <dgm:cxn modelId="{2D2B708C-DD8E-44E3-8F64-2518B5CE20D7}" srcId="{FAF1581C-F9FD-4861-96A6-3594322A06A2}" destId="{D308BA86-BF5B-4D5A-AD37-9B71ED6458E7}" srcOrd="3" destOrd="0" parTransId="{C3982403-1656-4E84-975F-1D2C6617075C}" sibTransId="{6D10B450-64B4-430B-B64B-2BA3247169F8}"/>
    <dgm:cxn modelId="{D842AB8E-C3D4-4BB7-A1A1-6A3BEE0239A5}" type="presOf" srcId="{F2FA3AB1-F517-43F9-9F9F-485AC276477F}" destId="{F3969F88-4F67-4744-934D-F2E0D83EA0F6}" srcOrd="0" destOrd="0" presId="urn:microsoft.com/office/officeart/2005/8/layout/process1"/>
    <dgm:cxn modelId="{40A914A6-2796-4583-9F22-F54CBB32FA60}" type="presOf" srcId="{B4268C4C-146B-4A7C-9559-30F2A39E1678}" destId="{F5A50B98-A237-4281-91B7-44941818659B}" srcOrd="0" destOrd="0" presId="urn:microsoft.com/office/officeart/2005/8/layout/process1"/>
    <dgm:cxn modelId="{50BA2EA8-246E-43EE-AA4F-8C9078CA5B9C}" type="presOf" srcId="{6D10B450-64B4-430B-B64B-2BA3247169F8}" destId="{53A11953-5605-4B8A-A1AD-87B8CDAEDE81}" srcOrd="0" destOrd="0" presId="urn:microsoft.com/office/officeart/2005/8/layout/process1"/>
    <dgm:cxn modelId="{EF4DD3A8-16A9-4F18-B77A-527ED907675A}" srcId="{FAF1581C-F9FD-4861-96A6-3594322A06A2}" destId="{E92FCAFB-D434-47B2-B43D-FFA8692E5C47}" srcOrd="0" destOrd="0" parTransId="{30359132-EF1C-450B-AE72-3FCCC50FE0B9}" sibTransId="{B4268C4C-146B-4A7C-9559-30F2A39E1678}"/>
    <dgm:cxn modelId="{8984DFAC-55A7-492E-898A-9BC8564F403B}" type="presOf" srcId="{B4268C4C-146B-4A7C-9559-30F2A39E1678}" destId="{D3090C6E-1B61-49EB-AC2E-C0E2A3C7A740}" srcOrd="1" destOrd="0" presId="urn:microsoft.com/office/officeart/2005/8/layout/process1"/>
    <dgm:cxn modelId="{3359EEB1-0FD1-4A88-B848-4B0523204581}" type="presOf" srcId="{896F2097-A2A1-4727-A5E2-A5D06CB0C4FD}" destId="{ED7349E3-0A57-4191-B6F0-2388FCEBD83B}" srcOrd="0" destOrd="0" presId="urn:microsoft.com/office/officeart/2005/8/layout/process1"/>
    <dgm:cxn modelId="{6589D6B5-B980-44AF-9CF7-72ADE2588830}" type="presOf" srcId="{E92FCAFB-D434-47B2-B43D-FFA8692E5C47}" destId="{E12FB7EF-07B4-43E0-8FC0-828B2321CA43}" srcOrd="0" destOrd="0" presId="urn:microsoft.com/office/officeart/2005/8/layout/process1"/>
    <dgm:cxn modelId="{CFFCA0BC-3DEE-4853-88C4-1FED0ACA3B37}" type="presOf" srcId="{2695AA6F-A822-40EB-962B-EE73A90A962C}" destId="{3A421DE4-0DF3-4D35-920A-F5852FFCB56C}" srcOrd="0" destOrd="0" presId="urn:microsoft.com/office/officeart/2005/8/layout/process1"/>
    <dgm:cxn modelId="{920D2EBF-69FB-4B18-8C39-D1FECA1135B4}" type="presOf" srcId="{2695AA6F-A822-40EB-962B-EE73A90A962C}" destId="{8F7C0DCF-E5B1-4BCB-AB98-4BA3168549CA}" srcOrd="1" destOrd="0" presId="urn:microsoft.com/office/officeart/2005/8/layout/process1"/>
    <dgm:cxn modelId="{09998BD1-38A4-40FE-8693-26694F1D2D30}" type="presOf" srcId="{6D10B450-64B4-430B-B64B-2BA3247169F8}" destId="{BABDEB19-3C81-47F5-A721-71EA8A37528A}" srcOrd="1" destOrd="0" presId="urn:microsoft.com/office/officeart/2005/8/layout/process1"/>
    <dgm:cxn modelId="{3CA629DB-8287-477E-B3AB-BEE9014B3C57}" srcId="{FAF1581C-F9FD-4861-96A6-3594322A06A2}" destId="{EAE6055C-2B08-487E-A448-66D649901AE9}" srcOrd="4" destOrd="0" parTransId="{CEAFAA52-6E75-4227-BC9C-4448928DA74E}" sibTransId="{F2FA3AB1-F517-43F9-9F9F-485AC276477F}"/>
    <dgm:cxn modelId="{CD9EB2DD-62A8-4E03-8F6A-F9B1A1C7EBC0}" srcId="{FAF1581C-F9FD-4861-96A6-3594322A06A2}" destId="{1BA6EBF2-4756-4398-932F-416E6D139A9F}" srcOrd="2" destOrd="0" parTransId="{0987F496-AED6-46FD-8A8E-038A4123EDE9}" sibTransId="{2695AA6F-A822-40EB-962B-EE73A90A962C}"/>
    <dgm:cxn modelId="{B4033BAB-8D0A-4F45-902A-46932A6D1EAB}" type="presParOf" srcId="{7F27A4FB-56AF-490F-A647-E4F4F43F075D}" destId="{E12FB7EF-07B4-43E0-8FC0-828B2321CA43}" srcOrd="0" destOrd="0" presId="urn:microsoft.com/office/officeart/2005/8/layout/process1"/>
    <dgm:cxn modelId="{AABA4022-C520-4002-A1B4-AEA675488629}" type="presParOf" srcId="{7F27A4FB-56AF-490F-A647-E4F4F43F075D}" destId="{F5A50B98-A237-4281-91B7-44941818659B}" srcOrd="1" destOrd="0" presId="urn:microsoft.com/office/officeart/2005/8/layout/process1"/>
    <dgm:cxn modelId="{11A9171F-59B8-4211-8887-C9605FE4DA32}" type="presParOf" srcId="{F5A50B98-A237-4281-91B7-44941818659B}" destId="{D3090C6E-1B61-49EB-AC2E-C0E2A3C7A740}" srcOrd="0" destOrd="0" presId="urn:microsoft.com/office/officeart/2005/8/layout/process1"/>
    <dgm:cxn modelId="{66831FB7-C641-4E46-B0C3-D0ABA901A621}" type="presParOf" srcId="{7F27A4FB-56AF-490F-A647-E4F4F43F075D}" destId="{F0F9BF5F-9AE8-4737-BC05-181F0F752DC9}" srcOrd="2" destOrd="0" presId="urn:microsoft.com/office/officeart/2005/8/layout/process1"/>
    <dgm:cxn modelId="{B7AEBB8D-BD21-4A6D-BD8B-FE379359F4F1}" type="presParOf" srcId="{7F27A4FB-56AF-490F-A647-E4F4F43F075D}" destId="{249EC589-0991-416B-9BEA-9C191D034E0F}" srcOrd="3" destOrd="0" presId="urn:microsoft.com/office/officeart/2005/8/layout/process1"/>
    <dgm:cxn modelId="{291332E7-D495-4C08-826B-C3FF982EFAB6}" type="presParOf" srcId="{249EC589-0991-416B-9BEA-9C191D034E0F}" destId="{BE2A053C-CED0-4775-AF83-1FCCF5AADE31}" srcOrd="0" destOrd="0" presId="urn:microsoft.com/office/officeart/2005/8/layout/process1"/>
    <dgm:cxn modelId="{9644F26E-742C-4977-A9C8-05B0FC246966}" type="presParOf" srcId="{7F27A4FB-56AF-490F-A647-E4F4F43F075D}" destId="{8D3E6D82-A8CF-40B0-8D24-0F6246750FEA}" srcOrd="4" destOrd="0" presId="urn:microsoft.com/office/officeart/2005/8/layout/process1"/>
    <dgm:cxn modelId="{35404C03-9A37-47F8-B04A-40B296ED97F3}" type="presParOf" srcId="{7F27A4FB-56AF-490F-A647-E4F4F43F075D}" destId="{3A421DE4-0DF3-4D35-920A-F5852FFCB56C}" srcOrd="5" destOrd="0" presId="urn:microsoft.com/office/officeart/2005/8/layout/process1"/>
    <dgm:cxn modelId="{9602ECB4-2492-4A2C-945E-F2744B708518}" type="presParOf" srcId="{3A421DE4-0DF3-4D35-920A-F5852FFCB56C}" destId="{8F7C0DCF-E5B1-4BCB-AB98-4BA3168549CA}" srcOrd="0" destOrd="0" presId="urn:microsoft.com/office/officeart/2005/8/layout/process1"/>
    <dgm:cxn modelId="{B7702C0C-DCC3-450B-B9AC-102914E58DBB}" type="presParOf" srcId="{7F27A4FB-56AF-490F-A647-E4F4F43F075D}" destId="{10C38248-AB16-46B9-97F1-4D77F7EA0ED1}" srcOrd="6" destOrd="0" presId="urn:microsoft.com/office/officeart/2005/8/layout/process1"/>
    <dgm:cxn modelId="{979D8807-BB46-4DC0-A681-8F6130010A0D}" type="presParOf" srcId="{7F27A4FB-56AF-490F-A647-E4F4F43F075D}" destId="{53A11953-5605-4B8A-A1AD-87B8CDAEDE81}" srcOrd="7" destOrd="0" presId="urn:microsoft.com/office/officeart/2005/8/layout/process1"/>
    <dgm:cxn modelId="{8546D765-1A03-4BAC-9525-15021D0FDB0A}" type="presParOf" srcId="{53A11953-5605-4B8A-A1AD-87B8CDAEDE81}" destId="{BABDEB19-3C81-47F5-A721-71EA8A37528A}" srcOrd="0" destOrd="0" presId="urn:microsoft.com/office/officeart/2005/8/layout/process1"/>
    <dgm:cxn modelId="{D4B63288-6217-493F-99A4-6067CAEF4936}" type="presParOf" srcId="{7F27A4FB-56AF-490F-A647-E4F4F43F075D}" destId="{E74BCAB5-F39A-484C-92B6-4735D14CEF9E}" srcOrd="8" destOrd="0" presId="urn:microsoft.com/office/officeart/2005/8/layout/process1"/>
    <dgm:cxn modelId="{4130BC52-20D3-4EB0-9806-D738A25412FD}" type="presParOf" srcId="{7F27A4FB-56AF-490F-A647-E4F4F43F075D}" destId="{F3969F88-4F67-4744-934D-F2E0D83EA0F6}" srcOrd="9" destOrd="0" presId="urn:microsoft.com/office/officeart/2005/8/layout/process1"/>
    <dgm:cxn modelId="{BCB2609B-5E62-4180-B3E9-2E4DC305DC27}" type="presParOf" srcId="{F3969F88-4F67-4744-934D-F2E0D83EA0F6}" destId="{37A13CF9-035C-4166-AD7D-BED7DB0BB27C}" srcOrd="0" destOrd="0" presId="urn:microsoft.com/office/officeart/2005/8/layout/process1"/>
    <dgm:cxn modelId="{6F2FC70B-DD58-46B5-A95D-94DCDAACC442}" type="presParOf" srcId="{7F27A4FB-56AF-490F-A647-E4F4F43F075D}" destId="{ED7349E3-0A57-4191-B6F0-2388FCEBD83B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F1581C-F9FD-4861-96A6-3594322A06A2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E92FCAFB-D434-47B2-B43D-FFA8692E5C47}">
      <dgm:prSet phldrT="[Texto]" custT="1"/>
      <dgm:spPr/>
      <dgm:t>
        <a:bodyPr/>
        <a:lstStyle/>
        <a:p>
          <a:pPr algn="l"/>
          <a:r>
            <a:rPr lang="pt-BR" sz="2600" dirty="0">
              <a:latin typeface="Roboto" panose="02000000000000000000" pitchFamily="2" charset="0"/>
              <a:ea typeface="Roboto" panose="02000000000000000000" pitchFamily="2" charset="0"/>
            </a:rPr>
            <a:t>Fundada pelos dórios.</a:t>
          </a:r>
        </a:p>
      </dgm:t>
    </dgm:pt>
    <dgm:pt modelId="{30359132-EF1C-450B-AE72-3FCCC50FE0B9}" type="parTrans" cxnId="{EF4DD3A8-16A9-4F18-B77A-527ED907675A}">
      <dgm:prSet/>
      <dgm:spPr/>
      <dgm:t>
        <a:bodyPr/>
        <a:lstStyle/>
        <a:p>
          <a:endParaRPr lang="pt-BR"/>
        </a:p>
      </dgm:t>
    </dgm:pt>
    <dgm:pt modelId="{B4268C4C-146B-4A7C-9559-30F2A39E1678}" type="sibTrans" cxnId="{EF4DD3A8-16A9-4F18-B77A-527ED907675A}">
      <dgm:prSet/>
      <dgm:spPr/>
      <dgm:t>
        <a:bodyPr/>
        <a:lstStyle/>
        <a:p>
          <a:endParaRPr lang="pt-BR"/>
        </a:p>
      </dgm:t>
    </dgm:pt>
    <dgm:pt modelId="{379457C2-622C-4BB9-8AF5-11E837D94D53}">
      <dgm:prSet phldrT="[Texto]" custT="1"/>
      <dgm:spPr/>
      <dgm:t>
        <a:bodyPr/>
        <a:lstStyle/>
        <a:p>
          <a:pPr algn="l"/>
          <a:r>
            <a:rPr lang="pt-BR" sz="2600" dirty="0">
              <a:latin typeface="Roboto" panose="02000000000000000000" pitchFamily="2" charset="0"/>
              <a:ea typeface="Roboto" panose="02000000000000000000" pitchFamily="2" charset="0"/>
            </a:rPr>
            <a:t>Cidade-Estado militarizada.</a:t>
          </a:r>
        </a:p>
      </dgm:t>
    </dgm:pt>
    <dgm:pt modelId="{CD8112F3-2CC6-4DBB-BE6D-B0300C50BE91}" type="parTrans" cxnId="{1A06B71C-5158-4004-88B2-2BEC3715F6C9}">
      <dgm:prSet/>
      <dgm:spPr/>
      <dgm:t>
        <a:bodyPr/>
        <a:lstStyle/>
        <a:p>
          <a:endParaRPr lang="pt-BR"/>
        </a:p>
      </dgm:t>
    </dgm:pt>
    <dgm:pt modelId="{38A40C3A-9CB7-4483-AC61-131132D28028}" type="sibTrans" cxnId="{1A06B71C-5158-4004-88B2-2BEC3715F6C9}">
      <dgm:prSet/>
      <dgm:spPr/>
      <dgm:t>
        <a:bodyPr/>
        <a:lstStyle/>
        <a:p>
          <a:endParaRPr lang="pt-BR"/>
        </a:p>
      </dgm:t>
    </dgm:pt>
    <dgm:pt modelId="{1BA6EBF2-4756-4398-932F-416E6D139A9F}">
      <dgm:prSet phldrT="[Texto]" custT="1"/>
      <dgm:spPr/>
      <dgm:t>
        <a:bodyPr/>
        <a:lstStyle/>
        <a:p>
          <a:pPr algn="l"/>
          <a:r>
            <a:rPr lang="pt-BR" sz="2600" dirty="0">
              <a:latin typeface="Roboto" panose="02000000000000000000" pitchFamily="2" charset="0"/>
              <a:ea typeface="Roboto" panose="02000000000000000000" pitchFamily="2" charset="0"/>
            </a:rPr>
            <a:t>Órgãos do governo espartano: Gerúsia, Ápela, Eforato.</a:t>
          </a:r>
        </a:p>
      </dgm:t>
    </dgm:pt>
    <dgm:pt modelId="{0987F496-AED6-46FD-8A8E-038A4123EDE9}" type="parTrans" cxnId="{CD9EB2DD-62A8-4E03-8F6A-F9B1A1C7EBC0}">
      <dgm:prSet/>
      <dgm:spPr/>
      <dgm:t>
        <a:bodyPr/>
        <a:lstStyle/>
        <a:p>
          <a:endParaRPr lang="pt-BR"/>
        </a:p>
      </dgm:t>
    </dgm:pt>
    <dgm:pt modelId="{2695AA6F-A822-40EB-962B-EE73A90A962C}" type="sibTrans" cxnId="{CD9EB2DD-62A8-4E03-8F6A-F9B1A1C7EBC0}">
      <dgm:prSet/>
      <dgm:spPr/>
      <dgm:t>
        <a:bodyPr/>
        <a:lstStyle/>
        <a:p>
          <a:endParaRPr lang="pt-BR"/>
        </a:p>
      </dgm:t>
    </dgm:pt>
    <dgm:pt modelId="{4509BC3F-C408-4740-B52F-21A2F7B8C402}">
      <dgm:prSet phldrT="[Texto]" custT="1"/>
      <dgm:spPr/>
      <dgm:t>
        <a:bodyPr/>
        <a:lstStyle/>
        <a:p>
          <a:pPr algn="l"/>
          <a:r>
            <a:rPr lang="pt-BR" sz="2600" dirty="0">
              <a:latin typeface="Roboto" panose="02000000000000000000" pitchFamily="2" charset="0"/>
              <a:ea typeface="Roboto" panose="02000000000000000000" pitchFamily="2" charset="0"/>
            </a:rPr>
            <a:t>Exercício político realizado por uma </a:t>
          </a:r>
          <a:r>
            <a:rPr lang="pt-BR" sz="2600" b="1" dirty="0">
              <a:latin typeface="Roboto" panose="02000000000000000000" pitchFamily="2" charset="0"/>
              <a:ea typeface="Roboto" panose="02000000000000000000" pitchFamily="2" charset="0"/>
            </a:rPr>
            <a:t>oligarquia</a:t>
          </a:r>
          <a:r>
            <a:rPr lang="pt-BR" sz="2600" dirty="0">
              <a:latin typeface="Roboto" panose="02000000000000000000" pitchFamily="2" charset="0"/>
              <a:ea typeface="Roboto" panose="02000000000000000000" pitchFamily="2" charset="0"/>
            </a:rPr>
            <a:t>.</a:t>
          </a:r>
        </a:p>
      </dgm:t>
    </dgm:pt>
    <dgm:pt modelId="{88DCDD83-5CDF-4C76-97A9-9751AACB14D7}" type="parTrans" cxnId="{83FF05DF-7982-430C-9BFC-71A9785CA743}">
      <dgm:prSet/>
      <dgm:spPr/>
      <dgm:t>
        <a:bodyPr/>
        <a:lstStyle/>
        <a:p>
          <a:endParaRPr lang="pt-BR"/>
        </a:p>
      </dgm:t>
    </dgm:pt>
    <dgm:pt modelId="{253529E9-2C6F-47C8-93CC-295819D10B2C}" type="sibTrans" cxnId="{83FF05DF-7982-430C-9BFC-71A9785CA743}">
      <dgm:prSet/>
      <dgm:spPr/>
      <dgm:t>
        <a:bodyPr/>
        <a:lstStyle/>
        <a:p>
          <a:endParaRPr lang="pt-BR"/>
        </a:p>
      </dgm:t>
    </dgm:pt>
    <dgm:pt modelId="{FC77E24D-C784-404A-AF57-FDB36057B4D9}" type="pres">
      <dgm:prSet presAssocID="{FAF1581C-F9FD-4861-96A6-3594322A06A2}" presName="Name0" presStyleCnt="0">
        <dgm:presLayoutVars>
          <dgm:dir/>
          <dgm:resizeHandles val="exact"/>
        </dgm:presLayoutVars>
      </dgm:prSet>
      <dgm:spPr/>
    </dgm:pt>
    <dgm:pt modelId="{940AC0F1-1795-468D-860A-E1696F5AE017}" type="pres">
      <dgm:prSet presAssocID="{E92FCAFB-D434-47B2-B43D-FFA8692E5C47}" presName="node" presStyleLbl="node1" presStyleIdx="0" presStyleCnt="4" custScaleX="85718">
        <dgm:presLayoutVars>
          <dgm:bulletEnabled val="1"/>
        </dgm:presLayoutVars>
      </dgm:prSet>
      <dgm:spPr/>
    </dgm:pt>
    <dgm:pt modelId="{0C73E6BD-B194-40CE-953C-BDEA7A65C242}" type="pres">
      <dgm:prSet presAssocID="{B4268C4C-146B-4A7C-9559-30F2A39E1678}" presName="sibTrans" presStyleLbl="sibTrans2D1" presStyleIdx="0" presStyleCnt="3"/>
      <dgm:spPr/>
    </dgm:pt>
    <dgm:pt modelId="{638276B7-C6F0-4397-95F0-9F5F5BD1F94B}" type="pres">
      <dgm:prSet presAssocID="{B4268C4C-146B-4A7C-9559-30F2A39E1678}" presName="connectorText" presStyleLbl="sibTrans2D1" presStyleIdx="0" presStyleCnt="3"/>
      <dgm:spPr/>
    </dgm:pt>
    <dgm:pt modelId="{7F02931E-2776-4257-80AD-BCE6EBE3A493}" type="pres">
      <dgm:prSet presAssocID="{379457C2-622C-4BB9-8AF5-11E837D94D53}" presName="node" presStyleLbl="node1" presStyleIdx="1" presStyleCnt="4" custScaleX="124310" custScaleY="85161" custLinFactNeighborX="-7405" custLinFactNeighborY="385">
        <dgm:presLayoutVars>
          <dgm:bulletEnabled val="1"/>
        </dgm:presLayoutVars>
      </dgm:prSet>
      <dgm:spPr/>
    </dgm:pt>
    <dgm:pt modelId="{2FFE2911-63E8-42F8-BD15-707469134C80}" type="pres">
      <dgm:prSet presAssocID="{38A40C3A-9CB7-4483-AC61-131132D28028}" presName="sibTrans" presStyleLbl="sibTrans2D1" presStyleIdx="1" presStyleCnt="3"/>
      <dgm:spPr/>
    </dgm:pt>
    <dgm:pt modelId="{F6374BB7-C856-4EFB-BF81-D194984FFAC6}" type="pres">
      <dgm:prSet presAssocID="{38A40C3A-9CB7-4483-AC61-131132D28028}" presName="connectorText" presStyleLbl="sibTrans2D1" presStyleIdx="1" presStyleCnt="3"/>
      <dgm:spPr/>
    </dgm:pt>
    <dgm:pt modelId="{180E013C-9ACC-4083-BA3C-DE7B616FB83C}" type="pres">
      <dgm:prSet presAssocID="{4509BC3F-C408-4740-B52F-21A2F7B8C402}" presName="node" presStyleLbl="node1" presStyleIdx="2" presStyleCnt="4" custScaleX="116667" custLinFactNeighborX="-10825" custLinFactNeighborY="385">
        <dgm:presLayoutVars>
          <dgm:bulletEnabled val="1"/>
        </dgm:presLayoutVars>
      </dgm:prSet>
      <dgm:spPr/>
    </dgm:pt>
    <dgm:pt modelId="{E386E10A-E6CB-461B-98CC-6AE435FEAE71}" type="pres">
      <dgm:prSet presAssocID="{253529E9-2C6F-47C8-93CC-295819D10B2C}" presName="sibTrans" presStyleLbl="sibTrans2D1" presStyleIdx="2" presStyleCnt="3"/>
      <dgm:spPr/>
    </dgm:pt>
    <dgm:pt modelId="{A0FD78AD-3E9D-4409-BCC9-D0FEFCFEF685}" type="pres">
      <dgm:prSet presAssocID="{253529E9-2C6F-47C8-93CC-295819D10B2C}" presName="connectorText" presStyleLbl="sibTrans2D1" presStyleIdx="2" presStyleCnt="3"/>
      <dgm:spPr/>
    </dgm:pt>
    <dgm:pt modelId="{36FF941E-7980-4A14-9875-0A6DEB82F2DA}" type="pres">
      <dgm:prSet presAssocID="{1BA6EBF2-4756-4398-932F-416E6D139A9F}" presName="node" presStyleLbl="node1" presStyleIdx="3" presStyleCnt="4" custScaleX="117085" custScaleY="109844" custLinFactNeighborX="-25423" custLinFactNeighborY="2753">
        <dgm:presLayoutVars>
          <dgm:bulletEnabled val="1"/>
        </dgm:presLayoutVars>
      </dgm:prSet>
      <dgm:spPr/>
    </dgm:pt>
  </dgm:ptLst>
  <dgm:cxnLst>
    <dgm:cxn modelId="{A171AB00-0733-4E66-82AD-D1A302DF893A}" type="presOf" srcId="{B4268C4C-146B-4A7C-9559-30F2A39E1678}" destId="{638276B7-C6F0-4397-95F0-9F5F5BD1F94B}" srcOrd="1" destOrd="0" presId="urn:microsoft.com/office/officeart/2005/8/layout/process1"/>
    <dgm:cxn modelId="{1A06B71C-5158-4004-88B2-2BEC3715F6C9}" srcId="{FAF1581C-F9FD-4861-96A6-3594322A06A2}" destId="{379457C2-622C-4BB9-8AF5-11E837D94D53}" srcOrd="1" destOrd="0" parTransId="{CD8112F3-2CC6-4DBB-BE6D-B0300C50BE91}" sibTransId="{38A40C3A-9CB7-4483-AC61-131132D28028}"/>
    <dgm:cxn modelId="{7362B264-5432-439D-AD75-3DBC62459BF9}" type="presOf" srcId="{FAF1581C-F9FD-4861-96A6-3594322A06A2}" destId="{FC77E24D-C784-404A-AF57-FDB36057B4D9}" srcOrd="0" destOrd="0" presId="urn:microsoft.com/office/officeart/2005/8/layout/process1"/>
    <dgm:cxn modelId="{F13BA368-D13A-4C83-B3F3-BBDBEFA757B1}" type="presOf" srcId="{38A40C3A-9CB7-4483-AC61-131132D28028}" destId="{F6374BB7-C856-4EFB-BF81-D194984FFAC6}" srcOrd="1" destOrd="0" presId="urn:microsoft.com/office/officeart/2005/8/layout/process1"/>
    <dgm:cxn modelId="{A1973F49-3475-4345-8A62-C9B23801EA8C}" type="presOf" srcId="{253529E9-2C6F-47C8-93CC-295819D10B2C}" destId="{E386E10A-E6CB-461B-98CC-6AE435FEAE71}" srcOrd="0" destOrd="0" presId="urn:microsoft.com/office/officeart/2005/8/layout/process1"/>
    <dgm:cxn modelId="{9BA1586A-DDA4-4217-8022-BE4A619724A5}" type="presOf" srcId="{38A40C3A-9CB7-4483-AC61-131132D28028}" destId="{2FFE2911-63E8-42F8-BD15-707469134C80}" srcOrd="0" destOrd="0" presId="urn:microsoft.com/office/officeart/2005/8/layout/process1"/>
    <dgm:cxn modelId="{1065377A-1D52-48BE-BC83-93BE52745380}" type="presOf" srcId="{E92FCAFB-D434-47B2-B43D-FFA8692E5C47}" destId="{940AC0F1-1795-468D-860A-E1696F5AE017}" srcOrd="0" destOrd="0" presId="urn:microsoft.com/office/officeart/2005/8/layout/process1"/>
    <dgm:cxn modelId="{21B7F8A5-EBDC-4034-A04B-26E335A06C63}" type="presOf" srcId="{1BA6EBF2-4756-4398-932F-416E6D139A9F}" destId="{36FF941E-7980-4A14-9875-0A6DEB82F2DA}" srcOrd="0" destOrd="0" presId="urn:microsoft.com/office/officeart/2005/8/layout/process1"/>
    <dgm:cxn modelId="{EF4DD3A8-16A9-4F18-B77A-527ED907675A}" srcId="{FAF1581C-F9FD-4861-96A6-3594322A06A2}" destId="{E92FCAFB-D434-47B2-B43D-FFA8692E5C47}" srcOrd="0" destOrd="0" parTransId="{30359132-EF1C-450B-AE72-3FCCC50FE0B9}" sibTransId="{B4268C4C-146B-4A7C-9559-30F2A39E1678}"/>
    <dgm:cxn modelId="{93F4BCB7-07B2-4156-8CA2-7757B42209FD}" type="presOf" srcId="{253529E9-2C6F-47C8-93CC-295819D10B2C}" destId="{A0FD78AD-3E9D-4409-BCC9-D0FEFCFEF685}" srcOrd="1" destOrd="0" presId="urn:microsoft.com/office/officeart/2005/8/layout/process1"/>
    <dgm:cxn modelId="{5EFDBABA-7EDE-448A-AC57-8AE0879B4645}" type="presOf" srcId="{B4268C4C-146B-4A7C-9559-30F2A39E1678}" destId="{0C73E6BD-B194-40CE-953C-BDEA7A65C242}" srcOrd="0" destOrd="0" presId="urn:microsoft.com/office/officeart/2005/8/layout/process1"/>
    <dgm:cxn modelId="{CD9EB2DD-62A8-4E03-8F6A-F9B1A1C7EBC0}" srcId="{FAF1581C-F9FD-4861-96A6-3594322A06A2}" destId="{1BA6EBF2-4756-4398-932F-416E6D139A9F}" srcOrd="3" destOrd="0" parTransId="{0987F496-AED6-46FD-8A8E-038A4123EDE9}" sibTransId="{2695AA6F-A822-40EB-962B-EE73A90A962C}"/>
    <dgm:cxn modelId="{83FF05DF-7982-430C-9BFC-71A9785CA743}" srcId="{FAF1581C-F9FD-4861-96A6-3594322A06A2}" destId="{4509BC3F-C408-4740-B52F-21A2F7B8C402}" srcOrd="2" destOrd="0" parTransId="{88DCDD83-5CDF-4C76-97A9-9751AACB14D7}" sibTransId="{253529E9-2C6F-47C8-93CC-295819D10B2C}"/>
    <dgm:cxn modelId="{CF24C8EC-926E-47CB-B570-2CF3944D042B}" type="presOf" srcId="{379457C2-622C-4BB9-8AF5-11E837D94D53}" destId="{7F02931E-2776-4257-80AD-BCE6EBE3A493}" srcOrd="0" destOrd="0" presId="urn:microsoft.com/office/officeart/2005/8/layout/process1"/>
    <dgm:cxn modelId="{A8840CF2-0927-4573-B1D5-2E90FF3392CE}" type="presOf" srcId="{4509BC3F-C408-4740-B52F-21A2F7B8C402}" destId="{180E013C-9ACC-4083-BA3C-DE7B616FB83C}" srcOrd="0" destOrd="0" presId="urn:microsoft.com/office/officeart/2005/8/layout/process1"/>
    <dgm:cxn modelId="{3E3A53AC-817F-456D-85F5-3CE64FA3D4FC}" type="presParOf" srcId="{FC77E24D-C784-404A-AF57-FDB36057B4D9}" destId="{940AC0F1-1795-468D-860A-E1696F5AE017}" srcOrd="0" destOrd="0" presId="urn:microsoft.com/office/officeart/2005/8/layout/process1"/>
    <dgm:cxn modelId="{784337DD-86A8-4C97-9965-AAC07CE31A27}" type="presParOf" srcId="{FC77E24D-C784-404A-AF57-FDB36057B4D9}" destId="{0C73E6BD-B194-40CE-953C-BDEA7A65C242}" srcOrd="1" destOrd="0" presId="urn:microsoft.com/office/officeart/2005/8/layout/process1"/>
    <dgm:cxn modelId="{90CAEAE4-3908-44A1-9075-D86C388D96D9}" type="presParOf" srcId="{0C73E6BD-B194-40CE-953C-BDEA7A65C242}" destId="{638276B7-C6F0-4397-95F0-9F5F5BD1F94B}" srcOrd="0" destOrd="0" presId="urn:microsoft.com/office/officeart/2005/8/layout/process1"/>
    <dgm:cxn modelId="{9211E31F-96A6-4CE1-AAEB-0E27BECE282F}" type="presParOf" srcId="{FC77E24D-C784-404A-AF57-FDB36057B4D9}" destId="{7F02931E-2776-4257-80AD-BCE6EBE3A493}" srcOrd="2" destOrd="0" presId="urn:microsoft.com/office/officeart/2005/8/layout/process1"/>
    <dgm:cxn modelId="{7F09451D-405C-433A-8019-F2679BDC6FA8}" type="presParOf" srcId="{FC77E24D-C784-404A-AF57-FDB36057B4D9}" destId="{2FFE2911-63E8-42F8-BD15-707469134C80}" srcOrd="3" destOrd="0" presId="urn:microsoft.com/office/officeart/2005/8/layout/process1"/>
    <dgm:cxn modelId="{3B79D691-4AD3-423C-9DFA-F35C013F8B60}" type="presParOf" srcId="{2FFE2911-63E8-42F8-BD15-707469134C80}" destId="{F6374BB7-C856-4EFB-BF81-D194984FFAC6}" srcOrd="0" destOrd="0" presId="urn:microsoft.com/office/officeart/2005/8/layout/process1"/>
    <dgm:cxn modelId="{EB5F8870-CF67-48C8-831F-C73810E248C9}" type="presParOf" srcId="{FC77E24D-C784-404A-AF57-FDB36057B4D9}" destId="{180E013C-9ACC-4083-BA3C-DE7B616FB83C}" srcOrd="4" destOrd="0" presId="urn:microsoft.com/office/officeart/2005/8/layout/process1"/>
    <dgm:cxn modelId="{F451569C-EC06-41CE-820A-7DE68DA558BE}" type="presParOf" srcId="{FC77E24D-C784-404A-AF57-FDB36057B4D9}" destId="{E386E10A-E6CB-461B-98CC-6AE435FEAE71}" srcOrd="5" destOrd="0" presId="urn:microsoft.com/office/officeart/2005/8/layout/process1"/>
    <dgm:cxn modelId="{7F2B86D1-7FD5-47DF-ACFA-CBE902702527}" type="presParOf" srcId="{E386E10A-E6CB-461B-98CC-6AE435FEAE71}" destId="{A0FD78AD-3E9D-4409-BCC9-D0FEFCFEF685}" srcOrd="0" destOrd="0" presId="urn:microsoft.com/office/officeart/2005/8/layout/process1"/>
    <dgm:cxn modelId="{7831F835-9336-421B-A752-B97C5688AEFA}" type="presParOf" srcId="{FC77E24D-C784-404A-AF57-FDB36057B4D9}" destId="{36FF941E-7980-4A14-9875-0A6DEB82F2D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EEFABD-B9E8-467C-B36B-70CB0E5072D3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pt-BR"/>
        </a:p>
      </dgm:t>
    </dgm:pt>
    <dgm:pt modelId="{1A107571-E54C-41E5-BA04-BA357493822E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Politeísta: crenças em diversos deuses.</a:t>
          </a:r>
        </a:p>
      </dgm:t>
    </dgm:pt>
    <dgm:pt modelId="{9E088A8D-7C31-459C-97E9-2E159AEA5B49}" type="parTrans" cxnId="{3F38B60C-E31D-40FA-ADED-6D9C0128D52C}">
      <dgm:prSet/>
      <dgm:spPr/>
      <dgm:t>
        <a:bodyPr/>
        <a:lstStyle/>
        <a:p>
          <a:endParaRPr lang="pt-BR"/>
        </a:p>
      </dgm:t>
    </dgm:pt>
    <dgm:pt modelId="{5790D1AA-26E3-4A81-8984-EB520A1C0362}" type="sibTrans" cxnId="{3F38B60C-E31D-40FA-ADED-6D9C0128D52C}">
      <dgm:prSet/>
      <dgm:spPr/>
      <dgm:t>
        <a:bodyPr/>
        <a:lstStyle/>
        <a:p>
          <a:endParaRPr lang="pt-BR"/>
        </a:p>
      </dgm:t>
    </dgm:pt>
    <dgm:pt modelId="{18008472-67F2-4F0F-AE27-A7C3413A5F24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Olimpo: montanha que passou a ser considerada o céu dos gregos.</a:t>
          </a:r>
        </a:p>
      </dgm:t>
    </dgm:pt>
    <dgm:pt modelId="{C3B0918A-4FA1-4856-9E18-CCDF120A6DAB}" type="parTrans" cxnId="{97C1099E-64E2-417C-9A20-13530A274F4A}">
      <dgm:prSet/>
      <dgm:spPr/>
      <dgm:t>
        <a:bodyPr/>
        <a:lstStyle/>
        <a:p>
          <a:endParaRPr lang="pt-BR"/>
        </a:p>
      </dgm:t>
    </dgm:pt>
    <dgm:pt modelId="{85BCB4C7-04A5-4C22-8B92-4618D30BF550}" type="sibTrans" cxnId="{97C1099E-64E2-417C-9A20-13530A274F4A}">
      <dgm:prSet/>
      <dgm:spPr/>
      <dgm:t>
        <a:bodyPr/>
        <a:lstStyle/>
        <a:p>
          <a:endParaRPr lang="pt-BR"/>
        </a:p>
      </dgm:t>
    </dgm:pt>
    <dgm:pt modelId="{59BC7B54-BD52-4497-BA67-F5994C43A98B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Cidades gregas: construíam templos e santuários aos deuses.</a:t>
          </a:r>
        </a:p>
      </dgm:t>
    </dgm:pt>
    <dgm:pt modelId="{D5D426FA-6902-4A9B-8E64-9532B600D9F5}" type="parTrans" cxnId="{D7630685-F4B6-47E1-863C-F2C4721A4EC9}">
      <dgm:prSet/>
      <dgm:spPr/>
      <dgm:t>
        <a:bodyPr/>
        <a:lstStyle/>
        <a:p>
          <a:endParaRPr lang="pt-BR"/>
        </a:p>
      </dgm:t>
    </dgm:pt>
    <dgm:pt modelId="{E4A1DBC2-575C-434A-8018-1AAF736EB531}" type="sibTrans" cxnId="{D7630685-F4B6-47E1-863C-F2C4721A4EC9}">
      <dgm:prSet/>
      <dgm:spPr/>
      <dgm:t>
        <a:bodyPr/>
        <a:lstStyle/>
        <a:p>
          <a:endParaRPr lang="pt-BR"/>
        </a:p>
      </dgm:t>
    </dgm:pt>
    <dgm:pt modelId="{E6B5F4C4-4D22-420E-A72A-9B0981ED2960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Religião cívica: festividades para os deuses da cidade para obter benesses.</a:t>
          </a:r>
        </a:p>
      </dgm:t>
    </dgm:pt>
    <dgm:pt modelId="{D153675E-62CE-44FC-9AB9-02115038B9EB}" type="parTrans" cxnId="{92690FD8-F046-49D9-9428-367A0953DADF}">
      <dgm:prSet/>
      <dgm:spPr/>
      <dgm:t>
        <a:bodyPr/>
        <a:lstStyle/>
        <a:p>
          <a:endParaRPr lang="pt-BR"/>
        </a:p>
      </dgm:t>
    </dgm:pt>
    <dgm:pt modelId="{5AED8A67-A2A9-4F83-BC2C-FE1274F16F9F}" type="sibTrans" cxnId="{92690FD8-F046-49D9-9428-367A0953DADF}">
      <dgm:prSet/>
      <dgm:spPr/>
      <dgm:t>
        <a:bodyPr/>
        <a:lstStyle/>
        <a:p>
          <a:endParaRPr lang="pt-BR"/>
        </a:p>
      </dgm:t>
    </dgm:pt>
    <dgm:pt modelId="{F02FC21D-2B8F-435E-8DD7-563DAA049558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Mitologia: conjunto de mitos que contam a história dos deuses e heróis. </a:t>
          </a:r>
        </a:p>
      </dgm:t>
    </dgm:pt>
    <dgm:pt modelId="{B284C697-9FF5-43EF-A31C-63199DCDABC7}" type="parTrans" cxnId="{292057D9-28A2-47C8-B0DA-80679F54F28F}">
      <dgm:prSet/>
      <dgm:spPr/>
      <dgm:t>
        <a:bodyPr/>
        <a:lstStyle/>
        <a:p>
          <a:endParaRPr lang="pt-BR"/>
        </a:p>
      </dgm:t>
    </dgm:pt>
    <dgm:pt modelId="{B0E6C644-04BA-4A10-8FBD-F31303ECA4B5}" type="sibTrans" cxnId="{292057D9-28A2-47C8-B0DA-80679F54F28F}">
      <dgm:prSet/>
      <dgm:spPr/>
      <dgm:t>
        <a:bodyPr/>
        <a:lstStyle/>
        <a:p>
          <a:endParaRPr lang="pt-BR"/>
        </a:p>
      </dgm:t>
    </dgm:pt>
    <dgm:pt modelId="{17EEDD6E-F522-48A2-9993-41287B528E70}" type="pres">
      <dgm:prSet presAssocID="{F1EEFABD-B9E8-467C-B36B-70CB0E5072D3}" presName="linear" presStyleCnt="0">
        <dgm:presLayoutVars>
          <dgm:animLvl val="lvl"/>
          <dgm:resizeHandles val="exact"/>
        </dgm:presLayoutVars>
      </dgm:prSet>
      <dgm:spPr/>
    </dgm:pt>
    <dgm:pt modelId="{13B22211-BF0F-4961-AAEF-6ED088B4868D}" type="pres">
      <dgm:prSet presAssocID="{1A107571-E54C-41E5-BA04-BA357493822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82869F0-B382-4691-8B12-37A242711EEB}" type="pres">
      <dgm:prSet presAssocID="{5790D1AA-26E3-4A81-8984-EB520A1C0362}" presName="spacer" presStyleCnt="0"/>
      <dgm:spPr/>
    </dgm:pt>
    <dgm:pt modelId="{6B085F79-205E-4F39-B88C-7FCF9FE81E04}" type="pres">
      <dgm:prSet presAssocID="{18008472-67F2-4F0F-AE27-A7C3413A5F2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2E1212B-21C4-4DEE-802E-BC89D5A4CEC0}" type="pres">
      <dgm:prSet presAssocID="{85BCB4C7-04A5-4C22-8B92-4618D30BF550}" presName="spacer" presStyleCnt="0"/>
      <dgm:spPr/>
    </dgm:pt>
    <dgm:pt modelId="{B69FA9F3-C5FF-485D-9F01-C6FC18BE155B}" type="pres">
      <dgm:prSet presAssocID="{59BC7B54-BD52-4497-BA67-F5994C43A98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B207A6A-9A23-4B63-A5B4-25F11947BD28}" type="pres">
      <dgm:prSet presAssocID="{E4A1DBC2-575C-434A-8018-1AAF736EB531}" presName="spacer" presStyleCnt="0"/>
      <dgm:spPr/>
    </dgm:pt>
    <dgm:pt modelId="{A39B1691-762B-4A76-92B9-41EB7A58BCBD}" type="pres">
      <dgm:prSet presAssocID="{E6B5F4C4-4D22-420E-A72A-9B0981ED296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E9EADCD-8849-41D5-9DF9-9583CD54E3ED}" type="pres">
      <dgm:prSet presAssocID="{5AED8A67-A2A9-4F83-BC2C-FE1274F16F9F}" presName="spacer" presStyleCnt="0"/>
      <dgm:spPr/>
    </dgm:pt>
    <dgm:pt modelId="{54AEE74E-BDFE-4E13-B7DF-2C2E3573FE68}" type="pres">
      <dgm:prSet presAssocID="{F02FC21D-2B8F-435E-8DD7-563DAA04955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F38B60C-E31D-40FA-ADED-6D9C0128D52C}" srcId="{F1EEFABD-B9E8-467C-B36B-70CB0E5072D3}" destId="{1A107571-E54C-41E5-BA04-BA357493822E}" srcOrd="0" destOrd="0" parTransId="{9E088A8D-7C31-459C-97E9-2E159AEA5B49}" sibTransId="{5790D1AA-26E3-4A81-8984-EB520A1C0362}"/>
    <dgm:cxn modelId="{3F3BE035-9E77-4A83-B2E6-60CBE70C7D14}" type="presOf" srcId="{F1EEFABD-B9E8-467C-B36B-70CB0E5072D3}" destId="{17EEDD6E-F522-48A2-9993-41287B528E70}" srcOrd="0" destOrd="0" presId="urn:microsoft.com/office/officeart/2005/8/layout/vList2"/>
    <dgm:cxn modelId="{47409E80-B049-4192-9E4A-80BBA8ED1C2D}" type="presOf" srcId="{18008472-67F2-4F0F-AE27-A7C3413A5F24}" destId="{6B085F79-205E-4F39-B88C-7FCF9FE81E04}" srcOrd="0" destOrd="0" presId="urn:microsoft.com/office/officeart/2005/8/layout/vList2"/>
    <dgm:cxn modelId="{D7630685-F4B6-47E1-863C-F2C4721A4EC9}" srcId="{F1EEFABD-B9E8-467C-B36B-70CB0E5072D3}" destId="{59BC7B54-BD52-4497-BA67-F5994C43A98B}" srcOrd="2" destOrd="0" parTransId="{D5D426FA-6902-4A9B-8E64-9532B600D9F5}" sibTransId="{E4A1DBC2-575C-434A-8018-1AAF736EB531}"/>
    <dgm:cxn modelId="{97C1099E-64E2-417C-9A20-13530A274F4A}" srcId="{F1EEFABD-B9E8-467C-B36B-70CB0E5072D3}" destId="{18008472-67F2-4F0F-AE27-A7C3413A5F24}" srcOrd="1" destOrd="0" parTransId="{C3B0918A-4FA1-4856-9E18-CCDF120A6DAB}" sibTransId="{85BCB4C7-04A5-4C22-8B92-4618D30BF550}"/>
    <dgm:cxn modelId="{87F224A1-00D6-4C0C-A657-AE86D540F61D}" type="presOf" srcId="{59BC7B54-BD52-4497-BA67-F5994C43A98B}" destId="{B69FA9F3-C5FF-485D-9F01-C6FC18BE155B}" srcOrd="0" destOrd="0" presId="urn:microsoft.com/office/officeart/2005/8/layout/vList2"/>
    <dgm:cxn modelId="{EFF924CA-5859-49A3-B374-9548E8E9AE57}" type="presOf" srcId="{1A107571-E54C-41E5-BA04-BA357493822E}" destId="{13B22211-BF0F-4961-AAEF-6ED088B4868D}" srcOrd="0" destOrd="0" presId="urn:microsoft.com/office/officeart/2005/8/layout/vList2"/>
    <dgm:cxn modelId="{B2435DCE-6394-4C4C-A22B-74E1311577CC}" type="presOf" srcId="{E6B5F4C4-4D22-420E-A72A-9B0981ED2960}" destId="{A39B1691-762B-4A76-92B9-41EB7A58BCBD}" srcOrd="0" destOrd="0" presId="urn:microsoft.com/office/officeart/2005/8/layout/vList2"/>
    <dgm:cxn modelId="{92690FD8-F046-49D9-9428-367A0953DADF}" srcId="{F1EEFABD-B9E8-467C-B36B-70CB0E5072D3}" destId="{E6B5F4C4-4D22-420E-A72A-9B0981ED2960}" srcOrd="3" destOrd="0" parTransId="{D153675E-62CE-44FC-9AB9-02115038B9EB}" sibTransId="{5AED8A67-A2A9-4F83-BC2C-FE1274F16F9F}"/>
    <dgm:cxn modelId="{292057D9-28A2-47C8-B0DA-80679F54F28F}" srcId="{F1EEFABD-B9E8-467C-B36B-70CB0E5072D3}" destId="{F02FC21D-2B8F-435E-8DD7-563DAA049558}" srcOrd="4" destOrd="0" parTransId="{B284C697-9FF5-43EF-A31C-63199DCDABC7}" sibTransId="{B0E6C644-04BA-4A10-8FBD-F31303ECA4B5}"/>
    <dgm:cxn modelId="{E9E44BE8-69E5-4B85-8830-5CDDB635A8C7}" type="presOf" srcId="{F02FC21D-2B8F-435E-8DD7-563DAA049558}" destId="{54AEE74E-BDFE-4E13-B7DF-2C2E3573FE68}" srcOrd="0" destOrd="0" presId="urn:microsoft.com/office/officeart/2005/8/layout/vList2"/>
    <dgm:cxn modelId="{7DA4BCAA-36D4-4C41-AD9B-FE1825CB7D1F}" type="presParOf" srcId="{17EEDD6E-F522-48A2-9993-41287B528E70}" destId="{13B22211-BF0F-4961-AAEF-6ED088B4868D}" srcOrd="0" destOrd="0" presId="urn:microsoft.com/office/officeart/2005/8/layout/vList2"/>
    <dgm:cxn modelId="{8BC17FB3-33CC-431B-830F-E33B990A1365}" type="presParOf" srcId="{17EEDD6E-F522-48A2-9993-41287B528E70}" destId="{C82869F0-B382-4691-8B12-37A242711EEB}" srcOrd="1" destOrd="0" presId="urn:microsoft.com/office/officeart/2005/8/layout/vList2"/>
    <dgm:cxn modelId="{DC1C628F-84C2-417D-9231-07CDA8C83C5E}" type="presParOf" srcId="{17EEDD6E-F522-48A2-9993-41287B528E70}" destId="{6B085F79-205E-4F39-B88C-7FCF9FE81E04}" srcOrd="2" destOrd="0" presId="urn:microsoft.com/office/officeart/2005/8/layout/vList2"/>
    <dgm:cxn modelId="{290C9149-D3F5-4763-AEB8-28E335B608A1}" type="presParOf" srcId="{17EEDD6E-F522-48A2-9993-41287B528E70}" destId="{92E1212B-21C4-4DEE-802E-BC89D5A4CEC0}" srcOrd="3" destOrd="0" presId="urn:microsoft.com/office/officeart/2005/8/layout/vList2"/>
    <dgm:cxn modelId="{977C9EFB-AF93-4133-9552-8C5B0766FC15}" type="presParOf" srcId="{17EEDD6E-F522-48A2-9993-41287B528E70}" destId="{B69FA9F3-C5FF-485D-9F01-C6FC18BE155B}" srcOrd="4" destOrd="0" presId="urn:microsoft.com/office/officeart/2005/8/layout/vList2"/>
    <dgm:cxn modelId="{98777943-1473-4B38-A9EE-BB2378D33B20}" type="presParOf" srcId="{17EEDD6E-F522-48A2-9993-41287B528E70}" destId="{9B207A6A-9A23-4B63-A5B4-25F11947BD28}" srcOrd="5" destOrd="0" presId="urn:microsoft.com/office/officeart/2005/8/layout/vList2"/>
    <dgm:cxn modelId="{98A3E04B-15DD-4A78-BD03-AD35D5530FC2}" type="presParOf" srcId="{17EEDD6E-F522-48A2-9993-41287B528E70}" destId="{A39B1691-762B-4A76-92B9-41EB7A58BCBD}" srcOrd="6" destOrd="0" presId="urn:microsoft.com/office/officeart/2005/8/layout/vList2"/>
    <dgm:cxn modelId="{03384EEA-7A3E-4DEA-A940-6D8C51C1FF24}" type="presParOf" srcId="{17EEDD6E-F522-48A2-9993-41287B528E70}" destId="{0E9EADCD-8849-41D5-9DF9-9583CD54E3ED}" srcOrd="7" destOrd="0" presId="urn:microsoft.com/office/officeart/2005/8/layout/vList2"/>
    <dgm:cxn modelId="{81F8946D-400A-4098-A4F2-80BC41BC0145}" type="presParOf" srcId="{17EEDD6E-F522-48A2-9993-41287B528E70}" destId="{54AEE74E-BDFE-4E13-B7DF-2C2E3573FE6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6B4017-B33B-4B72-8B0E-28F322FE1214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53BF38C8-94F6-40A5-A110-FD0DC0E4A0DA}">
      <dgm:prSet custT="1"/>
      <dgm:spPr/>
      <dgm:t>
        <a:bodyPr/>
        <a:lstStyle/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753 a.C.-509 a.C., na cidade de Roma os chefes das famílias se reuniam para discutir assuntos de seu interesse.</a:t>
          </a:r>
        </a:p>
      </dgm:t>
    </dgm:pt>
    <dgm:pt modelId="{1014D6E1-BEFE-4EA6-90F6-1B7A87D07A85}" type="parTrans" cxnId="{36D938B2-029D-4CA7-8954-5A047EE02BB3}">
      <dgm:prSet/>
      <dgm:spPr/>
      <dgm:t>
        <a:bodyPr/>
        <a:lstStyle/>
        <a:p>
          <a:endParaRPr lang="pt-BR"/>
        </a:p>
      </dgm:t>
    </dgm:pt>
    <dgm:pt modelId="{09AE58F8-B32A-4D00-84F4-71C5DA730B21}" type="sibTrans" cxnId="{36D938B2-029D-4CA7-8954-5A047EE02BB3}">
      <dgm:prSet/>
      <dgm:spPr/>
      <dgm:t>
        <a:bodyPr/>
        <a:lstStyle/>
        <a:p>
          <a:endParaRPr lang="pt-BR"/>
        </a:p>
      </dgm:t>
    </dgm:pt>
    <dgm:pt modelId="{1B9D4DBA-EF96-4436-829A-7BA0FA619EA7}">
      <dgm:prSet custT="1"/>
      <dgm:spPr/>
      <dgm:t>
        <a:bodyPr/>
        <a:lstStyle/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600 a.C., os </a:t>
          </a:r>
          <a:r>
            <a:rPr lang="pt-BR" sz="2000" b="1" dirty="0">
              <a:latin typeface="Roboto" panose="02000000000000000000" pitchFamily="2" charset="0"/>
              <a:ea typeface="Roboto" panose="02000000000000000000" pitchFamily="2" charset="0"/>
            </a:rPr>
            <a:t>etruscos </a:t>
          </a:r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se estabeleceram na cidade e, aos poucos, foram ganhando poder até conseguirem o governo da cidade. </a:t>
          </a:r>
        </a:p>
      </dgm:t>
    </dgm:pt>
    <dgm:pt modelId="{B378AF53-C405-4CC4-B393-AD66463B1906}" type="parTrans" cxnId="{81E1FEA5-4136-4FA5-BFE2-6FB5EEA5548D}">
      <dgm:prSet/>
      <dgm:spPr/>
      <dgm:t>
        <a:bodyPr/>
        <a:lstStyle/>
        <a:p>
          <a:endParaRPr lang="pt-BR"/>
        </a:p>
      </dgm:t>
    </dgm:pt>
    <dgm:pt modelId="{A181A590-02E7-413D-8F5D-2F6839743F2F}" type="sibTrans" cxnId="{81E1FEA5-4136-4FA5-BFE2-6FB5EEA5548D}">
      <dgm:prSet/>
      <dgm:spPr/>
      <dgm:t>
        <a:bodyPr/>
        <a:lstStyle/>
        <a:p>
          <a:endParaRPr lang="pt-BR"/>
        </a:p>
      </dgm:t>
    </dgm:pt>
    <dgm:pt modelId="{5A674A09-5070-4C05-A383-6973D0B651EC}">
      <dgm:prSet custT="1"/>
      <dgm:spPr/>
      <dgm:t>
        <a:bodyPr/>
        <a:lstStyle/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Roma prosperou e foi modernizada.</a:t>
          </a:r>
        </a:p>
      </dgm:t>
    </dgm:pt>
    <dgm:pt modelId="{3A4CF81B-75AE-45F9-A35A-2E69FA95AD0E}" type="parTrans" cxnId="{B8A1325D-D479-493A-8479-6E853F4D38F1}">
      <dgm:prSet/>
      <dgm:spPr/>
      <dgm:t>
        <a:bodyPr/>
        <a:lstStyle/>
        <a:p>
          <a:endParaRPr lang="pt-BR"/>
        </a:p>
      </dgm:t>
    </dgm:pt>
    <dgm:pt modelId="{8A3CDFA1-E4FC-408C-ACD8-F682B82C8588}" type="sibTrans" cxnId="{B8A1325D-D479-493A-8479-6E853F4D38F1}">
      <dgm:prSet/>
      <dgm:spPr/>
      <dgm:t>
        <a:bodyPr/>
        <a:lstStyle/>
        <a:p>
          <a:endParaRPr lang="pt-BR"/>
        </a:p>
      </dgm:t>
    </dgm:pt>
    <dgm:pt modelId="{527892CC-C60D-49F8-BAFB-4B64ACC68F7F}" type="pres">
      <dgm:prSet presAssocID="{B16B4017-B33B-4B72-8B0E-28F322FE12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1A702B7-9F04-4E3D-95CA-D365B1848E24}" type="pres">
      <dgm:prSet presAssocID="{53BF38C8-94F6-40A5-A110-FD0DC0E4A0DA}" presName="hierRoot1" presStyleCnt="0"/>
      <dgm:spPr/>
    </dgm:pt>
    <dgm:pt modelId="{49457D13-3433-43F8-831F-5869AE116F9F}" type="pres">
      <dgm:prSet presAssocID="{53BF38C8-94F6-40A5-A110-FD0DC0E4A0DA}" presName="composite" presStyleCnt="0"/>
      <dgm:spPr/>
    </dgm:pt>
    <dgm:pt modelId="{B2C44180-1249-4869-BE51-5F580D4EBC27}" type="pres">
      <dgm:prSet presAssocID="{53BF38C8-94F6-40A5-A110-FD0DC0E4A0DA}" presName="background" presStyleLbl="node0" presStyleIdx="0" presStyleCnt="2"/>
      <dgm:spPr/>
    </dgm:pt>
    <dgm:pt modelId="{37BF3FA2-5C79-4269-8EB9-5BE1A2CDF16B}" type="pres">
      <dgm:prSet presAssocID="{53BF38C8-94F6-40A5-A110-FD0DC0E4A0DA}" presName="text" presStyleLbl="fgAcc0" presStyleIdx="0" presStyleCnt="2" custScaleX="339715" custScaleY="318780">
        <dgm:presLayoutVars>
          <dgm:chPref val="3"/>
        </dgm:presLayoutVars>
      </dgm:prSet>
      <dgm:spPr/>
    </dgm:pt>
    <dgm:pt modelId="{C332375E-AC3D-42C8-A72C-7677330FC225}" type="pres">
      <dgm:prSet presAssocID="{53BF38C8-94F6-40A5-A110-FD0DC0E4A0DA}" presName="hierChild2" presStyleCnt="0"/>
      <dgm:spPr/>
    </dgm:pt>
    <dgm:pt modelId="{2873BE27-AA8A-4D7C-8669-A50E7803A4AE}" type="pres">
      <dgm:prSet presAssocID="{1B9D4DBA-EF96-4436-829A-7BA0FA619EA7}" presName="hierRoot1" presStyleCnt="0"/>
      <dgm:spPr/>
    </dgm:pt>
    <dgm:pt modelId="{ADF69CBF-13FC-4922-9ED0-4AB5A1D3FDBA}" type="pres">
      <dgm:prSet presAssocID="{1B9D4DBA-EF96-4436-829A-7BA0FA619EA7}" presName="composite" presStyleCnt="0"/>
      <dgm:spPr/>
    </dgm:pt>
    <dgm:pt modelId="{2DEAB381-5D46-499B-B8FA-EBA273FBB65C}" type="pres">
      <dgm:prSet presAssocID="{1B9D4DBA-EF96-4436-829A-7BA0FA619EA7}" presName="background" presStyleLbl="node0" presStyleIdx="1" presStyleCnt="2"/>
      <dgm:spPr/>
    </dgm:pt>
    <dgm:pt modelId="{C690D36E-2007-437D-BB9A-FDCE02D367FB}" type="pres">
      <dgm:prSet presAssocID="{1B9D4DBA-EF96-4436-829A-7BA0FA619EA7}" presName="text" presStyleLbl="fgAcc0" presStyleIdx="1" presStyleCnt="2" custScaleX="453194" custScaleY="213593" custLinFactNeighborY="-3362">
        <dgm:presLayoutVars>
          <dgm:chPref val="3"/>
        </dgm:presLayoutVars>
      </dgm:prSet>
      <dgm:spPr/>
    </dgm:pt>
    <dgm:pt modelId="{28401AF1-2A46-4DA0-B145-973FF29F0B84}" type="pres">
      <dgm:prSet presAssocID="{1B9D4DBA-EF96-4436-829A-7BA0FA619EA7}" presName="hierChild2" presStyleCnt="0"/>
      <dgm:spPr/>
    </dgm:pt>
    <dgm:pt modelId="{06EC900B-BB53-46C8-B382-1C759D3D0695}" type="pres">
      <dgm:prSet presAssocID="{3A4CF81B-75AE-45F9-A35A-2E69FA95AD0E}" presName="Name10" presStyleLbl="parChTrans1D2" presStyleIdx="0" presStyleCnt="1"/>
      <dgm:spPr/>
    </dgm:pt>
    <dgm:pt modelId="{7BA91C0C-270E-4E1E-BAC3-185698879CF6}" type="pres">
      <dgm:prSet presAssocID="{5A674A09-5070-4C05-A383-6973D0B651EC}" presName="hierRoot2" presStyleCnt="0"/>
      <dgm:spPr/>
    </dgm:pt>
    <dgm:pt modelId="{C908D5A6-67B2-4F45-84FD-FB8C96292D44}" type="pres">
      <dgm:prSet presAssocID="{5A674A09-5070-4C05-A383-6973D0B651EC}" presName="composite2" presStyleCnt="0"/>
      <dgm:spPr/>
    </dgm:pt>
    <dgm:pt modelId="{E4CB67A6-F522-4FF4-B7E2-B4795E25CA1D}" type="pres">
      <dgm:prSet presAssocID="{5A674A09-5070-4C05-A383-6973D0B651EC}" presName="background2" presStyleLbl="node2" presStyleIdx="0" presStyleCnt="1"/>
      <dgm:spPr/>
    </dgm:pt>
    <dgm:pt modelId="{8E67D277-95E9-468F-83D3-9ECE63A34BEC}" type="pres">
      <dgm:prSet presAssocID="{5A674A09-5070-4C05-A383-6973D0B651EC}" presName="text2" presStyleLbl="fgAcc2" presStyleIdx="0" presStyleCnt="1" custScaleX="360842">
        <dgm:presLayoutVars>
          <dgm:chPref val="3"/>
        </dgm:presLayoutVars>
      </dgm:prSet>
      <dgm:spPr/>
    </dgm:pt>
    <dgm:pt modelId="{E92E2BE6-109C-4BEE-BB40-FED739A66B08}" type="pres">
      <dgm:prSet presAssocID="{5A674A09-5070-4C05-A383-6973D0B651EC}" presName="hierChild3" presStyleCnt="0"/>
      <dgm:spPr/>
    </dgm:pt>
  </dgm:ptLst>
  <dgm:cxnLst>
    <dgm:cxn modelId="{561D4A21-6738-4699-AC0D-9B98F7068B02}" type="presOf" srcId="{1B9D4DBA-EF96-4436-829A-7BA0FA619EA7}" destId="{C690D36E-2007-437D-BB9A-FDCE02D367FB}" srcOrd="0" destOrd="0" presId="urn:microsoft.com/office/officeart/2005/8/layout/hierarchy1"/>
    <dgm:cxn modelId="{B8A1325D-D479-493A-8479-6E853F4D38F1}" srcId="{1B9D4DBA-EF96-4436-829A-7BA0FA619EA7}" destId="{5A674A09-5070-4C05-A383-6973D0B651EC}" srcOrd="0" destOrd="0" parTransId="{3A4CF81B-75AE-45F9-A35A-2E69FA95AD0E}" sibTransId="{8A3CDFA1-E4FC-408C-ACD8-F682B82C8588}"/>
    <dgm:cxn modelId="{41640291-C72B-4F31-AD58-67C445EA7274}" type="presOf" srcId="{3A4CF81B-75AE-45F9-A35A-2E69FA95AD0E}" destId="{06EC900B-BB53-46C8-B382-1C759D3D0695}" srcOrd="0" destOrd="0" presId="urn:microsoft.com/office/officeart/2005/8/layout/hierarchy1"/>
    <dgm:cxn modelId="{81E1FEA5-4136-4FA5-BFE2-6FB5EEA5548D}" srcId="{B16B4017-B33B-4B72-8B0E-28F322FE1214}" destId="{1B9D4DBA-EF96-4436-829A-7BA0FA619EA7}" srcOrd="1" destOrd="0" parTransId="{B378AF53-C405-4CC4-B393-AD66463B1906}" sibTransId="{A181A590-02E7-413D-8F5D-2F6839743F2F}"/>
    <dgm:cxn modelId="{36D938B2-029D-4CA7-8954-5A047EE02BB3}" srcId="{B16B4017-B33B-4B72-8B0E-28F322FE1214}" destId="{53BF38C8-94F6-40A5-A110-FD0DC0E4A0DA}" srcOrd="0" destOrd="0" parTransId="{1014D6E1-BEFE-4EA6-90F6-1B7A87D07A85}" sibTransId="{09AE58F8-B32A-4D00-84F4-71C5DA730B21}"/>
    <dgm:cxn modelId="{9A9302D4-10F5-4EAE-8144-F0ACAA0EDD5C}" type="presOf" srcId="{5A674A09-5070-4C05-A383-6973D0B651EC}" destId="{8E67D277-95E9-468F-83D3-9ECE63A34BEC}" srcOrd="0" destOrd="0" presId="urn:microsoft.com/office/officeart/2005/8/layout/hierarchy1"/>
    <dgm:cxn modelId="{D544E4DA-B1AA-4385-8D74-C63F37F57EB8}" type="presOf" srcId="{53BF38C8-94F6-40A5-A110-FD0DC0E4A0DA}" destId="{37BF3FA2-5C79-4269-8EB9-5BE1A2CDF16B}" srcOrd="0" destOrd="0" presId="urn:microsoft.com/office/officeart/2005/8/layout/hierarchy1"/>
    <dgm:cxn modelId="{649615EC-208C-474C-8DCF-7520EEAD5F77}" type="presOf" srcId="{B16B4017-B33B-4B72-8B0E-28F322FE1214}" destId="{527892CC-C60D-49F8-BAFB-4B64ACC68F7F}" srcOrd="0" destOrd="0" presId="urn:microsoft.com/office/officeart/2005/8/layout/hierarchy1"/>
    <dgm:cxn modelId="{1C07713E-9E27-460B-992B-8C12FD19A2E6}" type="presParOf" srcId="{527892CC-C60D-49F8-BAFB-4B64ACC68F7F}" destId="{61A702B7-9F04-4E3D-95CA-D365B1848E24}" srcOrd="0" destOrd="0" presId="urn:microsoft.com/office/officeart/2005/8/layout/hierarchy1"/>
    <dgm:cxn modelId="{D580D599-8D1A-4C81-A951-DF67CD489040}" type="presParOf" srcId="{61A702B7-9F04-4E3D-95CA-D365B1848E24}" destId="{49457D13-3433-43F8-831F-5869AE116F9F}" srcOrd="0" destOrd="0" presId="urn:microsoft.com/office/officeart/2005/8/layout/hierarchy1"/>
    <dgm:cxn modelId="{D0E01F77-C8F1-4DC1-B29E-650F24E40D01}" type="presParOf" srcId="{49457D13-3433-43F8-831F-5869AE116F9F}" destId="{B2C44180-1249-4869-BE51-5F580D4EBC27}" srcOrd="0" destOrd="0" presId="urn:microsoft.com/office/officeart/2005/8/layout/hierarchy1"/>
    <dgm:cxn modelId="{764CE77A-05A6-4AF0-9DC9-86B2DD74F838}" type="presParOf" srcId="{49457D13-3433-43F8-831F-5869AE116F9F}" destId="{37BF3FA2-5C79-4269-8EB9-5BE1A2CDF16B}" srcOrd="1" destOrd="0" presId="urn:microsoft.com/office/officeart/2005/8/layout/hierarchy1"/>
    <dgm:cxn modelId="{13C596C1-A676-45BF-9D71-4525197B87A5}" type="presParOf" srcId="{61A702B7-9F04-4E3D-95CA-D365B1848E24}" destId="{C332375E-AC3D-42C8-A72C-7677330FC225}" srcOrd="1" destOrd="0" presId="urn:microsoft.com/office/officeart/2005/8/layout/hierarchy1"/>
    <dgm:cxn modelId="{27E08478-CC02-4E39-9187-FFF4DF4116E6}" type="presParOf" srcId="{527892CC-C60D-49F8-BAFB-4B64ACC68F7F}" destId="{2873BE27-AA8A-4D7C-8669-A50E7803A4AE}" srcOrd="1" destOrd="0" presId="urn:microsoft.com/office/officeart/2005/8/layout/hierarchy1"/>
    <dgm:cxn modelId="{1F8AF8D9-D167-4957-816F-985F7AB966B4}" type="presParOf" srcId="{2873BE27-AA8A-4D7C-8669-A50E7803A4AE}" destId="{ADF69CBF-13FC-4922-9ED0-4AB5A1D3FDBA}" srcOrd="0" destOrd="0" presId="urn:microsoft.com/office/officeart/2005/8/layout/hierarchy1"/>
    <dgm:cxn modelId="{42D043DE-476A-4DBB-B7F5-67D23D8A6A9A}" type="presParOf" srcId="{ADF69CBF-13FC-4922-9ED0-4AB5A1D3FDBA}" destId="{2DEAB381-5D46-499B-B8FA-EBA273FBB65C}" srcOrd="0" destOrd="0" presId="urn:microsoft.com/office/officeart/2005/8/layout/hierarchy1"/>
    <dgm:cxn modelId="{B8FD7BAC-0CDD-4D5A-B73D-0D65E855FD7D}" type="presParOf" srcId="{ADF69CBF-13FC-4922-9ED0-4AB5A1D3FDBA}" destId="{C690D36E-2007-437D-BB9A-FDCE02D367FB}" srcOrd="1" destOrd="0" presId="urn:microsoft.com/office/officeart/2005/8/layout/hierarchy1"/>
    <dgm:cxn modelId="{D13BD2EE-3CB8-4381-A48A-75DF2C4A5EC0}" type="presParOf" srcId="{2873BE27-AA8A-4D7C-8669-A50E7803A4AE}" destId="{28401AF1-2A46-4DA0-B145-973FF29F0B84}" srcOrd="1" destOrd="0" presId="urn:microsoft.com/office/officeart/2005/8/layout/hierarchy1"/>
    <dgm:cxn modelId="{E5440D6D-9B40-4B4E-B870-209762D7D7B2}" type="presParOf" srcId="{28401AF1-2A46-4DA0-B145-973FF29F0B84}" destId="{06EC900B-BB53-46C8-B382-1C759D3D0695}" srcOrd="0" destOrd="0" presId="urn:microsoft.com/office/officeart/2005/8/layout/hierarchy1"/>
    <dgm:cxn modelId="{401B56D6-58A2-4673-A520-70D8CB060A6F}" type="presParOf" srcId="{28401AF1-2A46-4DA0-B145-973FF29F0B84}" destId="{7BA91C0C-270E-4E1E-BAC3-185698879CF6}" srcOrd="1" destOrd="0" presId="urn:microsoft.com/office/officeart/2005/8/layout/hierarchy1"/>
    <dgm:cxn modelId="{D103E1CB-CB2A-4A9C-85F8-FBD4CE807F95}" type="presParOf" srcId="{7BA91C0C-270E-4E1E-BAC3-185698879CF6}" destId="{C908D5A6-67B2-4F45-84FD-FB8C96292D44}" srcOrd="0" destOrd="0" presId="urn:microsoft.com/office/officeart/2005/8/layout/hierarchy1"/>
    <dgm:cxn modelId="{47AA67C2-0650-4B99-8259-768E5F242F16}" type="presParOf" srcId="{C908D5A6-67B2-4F45-84FD-FB8C96292D44}" destId="{E4CB67A6-F522-4FF4-B7E2-B4795E25CA1D}" srcOrd="0" destOrd="0" presId="urn:microsoft.com/office/officeart/2005/8/layout/hierarchy1"/>
    <dgm:cxn modelId="{709B80EE-CF54-4E0A-AE93-24FCF825F40C}" type="presParOf" srcId="{C908D5A6-67B2-4F45-84FD-FB8C96292D44}" destId="{8E67D277-95E9-468F-83D3-9ECE63A34BEC}" srcOrd="1" destOrd="0" presId="urn:microsoft.com/office/officeart/2005/8/layout/hierarchy1"/>
    <dgm:cxn modelId="{01C2301A-ED75-4F32-8E3C-7FF4A7183E2F}" type="presParOf" srcId="{7BA91C0C-270E-4E1E-BAC3-185698879CF6}" destId="{E92E2BE6-109C-4BEE-BB40-FED739A66B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BC0621-0BBA-49BD-8EC7-118597A906E9}" type="doc">
      <dgm:prSet loTypeId="urn:microsoft.com/office/officeart/2005/8/layout/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7E939FAC-0C8E-4729-930B-1BFC9479A7DA}">
      <dgm:prSet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Sociedade romana </a:t>
          </a:r>
        </a:p>
      </dgm:t>
    </dgm:pt>
    <dgm:pt modelId="{87BDDA7D-B4EA-44D6-BFAF-9565F89A3F9C}" type="parTrans" cxnId="{9566FFEF-04FF-42F4-BCA8-AA5244025A8C}">
      <dgm:prSet/>
      <dgm:spPr/>
      <dgm:t>
        <a:bodyPr/>
        <a:lstStyle/>
        <a:p>
          <a:endParaRPr lang="pt-BR"/>
        </a:p>
      </dgm:t>
    </dgm:pt>
    <dgm:pt modelId="{47EFADFC-7856-4E13-A782-832129FA59AC}" type="sibTrans" cxnId="{9566FFEF-04FF-42F4-BCA8-AA5244025A8C}">
      <dgm:prSet/>
      <dgm:spPr/>
      <dgm:t>
        <a:bodyPr/>
        <a:lstStyle/>
        <a:p>
          <a:endParaRPr lang="pt-BR"/>
        </a:p>
      </dgm:t>
    </dgm:pt>
    <dgm:pt modelId="{8E2C7795-0C65-484F-B87D-6C1EC7708D27}">
      <dgm:prSet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Patrícios: nobres. </a:t>
          </a:r>
        </a:p>
      </dgm:t>
    </dgm:pt>
    <dgm:pt modelId="{13CDF6B3-5518-4F2A-8F9E-15C864774895}" type="parTrans" cxnId="{6E5FB0E0-2E08-4011-8784-76B73420124C}">
      <dgm:prSet/>
      <dgm:spPr/>
      <dgm:t>
        <a:bodyPr/>
        <a:lstStyle/>
        <a:p>
          <a:endParaRPr lang="pt-BR"/>
        </a:p>
      </dgm:t>
    </dgm:pt>
    <dgm:pt modelId="{7E2E65DA-682F-4C79-8CD4-127DF5726A01}" type="sibTrans" cxnId="{6E5FB0E0-2E08-4011-8784-76B73420124C}">
      <dgm:prSet/>
      <dgm:spPr/>
      <dgm:t>
        <a:bodyPr/>
        <a:lstStyle/>
        <a:p>
          <a:endParaRPr lang="pt-BR"/>
        </a:p>
      </dgm:t>
    </dgm:pt>
    <dgm:pt modelId="{0B8D17A6-8A12-4BE5-A547-01BBF7E63E14}">
      <dgm:prSet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Plebeus: pequenos agricultores, artesãos ou mercadores.</a:t>
          </a:r>
        </a:p>
      </dgm:t>
    </dgm:pt>
    <dgm:pt modelId="{72F98E6C-6A59-485E-B1D4-9351A1A0C487}" type="parTrans" cxnId="{78D01CB1-93D4-4C78-AA79-9EAFB4B36795}">
      <dgm:prSet/>
      <dgm:spPr/>
      <dgm:t>
        <a:bodyPr/>
        <a:lstStyle/>
        <a:p>
          <a:endParaRPr lang="pt-BR"/>
        </a:p>
      </dgm:t>
    </dgm:pt>
    <dgm:pt modelId="{126F65FF-3094-423C-800B-EF75797A3F96}" type="sibTrans" cxnId="{78D01CB1-93D4-4C78-AA79-9EAFB4B36795}">
      <dgm:prSet/>
      <dgm:spPr/>
      <dgm:t>
        <a:bodyPr/>
        <a:lstStyle/>
        <a:p>
          <a:endParaRPr lang="pt-BR"/>
        </a:p>
      </dgm:t>
    </dgm:pt>
    <dgm:pt modelId="{EA4FDB73-954E-4209-A78E-7CF4B5EFFDEE}">
      <dgm:prSet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Clientes: servidores.</a:t>
          </a:r>
        </a:p>
      </dgm:t>
    </dgm:pt>
    <dgm:pt modelId="{AA6E4DE6-5F0E-4804-8B1D-3A8D1C78B78C}" type="parTrans" cxnId="{982937B7-46D5-409A-B403-D79252C84E2E}">
      <dgm:prSet/>
      <dgm:spPr/>
      <dgm:t>
        <a:bodyPr/>
        <a:lstStyle/>
        <a:p>
          <a:endParaRPr lang="pt-BR"/>
        </a:p>
      </dgm:t>
    </dgm:pt>
    <dgm:pt modelId="{9C9AF62F-D5E9-4927-86A4-5F21B9E8469B}" type="sibTrans" cxnId="{982937B7-46D5-409A-B403-D79252C84E2E}">
      <dgm:prSet/>
      <dgm:spPr/>
      <dgm:t>
        <a:bodyPr/>
        <a:lstStyle/>
        <a:p>
          <a:endParaRPr lang="pt-BR"/>
        </a:p>
      </dgm:t>
    </dgm:pt>
    <dgm:pt modelId="{EAFCAF24-3DBC-4C92-AFB9-83A1580617CE}">
      <dgm:prSet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Escravizados: prisioneiros de guerra e devedores.</a:t>
          </a:r>
        </a:p>
      </dgm:t>
    </dgm:pt>
    <dgm:pt modelId="{DFF8CF14-4367-4173-B8CC-35F86C29CFEE}" type="parTrans" cxnId="{4D426DE8-47C7-4C4E-94E2-5E26D30EEAC7}">
      <dgm:prSet/>
      <dgm:spPr/>
      <dgm:t>
        <a:bodyPr/>
        <a:lstStyle/>
        <a:p>
          <a:endParaRPr lang="pt-BR"/>
        </a:p>
      </dgm:t>
    </dgm:pt>
    <dgm:pt modelId="{2229718B-F0F4-42F6-A582-46BA227C010B}" type="sibTrans" cxnId="{4D426DE8-47C7-4C4E-94E2-5E26D30EEAC7}">
      <dgm:prSet/>
      <dgm:spPr/>
      <dgm:t>
        <a:bodyPr/>
        <a:lstStyle/>
        <a:p>
          <a:endParaRPr lang="pt-BR"/>
        </a:p>
      </dgm:t>
    </dgm:pt>
    <dgm:pt modelId="{05DA2919-8FE3-4AA5-A930-A173C31FD18A}" type="pres">
      <dgm:prSet presAssocID="{64BC0621-0BBA-49BD-8EC7-118597A906E9}" presName="linearFlow" presStyleCnt="0">
        <dgm:presLayoutVars>
          <dgm:dir/>
          <dgm:animLvl val="lvl"/>
          <dgm:resizeHandles val="exact"/>
        </dgm:presLayoutVars>
      </dgm:prSet>
      <dgm:spPr/>
    </dgm:pt>
    <dgm:pt modelId="{3D2B462F-9E64-4BCF-AFF1-F569CDB0B4D1}" type="pres">
      <dgm:prSet presAssocID="{7E939FAC-0C8E-4729-930B-1BFC9479A7DA}" presName="composite" presStyleCnt="0"/>
      <dgm:spPr/>
    </dgm:pt>
    <dgm:pt modelId="{41E835D8-6075-4BCF-98D5-E3B457F6491A}" type="pres">
      <dgm:prSet presAssocID="{7E939FAC-0C8E-4729-930B-1BFC9479A7DA}" presName="parTx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EDF55E13-8872-4FEA-A51D-59AC23CE1485}" type="pres">
      <dgm:prSet presAssocID="{7E939FAC-0C8E-4729-930B-1BFC9479A7DA}" presName="parSh" presStyleLbl="node1" presStyleIdx="0" presStyleCnt="1" custLinFactNeighborY="3218"/>
      <dgm:spPr/>
    </dgm:pt>
    <dgm:pt modelId="{05909110-C0DF-4C2A-A16E-3D5004D2B7DC}" type="pres">
      <dgm:prSet presAssocID="{7E939FAC-0C8E-4729-930B-1BFC9479A7DA}" presName="desTx" presStyleLbl="fgAcc1" presStyleIdx="0" presStyleCnt="1" custLinFactNeighborX="-18937" custLinFactNeighborY="-3860">
        <dgm:presLayoutVars>
          <dgm:bulletEnabled val="1"/>
        </dgm:presLayoutVars>
      </dgm:prSet>
      <dgm:spPr/>
    </dgm:pt>
  </dgm:ptLst>
  <dgm:cxnLst>
    <dgm:cxn modelId="{4344F519-8245-45A0-97F8-91575E3AD973}" type="presOf" srcId="{7E939FAC-0C8E-4729-930B-1BFC9479A7DA}" destId="{EDF55E13-8872-4FEA-A51D-59AC23CE1485}" srcOrd="1" destOrd="0" presId="urn:microsoft.com/office/officeart/2005/8/layout/process3"/>
    <dgm:cxn modelId="{11EFA037-C538-4116-B993-86372CDF295E}" type="presOf" srcId="{EAFCAF24-3DBC-4C92-AFB9-83A1580617CE}" destId="{05909110-C0DF-4C2A-A16E-3D5004D2B7DC}" srcOrd="0" destOrd="3" presId="urn:microsoft.com/office/officeart/2005/8/layout/process3"/>
    <dgm:cxn modelId="{43EF9738-A1FB-42CD-B10C-94916E5A0D43}" type="presOf" srcId="{EA4FDB73-954E-4209-A78E-7CF4B5EFFDEE}" destId="{05909110-C0DF-4C2A-A16E-3D5004D2B7DC}" srcOrd="0" destOrd="2" presId="urn:microsoft.com/office/officeart/2005/8/layout/process3"/>
    <dgm:cxn modelId="{52FCD03A-2B39-458E-92C7-7AD0C31F183F}" type="presOf" srcId="{0B8D17A6-8A12-4BE5-A547-01BBF7E63E14}" destId="{05909110-C0DF-4C2A-A16E-3D5004D2B7DC}" srcOrd="0" destOrd="1" presId="urn:microsoft.com/office/officeart/2005/8/layout/process3"/>
    <dgm:cxn modelId="{BD1F70AD-A73E-45C7-8EEF-5C855634F89D}" type="presOf" srcId="{64BC0621-0BBA-49BD-8EC7-118597A906E9}" destId="{05DA2919-8FE3-4AA5-A930-A173C31FD18A}" srcOrd="0" destOrd="0" presId="urn:microsoft.com/office/officeart/2005/8/layout/process3"/>
    <dgm:cxn modelId="{78D01CB1-93D4-4C78-AA79-9EAFB4B36795}" srcId="{7E939FAC-0C8E-4729-930B-1BFC9479A7DA}" destId="{0B8D17A6-8A12-4BE5-A547-01BBF7E63E14}" srcOrd="1" destOrd="0" parTransId="{72F98E6C-6A59-485E-B1D4-9351A1A0C487}" sibTransId="{126F65FF-3094-423C-800B-EF75797A3F96}"/>
    <dgm:cxn modelId="{982937B7-46D5-409A-B403-D79252C84E2E}" srcId="{7E939FAC-0C8E-4729-930B-1BFC9479A7DA}" destId="{EA4FDB73-954E-4209-A78E-7CF4B5EFFDEE}" srcOrd="2" destOrd="0" parTransId="{AA6E4DE6-5F0E-4804-8B1D-3A8D1C78B78C}" sibTransId="{9C9AF62F-D5E9-4927-86A4-5F21B9E8469B}"/>
    <dgm:cxn modelId="{DDF19AD5-1409-4E1A-982D-62E7022FACD9}" type="presOf" srcId="{7E939FAC-0C8E-4729-930B-1BFC9479A7DA}" destId="{41E835D8-6075-4BCF-98D5-E3B457F6491A}" srcOrd="0" destOrd="0" presId="urn:microsoft.com/office/officeart/2005/8/layout/process3"/>
    <dgm:cxn modelId="{6E5FB0E0-2E08-4011-8784-76B73420124C}" srcId="{7E939FAC-0C8E-4729-930B-1BFC9479A7DA}" destId="{8E2C7795-0C65-484F-B87D-6C1EC7708D27}" srcOrd="0" destOrd="0" parTransId="{13CDF6B3-5518-4F2A-8F9E-15C864774895}" sibTransId="{7E2E65DA-682F-4C79-8CD4-127DF5726A01}"/>
    <dgm:cxn modelId="{4D426DE8-47C7-4C4E-94E2-5E26D30EEAC7}" srcId="{7E939FAC-0C8E-4729-930B-1BFC9479A7DA}" destId="{EAFCAF24-3DBC-4C92-AFB9-83A1580617CE}" srcOrd="3" destOrd="0" parTransId="{DFF8CF14-4367-4173-B8CC-35F86C29CFEE}" sibTransId="{2229718B-F0F4-42F6-A582-46BA227C010B}"/>
    <dgm:cxn modelId="{9566FFEF-04FF-42F4-BCA8-AA5244025A8C}" srcId="{64BC0621-0BBA-49BD-8EC7-118597A906E9}" destId="{7E939FAC-0C8E-4729-930B-1BFC9479A7DA}" srcOrd="0" destOrd="0" parTransId="{87BDDA7D-B4EA-44D6-BFAF-9565F89A3F9C}" sibTransId="{47EFADFC-7856-4E13-A782-832129FA59AC}"/>
    <dgm:cxn modelId="{86ED42F2-717B-48C4-9BBD-544AE0DF3EE9}" type="presOf" srcId="{8E2C7795-0C65-484F-B87D-6C1EC7708D27}" destId="{05909110-C0DF-4C2A-A16E-3D5004D2B7DC}" srcOrd="0" destOrd="0" presId="urn:microsoft.com/office/officeart/2005/8/layout/process3"/>
    <dgm:cxn modelId="{CF4DC74B-6967-4875-B98B-2CEE0EBF5D2B}" type="presParOf" srcId="{05DA2919-8FE3-4AA5-A930-A173C31FD18A}" destId="{3D2B462F-9E64-4BCF-AFF1-F569CDB0B4D1}" srcOrd="0" destOrd="0" presId="urn:microsoft.com/office/officeart/2005/8/layout/process3"/>
    <dgm:cxn modelId="{553002F7-8FBA-48C3-86D2-EF874B2402B8}" type="presParOf" srcId="{3D2B462F-9E64-4BCF-AFF1-F569CDB0B4D1}" destId="{41E835D8-6075-4BCF-98D5-E3B457F6491A}" srcOrd="0" destOrd="0" presId="urn:microsoft.com/office/officeart/2005/8/layout/process3"/>
    <dgm:cxn modelId="{E5F70C9F-DCA2-4267-A7F0-7C29ACC9AE91}" type="presParOf" srcId="{3D2B462F-9E64-4BCF-AFF1-F569CDB0B4D1}" destId="{EDF55E13-8872-4FEA-A51D-59AC23CE1485}" srcOrd="1" destOrd="0" presId="urn:microsoft.com/office/officeart/2005/8/layout/process3"/>
    <dgm:cxn modelId="{0AA407A8-19AC-45DA-86D7-083EFB91D4B7}" type="presParOf" srcId="{3D2B462F-9E64-4BCF-AFF1-F569CDB0B4D1}" destId="{05909110-C0DF-4C2A-A16E-3D5004D2B7D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BC0621-0BBA-49BD-8EC7-118597A906E9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7E939FAC-0C8E-4729-930B-1BFC9479A7DA}">
      <dgm:prSet custT="1"/>
      <dgm:spPr/>
      <dgm:t>
        <a:bodyPr/>
        <a:lstStyle/>
        <a:p>
          <a:r>
            <a:rPr lang="pt-BR" sz="3000" dirty="0">
              <a:latin typeface="Roboto" panose="02000000000000000000" pitchFamily="2" charset="0"/>
              <a:ea typeface="Roboto" panose="02000000000000000000" pitchFamily="2" charset="0"/>
            </a:rPr>
            <a:t>Estrutura da política romana </a:t>
          </a:r>
        </a:p>
      </dgm:t>
    </dgm:pt>
    <dgm:pt modelId="{87BDDA7D-B4EA-44D6-BFAF-9565F89A3F9C}" type="parTrans" cxnId="{9566FFEF-04FF-42F4-BCA8-AA5244025A8C}">
      <dgm:prSet/>
      <dgm:spPr/>
      <dgm:t>
        <a:bodyPr/>
        <a:lstStyle/>
        <a:p>
          <a:endParaRPr lang="pt-BR"/>
        </a:p>
      </dgm:t>
    </dgm:pt>
    <dgm:pt modelId="{47EFADFC-7856-4E13-A782-832129FA59AC}" type="sibTrans" cxnId="{9566FFEF-04FF-42F4-BCA8-AA5244025A8C}">
      <dgm:prSet/>
      <dgm:spPr/>
      <dgm:t>
        <a:bodyPr/>
        <a:lstStyle/>
        <a:p>
          <a:endParaRPr lang="pt-BR"/>
        </a:p>
      </dgm:t>
    </dgm:pt>
    <dgm:pt modelId="{8E2C7795-0C65-484F-B87D-6C1EC7708D27}">
      <dgm:prSet custT="1"/>
      <dgm:spPr/>
      <dgm:t>
        <a:bodyPr/>
        <a:lstStyle/>
        <a:p>
          <a:pPr algn="l"/>
          <a:r>
            <a:rPr lang="pt-BR" sz="3100" dirty="0">
              <a:latin typeface="Roboto" panose="02000000000000000000" pitchFamily="2" charset="0"/>
              <a:ea typeface="Roboto" panose="02000000000000000000" pitchFamily="2" charset="0"/>
            </a:rPr>
            <a:t>- </a:t>
          </a:r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Rei</a:t>
          </a:r>
        </a:p>
      </dgm:t>
    </dgm:pt>
    <dgm:pt modelId="{13CDF6B3-5518-4F2A-8F9E-15C864774895}" type="parTrans" cxnId="{6E5FB0E0-2E08-4011-8784-76B73420124C}">
      <dgm:prSet/>
      <dgm:spPr/>
      <dgm:t>
        <a:bodyPr/>
        <a:lstStyle/>
        <a:p>
          <a:endParaRPr lang="pt-BR"/>
        </a:p>
      </dgm:t>
    </dgm:pt>
    <dgm:pt modelId="{7E2E65DA-682F-4C79-8CD4-127DF5726A01}" type="sibTrans" cxnId="{6E5FB0E0-2E08-4011-8784-76B73420124C}">
      <dgm:prSet/>
      <dgm:spPr/>
      <dgm:t>
        <a:bodyPr/>
        <a:lstStyle/>
        <a:p>
          <a:endParaRPr lang="pt-BR"/>
        </a:p>
      </dgm:t>
    </dgm:pt>
    <dgm:pt modelId="{EA4FDB73-954E-4209-A78E-7CF4B5EFFDEE}">
      <dgm:prSet custT="1"/>
      <dgm:spPr/>
      <dgm:t>
        <a:bodyPr/>
        <a:lstStyle/>
        <a:p>
          <a:pPr algn="l"/>
          <a:r>
            <a:rPr lang="pt-BR" sz="2400" dirty="0"/>
            <a:t>- </a:t>
          </a:r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Senado</a:t>
          </a:r>
        </a:p>
      </dgm:t>
    </dgm:pt>
    <dgm:pt modelId="{AA6E4DE6-5F0E-4804-8B1D-3A8D1C78B78C}" type="parTrans" cxnId="{982937B7-46D5-409A-B403-D79252C84E2E}">
      <dgm:prSet/>
      <dgm:spPr/>
      <dgm:t>
        <a:bodyPr/>
        <a:lstStyle/>
        <a:p>
          <a:endParaRPr lang="pt-BR"/>
        </a:p>
      </dgm:t>
    </dgm:pt>
    <dgm:pt modelId="{9C9AF62F-D5E9-4927-86A4-5F21B9E8469B}" type="sibTrans" cxnId="{982937B7-46D5-409A-B403-D79252C84E2E}">
      <dgm:prSet/>
      <dgm:spPr/>
      <dgm:t>
        <a:bodyPr/>
        <a:lstStyle/>
        <a:p>
          <a:endParaRPr lang="pt-BR"/>
        </a:p>
      </dgm:t>
    </dgm:pt>
    <dgm:pt modelId="{EAFCAF24-3DBC-4C92-AFB9-83A1580617CE}">
      <dgm:prSet custT="1"/>
      <dgm:spPr/>
      <dgm:t>
        <a:bodyPr/>
        <a:lstStyle/>
        <a:p>
          <a:pPr algn="l"/>
          <a:r>
            <a:rPr lang="pt-BR" sz="2400" dirty="0"/>
            <a:t>- </a:t>
          </a:r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Assembleia</a:t>
          </a:r>
        </a:p>
      </dgm:t>
    </dgm:pt>
    <dgm:pt modelId="{DFF8CF14-4367-4173-B8CC-35F86C29CFEE}" type="parTrans" cxnId="{4D426DE8-47C7-4C4E-94E2-5E26D30EEAC7}">
      <dgm:prSet/>
      <dgm:spPr/>
      <dgm:t>
        <a:bodyPr/>
        <a:lstStyle/>
        <a:p>
          <a:endParaRPr lang="pt-BR"/>
        </a:p>
      </dgm:t>
    </dgm:pt>
    <dgm:pt modelId="{2229718B-F0F4-42F6-A582-46BA227C010B}" type="sibTrans" cxnId="{4D426DE8-47C7-4C4E-94E2-5E26D30EEAC7}">
      <dgm:prSet/>
      <dgm:spPr/>
      <dgm:t>
        <a:bodyPr/>
        <a:lstStyle/>
        <a:p>
          <a:endParaRPr lang="pt-BR"/>
        </a:p>
      </dgm:t>
    </dgm:pt>
    <dgm:pt modelId="{9FCC5011-245E-4C6B-99BA-421F25D4903A}" type="pres">
      <dgm:prSet presAssocID="{64BC0621-0BBA-49BD-8EC7-118597A906E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02243EEC-5AE5-4ACA-80E6-E7EFB0AE1983}" type="pres">
      <dgm:prSet presAssocID="{7E939FAC-0C8E-4729-930B-1BFC9479A7DA}" presName="composite" presStyleCnt="0"/>
      <dgm:spPr/>
    </dgm:pt>
    <dgm:pt modelId="{95F7AF62-FFDD-4CB5-8A68-B7216D563254}" type="pres">
      <dgm:prSet presAssocID="{7E939FAC-0C8E-4729-930B-1BFC9479A7DA}" presName="BackAccent" presStyleLbl="bgShp" presStyleIdx="0" presStyleCnt="1" custLinFactNeighborX="-11490" custLinFactNeighborY="-15255"/>
      <dgm:spPr/>
    </dgm:pt>
    <dgm:pt modelId="{F7901A80-35C7-4476-86A7-CCC4D2E2C067}" type="pres">
      <dgm:prSet presAssocID="{7E939FAC-0C8E-4729-930B-1BFC9479A7DA}" presName="Accent" presStyleLbl="alignNode1" presStyleIdx="0" presStyleCnt="1" custLinFactNeighborX="-17953" custLinFactNeighborY="-41291"/>
      <dgm:spPr/>
    </dgm:pt>
    <dgm:pt modelId="{C6754AC5-AE7E-4FAF-995D-C5B8FFBE01AD}" type="pres">
      <dgm:prSet presAssocID="{7E939FAC-0C8E-4729-930B-1BFC9479A7DA}" presName="Child" presStyleLbl="revTx" presStyleIdx="0" presStyleCnt="2" custScaleX="187013" custScaleY="76099" custLinFactNeighborX="-3674" custLinFactNeighborY="-6996">
        <dgm:presLayoutVars>
          <dgm:chMax val="0"/>
          <dgm:chPref val="0"/>
          <dgm:bulletEnabled val="1"/>
        </dgm:presLayoutVars>
      </dgm:prSet>
      <dgm:spPr/>
    </dgm:pt>
    <dgm:pt modelId="{695188F6-147B-4CA4-B25F-628C0E7F8024}" type="pres">
      <dgm:prSet presAssocID="{7E939FAC-0C8E-4729-930B-1BFC9479A7DA}" presName="Parent" presStyleLbl="revTx" presStyleIdx="1" presStyleCnt="2" custScaleX="177769" custScaleY="113276" custLinFactNeighborX="32597">
        <dgm:presLayoutVars>
          <dgm:chMax val="1"/>
          <dgm:chPref val="1"/>
          <dgm:bulletEnabled val="1"/>
        </dgm:presLayoutVars>
      </dgm:prSet>
      <dgm:spPr/>
    </dgm:pt>
  </dgm:ptLst>
  <dgm:cxnLst>
    <dgm:cxn modelId="{63496F10-68E9-4BEA-9A5A-5E83F54104A7}" type="presOf" srcId="{7E939FAC-0C8E-4729-930B-1BFC9479A7DA}" destId="{695188F6-147B-4CA4-B25F-628C0E7F8024}" srcOrd="0" destOrd="0" presId="urn:microsoft.com/office/officeart/2008/layout/IncreasingCircleProcess"/>
    <dgm:cxn modelId="{FBCF8A20-8737-44F3-8CBC-7DB0432D56A5}" type="presOf" srcId="{64BC0621-0BBA-49BD-8EC7-118597A906E9}" destId="{9FCC5011-245E-4C6B-99BA-421F25D4903A}" srcOrd="0" destOrd="0" presId="urn:microsoft.com/office/officeart/2008/layout/IncreasingCircleProcess"/>
    <dgm:cxn modelId="{9EEB713B-F2A3-446B-81C3-D6F9749A7A8F}" type="presOf" srcId="{EA4FDB73-954E-4209-A78E-7CF4B5EFFDEE}" destId="{C6754AC5-AE7E-4FAF-995D-C5B8FFBE01AD}" srcOrd="0" destOrd="1" presId="urn:microsoft.com/office/officeart/2008/layout/IncreasingCircleProcess"/>
    <dgm:cxn modelId="{ADA32B72-E885-45D5-99EF-0F4F4BBCF6BE}" type="presOf" srcId="{EAFCAF24-3DBC-4C92-AFB9-83A1580617CE}" destId="{C6754AC5-AE7E-4FAF-995D-C5B8FFBE01AD}" srcOrd="0" destOrd="2" presId="urn:microsoft.com/office/officeart/2008/layout/IncreasingCircleProcess"/>
    <dgm:cxn modelId="{758A3EA8-DBF3-47C0-BFCA-7F93CAB360A1}" type="presOf" srcId="{8E2C7795-0C65-484F-B87D-6C1EC7708D27}" destId="{C6754AC5-AE7E-4FAF-995D-C5B8FFBE01AD}" srcOrd="0" destOrd="0" presId="urn:microsoft.com/office/officeart/2008/layout/IncreasingCircleProcess"/>
    <dgm:cxn modelId="{982937B7-46D5-409A-B403-D79252C84E2E}" srcId="{7E939FAC-0C8E-4729-930B-1BFC9479A7DA}" destId="{EA4FDB73-954E-4209-A78E-7CF4B5EFFDEE}" srcOrd="1" destOrd="0" parTransId="{AA6E4DE6-5F0E-4804-8B1D-3A8D1C78B78C}" sibTransId="{9C9AF62F-D5E9-4927-86A4-5F21B9E8469B}"/>
    <dgm:cxn modelId="{6E5FB0E0-2E08-4011-8784-76B73420124C}" srcId="{7E939FAC-0C8E-4729-930B-1BFC9479A7DA}" destId="{8E2C7795-0C65-484F-B87D-6C1EC7708D27}" srcOrd="0" destOrd="0" parTransId="{13CDF6B3-5518-4F2A-8F9E-15C864774895}" sibTransId="{7E2E65DA-682F-4C79-8CD4-127DF5726A01}"/>
    <dgm:cxn modelId="{4D426DE8-47C7-4C4E-94E2-5E26D30EEAC7}" srcId="{7E939FAC-0C8E-4729-930B-1BFC9479A7DA}" destId="{EAFCAF24-3DBC-4C92-AFB9-83A1580617CE}" srcOrd="2" destOrd="0" parTransId="{DFF8CF14-4367-4173-B8CC-35F86C29CFEE}" sibTransId="{2229718B-F0F4-42F6-A582-46BA227C010B}"/>
    <dgm:cxn modelId="{9566FFEF-04FF-42F4-BCA8-AA5244025A8C}" srcId="{64BC0621-0BBA-49BD-8EC7-118597A906E9}" destId="{7E939FAC-0C8E-4729-930B-1BFC9479A7DA}" srcOrd="0" destOrd="0" parTransId="{87BDDA7D-B4EA-44D6-BFAF-9565F89A3F9C}" sibTransId="{47EFADFC-7856-4E13-A782-832129FA59AC}"/>
    <dgm:cxn modelId="{BAB146C3-9667-4A6B-8A15-C6C655BE1B61}" type="presParOf" srcId="{9FCC5011-245E-4C6B-99BA-421F25D4903A}" destId="{02243EEC-5AE5-4ACA-80E6-E7EFB0AE1983}" srcOrd="0" destOrd="0" presId="urn:microsoft.com/office/officeart/2008/layout/IncreasingCircleProcess"/>
    <dgm:cxn modelId="{4D93A708-0D62-4128-801A-C22A201E090C}" type="presParOf" srcId="{02243EEC-5AE5-4ACA-80E6-E7EFB0AE1983}" destId="{95F7AF62-FFDD-4CB5-8A68-B7216D563254}" srcOrd="0" destOrd="0" presId="urn:microsoft.com/office/officeart/2008/layout/IncreasingCircleProcess"/>
    <dgm:cxn modelId="{39BA6CA3-9442-428E-8666-F4B2E1A6D156}" type="presParOf" srcId="{02243EEC-5AE5-4ACA-80E6-E7EFB0AE1983}" destId="{F7901A80-35C7-4476-86A7-CCC4D2E2C067}" srcOrd="1" destOrd="0" presId="urn:microsoft.com/office/officeart/2008/layout/IncreasingCircleProcess"/>
    <dgm:cxn modelId="{A67F3513-8D93-42C8-BB15-1C1AEDA46135}" type="presParOf" srcId="{02243EEC-5AE5-4ACA-80E6-E7EFB0AE1983}" destId="{C6754AC5-AE7E-4FAF-995D-C5B8FFBE01AD}" srcOrd="2" destOrd="0" presId="urn:microsoft.com/office/officeart/2008/layout/IncreasingCircleProcess"/>
    <dgm:cxn modelId="{4660DE99-B824-41EC-9315-8B23DE88CEE7}" type="presParOf" srcId="{02243EEC-5AE5-4ACA-80E6-E7EFB0AE1983}" destId="{695188F6-147B-4CA4-B25F-628C0E7F8024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22DA8-D2CF-4E47-8723-16D91208C5D0}">
      <dsp:nvSpPr>
        <dsp:cNvPr id="0" name=""/>
        <dsp:cNvSpPr/>
      </dsp:nvSpPr>
      <dsp:spPr>
        <a:xfrm>
          <a:off x="38392" y="0"/>
          <a:ext cx="2794913" cy="4537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latin typeface="Roboto" panose="02000000000000000000" pitchFamily="2" charset="0"/>
              <a:ea typeface="Roboto" panose="02000000000000000000" pitchFamily="2" charset="0"/>
            </a:rPr>
            <a:t>Antiguidade clássica se refere à Grécia e à Roma antigas.</a:t>
          </a:r>
        </a:p>
      </dsp:txBody>
      <dsp:txXfrm>
        <a:off x="120252" y="81860"/>
        <a:ext cx="2631193" cy="4374050"/>
      </dsp:txXfrm>
    </dsp:sp>
    <dsp:sp modelId="{63E7C461-CD9D-4D1C-B2E3-8BAD9C1372F5}">
      <dsp:nvSpPr>
        <dsp:cNvPr id="0" name=""/>
        <dsp:cNvSpPr/>
      </dsp:nvSpPr>
      <dsp:spPr>
        <a:xfrm>
          <a:off x="3071068" y="0"/>
          <a:ext cx="2959364" cy="20018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Europa moderna (século XVIII) constrói suas raízes no conceito de Antiguidade clássica.</a:t>
          </a:r>
        </a:p>
      </dsp:txBody>
      <dsp:txXfrm>
        <a:off x="3129700" y="58632"/>
        <a:ext cx="2842100" cy="1884570"/>
      </dsp:txXfrm>
    </dsp:sp>
    <dsp:sp modelId="{ABBC188F-A334-4072-B4B5-2FD313F59FED}">
      <dsp:nvSpPr>
        <dsp:cNvPr id="0" name=""/>
        <dsp:cNvSpPr/>
      </dsp:nvSpPr>
      <dsp:spPr>
        <a:xfrm>
          <a:off x="6437426" y="0"/>
          <a:ext cx="4534820" cy="14170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No século XIX, o Egito antigo e a Mesopotâmia passaram a fazer parte do conceito europeu de Antiguidade clássica.</a:t>
          </a:r>
        </a:p>
      </dsp:txBody>
      <dsp:txXfrm>
        <a:off x="6478929" y="41503"/>
        <a:ext cx="4451814" cy="1334026"/>
      </dsp:txXfrm>
    </dsp:sp>
    <dsp:sp modelId="{87220750-375A-47C8-824C-BAE0155E6BA2}">
      <dsp:nvSpPr>
        <dsp:cNvPr id="0" name=""/>
        <dsp:cNvSpPr/>
      </dsp:nvSpPr>
      <dsp:spPr>
        <a:xfrm>
          <a:off x="6890908" y="1417032"/>
          <a:ext cx="800773" cy="880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0506"/>
              </a:lnTo>
              <a:lnTo>
                <a:pt x="800773" y="880506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4DE20-7EDC-4F6C-9901-BE2EAE9E7DE2}">
      <dsp:nvSpPr>
        <dsp:cNvPr id="0" name=""/>
        <dsp:cNvSpPr/>
      </dsp:nvSpPr>
      <dsp:spPr>
        <a:xfrm>
          <a:off x="7691682" y="1742063"/>
          <a:ext cx="3988088" cy="111095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Registros revelaram que parte da religião cristã havia se originado dessas civilizações.</a:t>
          </a:r>
        </a:p>
      </dsp:txBody>
      <dsp:txXfrm>
        <a:off x="7724221" y="1774602"/>
        <a:ext cx="3923010" cy="1045873"/>
      </dsp:txXfrm>
    </dsp:sp>
    <dsp:sp modelId="{239503D5-0531-44DC-ACBE-DF4E738B5842}">
      <dsp:nvSpPr>
        <dsp:cNvPr id="0" name=""/>
        <dsp:cNvSpPr/>
      </dsp:nvSpPr>
      <dsp:spPr>
        <a:xfrm>
          <a:off x="6890908" y="1417032"/>
          <a:ext cx="828219" cy="2625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5738"/>
              </a:lnTo>
              <a:lnTo>
                <a:pt x="828219" y="2625738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D5710-7111-4A95-894D-D052444447B8}">
      <dsp:nvSpPr>
        <dsp:cNvPr id="0" name=""/>
        <dsp:cNvSpPr/>
      </dsp:nvSpPr>
      <dsp:spPr>
        <a:xfrm>
          <a:off x="7719128" y="3400950"/>
          <a:ext cx="3597330" cy="128364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Atualmente, o conceito de Antiguidade abrange também a América, a África e a Ásia.</a:t>
          </a:r>
        </a:p>
      </dsp:txBody>
      <dsp:txXfrm>
        <a:off x="7756725" y="3438547"/>
        <a:ext cx="3522136" cy="12084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0B9A7-2395-4DF8-9F30-331D82565D9D}">
      <dsp:nvSpPr>
        <dsp:cNvPr id="0" name=""/>
        <dsp:cNvSpPr/>
      </dsp:nvSpPr>
      <dsp:spPr>
        <a:xfrm>
          <a:off x="2816" y="0"/>
          <a:ext cx="2763393" cy="46978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494 a.C.</a:t>
          </a:r>
        </a:p>
        <a:p>
          <a:pPr marL="0" lvl="0" indent="0" algn="ctr" defTabSz="9779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Tribunato da Plebe</a:t>
          </a:r>
        </a:p>
      </dsp:txBody>
      <dsp:txXfrm>
        <a:off x="2816" y="0"/>
        <a:ext cx="2763393" cy="1409350"/>
      </dsp:txXfrm>
    </dsp:sp>
    <dsp:sp modelId="{59ADA596-A667-477F-8DA5-3B338E3AB357}">
      <dsp:nvSpPr>
        <dsp:cNvPr id="0" name=""/>
        <dsp:cNvSpPr/>
      </dsp:nvSpPr>
      <dsp:spPr>
        <a:xfrm>
          <a:off x="168476" y="1410389"/>
          <a:ext cx="2432073" cy="30515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Direito de eleger um tribuno para a defesa de interesses dos plebeus.</a:t>
          </a:r>
        </a:p>
      </dsp:txBody>
      <dsp:txXfrm>
        <a:off x="239709" y="1481622"/>
        <a:ext cx="2289607" cy="2909049"/>
      </dsp:txXfrm>
    </dsp:sp>
    <dsp:sp modelId="{4F13CEC2-E9BE-4E0E-A512-4FF74835133C}">
      <dsp:nvSpPr>
        <dsp:cNvPr id="0" name=""/>
        <dsp:cNvSpPr/>
      </dsp:nvSpPr>
      <dsp:spPr>
        <a:xfrm>
          <a:off x="2973464" y="0"/>
          <a:ext cx="2763393" cy="46978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450 a.C. </a:t>
          </a:r>
        </a:p>
        <a:p>
          <a:pPr marL="0" lvl="0" indent="0" algn="ctr" defTabSz="9779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Lei das Doze</a:t>
          </a:r>
        </a:p>
        <a:p>
          <a:pPr marL="0" lvl="0" indent="0" algn="ctr" defTabSz="9779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 Tábuas</a:t>
          </a:r>
        </a:p>
      </dsp:txBody>
      <dsp:txXfrm>
        <a:off x="2973464" y="0"/>
        <a:ext cx="2763393" cy="1409350"/>
      </dsp:txXfrm>
    </dsp:sp>
    <dsp:sp modelId="{FBAAA63B-C143-4501-9D95-1900B2097102}">
      <dsp:nvSpPr>
        <dsp:cNvPr id="0" name=""/>
        <dsp:cNvSpPr/>
      </dsp:nvSpPr>
      <dsp:spPr>
        <a:xfrm>
          <a:off x="3140981" y="1409350"/>
          <a:ext cx="2428359" cy="30535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Primeiras leis escritas em placas de bronze.</a:t>
          </a:r>
        </a:p>
      </dsp:txBody>
      <dsp:txXfrm>
        <a:off x="3212105" y="1480474"/>
        <a:ext cx="2286111" cy="2911344"/>
      </dsp:txXfrm>
    </dsp:sp>
    <dsp:sp modelId="{5D1AD774-57AE-46FC-913D-11E83EF0AC57}">
      <dsp:nvSpPr>
        <dsp:cNvPr id="0" name=""/>
        <dsp:cNvSpPr/>
      </dsp:nvSpPr>
      <dsp:spPr>
        <a:xfrm>
          <a:off x="5944112" y="0"/>
          <a:ext cx="2763393" cy="46978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445 a.C.</a:t>
          </a:r>
        </a:p>
        <a:p>
          <a:pPr marL="0" lvl="0" indent="0" algn="ctr" defTabSz="9779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Lei </a:t>
          </a:r>
          <a:r>
            <a:rPr lang="pt-B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Canuleia</a:t>
          </a:r>
          <a:endParaRPr lang="pt-BR" sz="2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sp:txBody>
      <dsp:txXfrm>
        <a:off x="5944112" y="0"/>
        <a:ext cx="2763393" cy="1409350"/>
      </dsp:txXfrm>
    </dsp:sp>
    <dsp:sp modelId="{0182C0A2-899F-4735-BA52-47809F5831C3}">
      <dsp:nvSpPr>
        <dsp:cNvPr id="0" name=""/>
        <dsp:cNvSpPr/>
      </dsp:nvSpPr>
      <dsp:spPr>
        <a:xfrm>
          <a:off x="6220452" y="1409350"/>
          <a:ext cx="2210715" cy="30535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Permissão do casamento entre patrícios e plebeus. </a:t>
          </a:r>
        </a:p>
      </dsp:txBody>
      <dsp:txXfrm>
        <a:off x="6285202" y="1474100"/>
        <a:ext cx="2081215" cy="2924092"/>
      </dsp:txXfrm>
    </dsp:sp>
    <dsp:sp modelId="{85159C6E-1D8C-466C-AA19-6D05ED85745B}">
      <dsp:nvSpPr>
        <dsp:cNvPr id="0" name=""/>
        <dsp:cNvSpPr/>
      </dsp:nvSpPr>
      <dsp:spPr>
        <a:xfrm>
          <a:off x="8914761" y="0"/>
          <a:ext cx="2763393" cy="46978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367 a.C. </a:t>
          </a:r>
        </a:p>
        <a:p>
          <a:pPr marL="0" lvl="0" indent="0" algn="ctr" defTabSz="9779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Leis Licínias-Séxtias</a:t>
          </a:r>
        </a:p>
      </dsp:txBody>
      <dsp:txXfrm>
        <a:off x="8914761" y="0"/>
        <a:ext cx="2763393" cy="1409350"/>
      </dsp:txXfrm>
    </dsp:sp>
    <dsp:sp modelId="{8762E96B-C07E-4F56-AB54-F397BEF0AD91}">
      <dsp:nvSpPr>
        <dsp:cNvPr id="0" name=""/>
        <dsp:cNvSpPr/>
      </dsp:nvSpPr>
      <dsp:spPr>
        <a:xfrm>
          <a:off x="9102760" y="1409350"/>
          <a:ext cx="2387395" cy="30535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 primeira determina que um dos cônsules deveria ser plebeu. A outra cancela parte da dívida que os plebeus tinham com os patrícios.</a:t>
          </a:r>
          <a:endParaRPr lang="pt-BR" sz="4900" kern="1200" dirty="0"/>
        </a:p>
      </dsp:txBody>
      <dsp:txXfrm>
        <a:off x="9172684" y="1479274"/>
        <a:ext cx="2247547" cy="29137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61EE0-8A01-4CA6-A4ED-0BB74F6E2F45}">
      <dsp:nvSpPr>
        <dsp:cNvPr id="0" name=""/>
        <dsp:cNvSpPr/>
      </dsp:nvSpPr>
      <dsp:spPr>
        <a:xfrm>
          <a:off x="0" y="100824"/>
          <a:ext cx="11467749" cy="5144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Escravização dos povos vencidos nas guerras </a:t>
          </a:r>
        </a:p>
      </dsp:txBody>
      <dsp:txXfrm>
        <a:off x="25112" y="125936"/>
        <a:ext cx="11417525" cy="464195"/>
      </dsp:txXfrm>
    </dsp:sp>
    <dsp:sp modelId="{B12B3369-4BAD-4185-B13F-5F352158FE32}">
      <dsp:nvSpPr>
        <dsp:cNvPr id="0" name=""/>
        <dsp:cNvSpPr/>
      </dsp:nvSpPr>
      <dsp:spPr>
        <a:xfrm>
          <a:off x="0" y="756131"/>
          <a:ext cx="11467749" cy="879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101" tIns="31750" rIns="17780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500" kern="1200" dirty="0">
              <a:latin typeface="Roboto" panose="02000000000000000000" pitchFamily="2" charset="0"/>
              <a:ea typeface="Roboto" panose="02000000000000000000" pitchFamily="2" charset="0"/>
            </a:rPr>
            <a:t>Grandes propriedades de terra que produziam vinho e azeite de oliva, por meio de mão de obra escravizada.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500" kern="1200" dirty="0">
              <a:latin typeface="Roboto" panose="02000000000000000000" pitchFamily="2" charset="0"/>
              <a:ea typeface="Roboto" panose="02000000000000000000" pitchFamily="2" charset="0"/>
            </a:rPr>
            <a:t>Revolta de Espártaco.</a:t>
          </a:r>
        </a:p>
      </dsp:txBody>
      <dsp:txXfrm>
        <a:off x="0" y="756131"/>
        <a:ext cx="11467749" cy="8799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B0826-D3FB-4292-AD1A-162E1779F825}">
      <dsp:nvSpPr>
        <dsp:cNvPr id="0" name=""/>
        <dsp:cNvSpPr/>
      </dsp:nvSpPr>
      <dsp:spPr>
        <a:xfrm>
          <a:off x="0" y="0"/>
          <a:ext cx="11467749" cy="5308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A luta pela terra </a:t>
          </a:r>
        </a:p>
      </dsp:txBody>
      <dsp:txXfrm>
        <a:off x="25915" y="25915"/>
        <a:ext cx="11415919" cy="479051"/>
      </dsp:txXfrm>
    </dsp:sp>
    <dsp:sp modelId="{DED07A80-B02F-4EDA-B58E-ED705FABEA61}">
      <dsp:nvSpPr>
        <dsp:cNvPr id="0" name=""/>
        <dsp:cNvSpPr/>
      </dsp:nvSpPr>
      <dsp:spPr>
        <a:xfrm>
          <a:off x="0" y="570908"/>
          <a:ext cx="11467749" cy="168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101" tIns="31750" rIns="17780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500" kern="1200" dirty="0">
              <a:latin typeface="Roboto" panose="02000000000000000000" pitchFamily="2" charset="0"/>
              <a:ea typeface="Roboto" panose="02000000000000000000" pitchFamily="2" charset="0"/>
            </a:rPr>
            <a:t>Grandes proprietários de terra se beneficiavam com as guerras.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500" kern="1200" dirty="0">
              <a:latin typeface="Roboto" panose="02000000000000000000" pitchFamily="2" charset="0"/>
              <a:ea typeface="Roboto" panose="02000000000000000000" pitchFamily="2" charset="0"/>
            </a:rPr>
            <a:t>Pequenos produtores prejudicados.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500" kern="1200" dirty="0">
              <a:latin typeface="Roboto" panose="02000000000000000000" pitchFamily="2" charset="0"/>
              <a:ea typeface="Roboto" panose="02000000000000000000" pitchFamily="2" charset="0"/>
            </a:rPr>
            <a:t>133 a.C.: reforma agrária proposta por Tibério Graco.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500" kern="1200" dirty="0">
              <a:latin typeface="Roboto" panose="02000000000000000000" pitchFamily="2" charset="0"/>
              <a:ea typeface="Roboto" panose="02000000000000000000" pitchFamily="2" charset="0"/>
            </a:rPr>
            <a:t>123 a.C.: Caio Graco amplia a reforma iniciada por Tibério Graco.</a:t>
          </a:r>
        </a:p>
      </dsp:txBody>
      <dsp:txXfrm>
        <a:off x="0" y="570908"/>
        <a:ext cx="11467749" cy="16891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B775E-52E8-483A-BA11-570BB8D9B24A}">
      <dsp:nvSpPr>
        <dsp:cNvPr id="0" name=""/>
        <dsp:cNvSpPr/>
      </dsp:nvSpPr>
      <dsp:spPr>
        <a:xfrm>
          <a:off x="0" y="0"/>
          <a:ext cx="11467749" cy="520326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Ascensão militar</a:t>
          </a:r>
          <a:r>
            <a:rPr lang="pt-BR" sz="3200" kern="1200" dirty="0">
              <a:latin typeface="+mj-lt"/>
            </a:rPr>
            <a:t> </a:t>
          </a:r>
        </a:p>
      </dsp:txBody>
      <dsp:txXfrm>
        <a:off x="25400" y="25400"/>
        <a:ext cx="11416949" cy="469526"/>
      </dsp:txXfrm>
    </dsp:sp>
    <dsp:sp modelId="{4C260DDA-5418-4BD4-BF0A-FBCFAA60374A}">
      <dsp:nvSpPr>
        <dsp:cNvPr id="0" name=""/>
        <dsp:cNvSpPr/>
      </dsp:nvSpPr>
      <dsp:spPr>
        <a:xfrm>
          <a:off x="0" y="582817"/>
          <a:ext cx="11467749" cy="122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10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Exército insatisfeito com a República.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107 a.C., reforma militar instituindo-se o pagamento de salários a soldados.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Os generais ganharam força e passaram a disputar o poder político. </a:t>
          </a:r>
        </a:p>
      </dsp:txBody>
      <dsp:txXfrm>
        <a:off x="0" y="582817"/>
        <a:ext cx="11467749" cy="12254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93735-4D42-479B-95A7-858630877116}">
      <dsp:nvSpPr>
        <dsp:cNvPr id="0" name=""/>
        <dsp:cNvSpPr/>
      </dsp:nvSpPr>
      <dsp:spPr>
        <a:xfrm>
          <a:off x="0" y="218708"/>
          <a:ext cx="114061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C22E4-5E21-4143-8D0A-0A3BFAFF0CBD}">
      <dsp:nvSpPr>
        <dsp:cNvPr id="0" name=""/>
        <dsp:cNvSpPr/>
      </dsp:nvSpPr>
      <dsp:spPr>
        <a:xfrm>
          <a:off x="570309" y="49068"/>
          <a:ext cx="9158746" cy="494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789" tIns="0" rIns="301789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Os generais romanos</a:t>
          </a:r>
        </a:p>
      </dsp:txBody>
      <dsp:txXfrm>
        <a:off x="594442" y="73201"/>
        <a:ext cx="9110480" cy="446094"/>
      </dsp:txXfrm>
    </dsp:sp>
    <dsp:sp modelId="{2AD1CDA7-69F5-4C5A-98B1-F0B12CF6BCB3}">
      <dsp:nvSpPr>
        <dsp:cNvPr id="0" name=""/>
        <dsp:cNvSpPr/>
      </dsp:nvSpPr>
      <dsp:spPr>
        <a:xfrm>
          <a:off x="0" y="1307900"/>
          <a:ext cx="11406188" cy="12254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247" tIns="374904" rIns="88524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Júlio César tomou o poder em Roma, exigindo o cargo de ditador.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44 a.C., assassinato do Júlio César.</a:t>
          </a:r>
        </a:p>
      </dsp:txBody>
      <dsp:txXfrm>
        <a:off x="0" y="1307900"/>
        <a:ext cx="11406188" cy="1225452"/>
      </dsp:txXfrm>
    </dsp:sp>
    <dsp:sp modelId="{E9A852EC-AEC2-476B-AFF6-900CD5CE42C0}">
      <dsp:nvSpPr>
        <dsp:cNvPr id="0" name=""/>
        <dsp:cNvSpPr/>
      </dsp:nvSpPr>
      <dsp:spPr>
        <a:xfrm>
          <a:off x="570309" y="891908"/>
          <a:ext cx="9732580" cy="7407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789" tIns="0" rIns="30178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Primeiro triunvirato</a:t>
          </a:r>
          <a:r>
            <a:rPr lang="pt-BR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: formado por Júlio César, Pompeu e Crasso se reúnem para controlar o poder em Roma.</a:t>
          </a:r>
        </a:p>
      </dsp:txBody>
      <dsp:txXfrm>
        <a:off x="606468" y="928067"/>
        <a:ext cx="9660262" cy="668394"/>
      </dsp:txXfrm>
    </dsp:sp>
    <dsp:sp modelId="{F85D3C69-1B81-4354-8234-1B8C351E3E62}">
      <dsp:nvSpPr>
        <dsp:cNvPr id="0" name=""/>
        <dsp:cNvSpPr/>
      </dsp:nvSpPr>
      <dsp:spPr>
        <a:xfrm>
          <a:off x="0" y="3052049"/>
          <a:ext cx="11406188" cy="1316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247" tIns="374904" rIns="88524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Disputa de poder entre os generais.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Otávio vence seus oponentes dando início ao Império Romano.</a:t>
          </a:r>
        </a:p>
      </dsp:txBody>
      <dsp:txXfrm>
        <a:off x="0" y="3052049"/>
        <a:ext cx="11406188" cy="1316699"/>
      </dsp:txXfrm>
    </dsp:sp>
    <dsp:sp modelId="{E65D6A25-6429-4543-8CE3-D4204F83B303}">
      <dsp:nvSpPr>
        <dsp:cNvPr id="0" name=""/>
        <dsp:cNvSpPr/>
      </dsp:nvSpPr>
      <dsp:spPr>
        <a:xfrm>
          <a:off x="570309" y="2652153"/>
          <a:ext cx="10403584" cy="6764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789" tIns="0" rIns="30178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Segundo triunvirato</a:t>
          </a:r>
          <a:r>
            <a:rPr lang="pt-BR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: formado por Otávio, Marco Antônio e Lépido, após a morte de Júlio César.</a:t>
          </a:r>
        </a:p>
      </dsp:txBody>
      <dsp:txXfrm>
        <a:off x="603330" y="2685174"/>
        <a:ext cx="10337542" cy="610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A39CC-AF85-4758-8F1B-18A10746CC54}">
      <dsp:nvSpPr>
        <dsp:cNvPr id="0" name=""/>
        <dsp:cNvSpPr/>
      </dsp:nvSpPr>
      <dsp:spPr>
        <a:xfrm>
          <a:off x="0" y="4750040"/>
          <a:ext cx="5558406" cy="14484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Cidade-Estado</a:t>
          </a:r>
        </a:p>
      </dsp:txBody>
      <dsp:txXfrm>
        <a:off x="0" y="4750040"/>
        <a:ext cx="5558406" cy="782167"/>
      </dsp:txXfrm>
    </dsp:sp>
    <dsp:sp modelId="{110E475C-0EF5-4C97-8991-FF9C196BFFF3}">
      <dsp:nvSpPr>
        <dsp:cNvPr id="0" name=""/>
        <dsp:cNvSpPr/>
      </dsp:nvSpPr>
      <dsp:spPr>
        <a:xfrm>
          <a:off x="2714" y="5503239"/>
          <a:ext cx="1850992" cy="66629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Território agrícola</a:t>
          </a:r>
        </a:p>
      </dsp:txBody>
      <dsp:txXfrm>
        <a:off x="2714" y="5503239"/>
        <a:ext cx="1850992" cy="666291"/>
      </dsp:txXfrm>
    </dsp:sp>
    <dsp:sp modelId="{A5D6A585-D378-41AA-8307-FAD32CE213E3}">
      <dsp:nvSpPr>
        <dsp:cNvPr id="0" name=""/>
        <dsp:cNvSpPr/>
      </dsp:nvSpPr>
      <dsp:spPr>
        <a:xfrm>
          <a:off x="1853706" y="5503239"/>
          <a:ext cx="1850992" cy="666291"/>
        </a:xfrm>
        <a:prstGeom prst="rect">
          <a:avLst/>
        </a:prstGeom>
        <a:solidFill>
          <a:schemeClr val="accent2">
            <a:tint val="40000"/>
            <a:alpha val="90000"/>
            <a:hueOff val="-212306"/>
            <a:satOff val="-18836"/>
            <a:lumOff val="-19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12306"/>
              <a:satOff val="-18836"/>
              <a:lumOff val="-1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Núcleo urbano</a:t>
          </a:r>
        </a:p>
      </dsp:txBody>
      <dsp:txXfrm>
        <a:off x="1853706" y="5503239"/>
        <a:ext cx="1850992" cy="666291"/>
      </dsp:txXfrm>
    </dsp:sp>
    <dsp:sp modelId="{5F6A4A4C-27C0-46ED-B2A5-3C86694196CF}">
      <dsp:nvSpPr>
        <dsp:cNvPr id="0" name=""/>
        <dsp:cNvSpPr/>
      </dsp:nvSpPr>
      <dsp:spPr>
        <a:xfrm>
          <a:off x="3704699" y="5503239"/>
          <a:ext cx="1850992" cy="666291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Acrópole</a:t>
          </a:r>
        </a:p>
      </dsp:txBody>
      <dsp:txXfrm>
        <a:off x="3704699" y="5503239"/>
        <a:ext cx="1850992" cy="666291"/>
      </dsp:txXfrm>
    </dsp:sp>
    <dsp:sp modelId="{18F61E67-E7BB-4927-91CB-18A869B2E4EE}">
      <dsp:nvSpPr>
        <dsp:cNvPr id="0" name=""/>
        <dsp:cNvSpPr/>
      </dsp:nvSpPr>
      <dsp:spPr>
        <a:xfrm rot="10800000">
          <a:off x="0" y="2566115"/>
          <a:ext cx="5558406" cy="2227729"/>
        </a:xfrm>
        <a:prstGeom prst="upArrowCallou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i="1" kern="1200" dirty="0">
              <a:latin typeface="Roboto" panose="02000000000000000000" pitchFamily="2" charset="0"/>
              <a:ea typeface="Roboto" panose="02000000000000000000" pitchFamily="2" charset="0"/>
            </a:rPr>
            <a:t>Oikos</a:t>
          </a:r>
        </a:p>
      </dsp:txBody>
      <dsp:txXfrm rot="-10800000">
        <a:off x="0" y="2566115"/>
        <a:ext cx="5558406" cy="781933"/>
      </dsp:txXfrm>
    </dsp:sp>
    <dsp:sp modelId="{9419F36E-9D74-4A6D-83AC-88B8014C5361}">
      <dsp:nvSpPr>
        <dsp:cNvPr id="0" name=""/>
        <dsp:cNvSpPr/>
      </dsp:nvSpPr>
      <dsp:spPr>
        <a:xfrm>
          <a:off x="0" y="3157093"/>
          <a:ext cx="2779203" cy="802513"/>
        </a:xfrm>
        <a:prstGeom prst="rect">
          <a:avLst/>
        </a:prstGeom>
        <a:solidFill>
          <a:schemeClr val="accent2">
            <a:tint val="40000"/>
            <a:alpha val="90000"/>
            <a:hueOff val="-636919"/>
            <a:satOff val="-56510"/>
            <a:lumOff val="-57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36919"/>
              <a:satOff val="-56510"/>
              <a:lumOff val="-5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Família e membros; dependentes; animais e bens</a:t>
          </a:r>
        </a:p>
      </dsp:txBody>
      <dsp:txXfrm>
        <a:off x="0" y="3157093"/>
        <a:ext cx="2779203" cy="802513"/>
      </dsp:txXfrm>
    </dsp:sp>
    <dsp:sp modelId="{05554E13-7AAA-48F6-98B8-D985DB177CC5}">
      <dsp:nvSpPr>
        <dsp:cNvPr id="0" name=""/>
        <dsp:cNvSpPr/>
      </dsp:nvSpPr>
      <dsp:spPr>
        <a:xfrm>
          <a:off x="2779203" y="3157097"/>
          <a:ext cx="2779203" cy="802506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Grupos responsáveis por dar origem à cidade-Estado grega</a:t>
          </a:r>
        </a:p>
      </dsp:txBody>
      <dsp:txXfrm>
        <a:off x="2779203" y="3157097"/>
        <a:ext cx="2779203" cy="802506"/>
      </dsp:txXfrm>
    </dsp:sp>
    <dsp:sp modelId="{FB19A36D-AE1A-432E-9A47-D344EDB0AAC2}">
      <dsp:nvSpPr>
        <dsp:cNvPr id="0" name=""/>
        <dsp:cNvSpPr/>
      </dsp:nvSpPr>
      <dsp:spPr>
        <a:xfrm rot="10800000">
          <a:off x="0" y="0"/>
          <a:ext cx="5558406" cy="1205870"/>
        </a:xfrm>
        <a:prstGeom prst="upArrowCallou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Jônios, eólios e dórios</a:t>
          </a:r>
        </a:p>
      </dsp:txBody>
      <dsp:txXfrm rot="10800000">
        <a:off x="0" y="0"/>
        <a:ext cx="5558406" cy="783538"/>
      </dsp:txXfrm>
    </dsp:sp>
    <dsp:sp modelId="{24AA20F3-563E-4362-89EE-580D590152BA}">
      <dsp:nvSpPr>
        <dsp:cNvPr id="0" name=""/>
        <dsp:cNvSpPr/>
      </dsp:nvSpPr>
      <dsp:spPr>
        <a:xfrm rot="10800000">
          <a:off x="0" y="1231183"/>
          <a:ext cx="5558406" cy="1380657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>
              <a:latin typeface="Roboto" panose="02000000000000000000" pitchFamily="2" charset="0"/>
              <a:ea typeface="Roboto" panose="02000000000000000000" pitchFamily="2" charset="0"/>
            </a:rPr>
            <a:t>Grécia antiga</a:t>
          </a:r>
        </a:p>
      </dsp:txBody>
      <dsp:txXfrm rot="10800000">
        <a:off x="0" y="1231183"/>
        <a:ext cx="5558406" cy="897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AC0F1-1795-468D-860A-E1696F5AE017}">
      <dsp:nvSpPr>
        <dsp:cNvPr id="0" name=""/>
        <dsp:cNvSpPr/>
      </dsp:nvSpPr>
      <dsp:spPr>
        <a:xfrm>
          <a:off x="9094" y="748592"/>
          <a:ext cx="2154924" cy="25033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latin typeface="Roboto" panose="02000000000000000000" pitchFamily="2" charset="0"/>
              <a:ea typeface="Roboto" panose="02000000000000000000" pitchFamily="2" charset="0"/>
            </a:rPr>
            <a:t>Fundada pelos jônios, por volta do século X a.C.</a:t>
          </a:r>
        </a:p>
      </dsp:txBody>
      <dsp:txXfrm>
        <a:off x="72210" y="811708"/>
        <a:ext cx="2028692" cy="2377082"/>
      </dsp:txXfrm>
    </dsp:sp>
    <dsp:sp modelId="{0C73E6BD-B194-40CE-953C-BDEA7A65C242}">
      <dsp:nvSpPr>
        <dsp:cNvPr id="0" name=""/>
        <dsp:cNvSpPr/>
      </dsp:nvSpPr>
      <dsp:spPr>
        <a:xfrm>
          <a:off x="2349456" y="1770308"/>
          <a:ext cx="393126" cy="4598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/>
        </a:p>
      </dsp:txBody>
      <dsp:txXfrm>
        <a:off x="2349456" y="1862285"/>
        <a:ext cx="275188" cy="275929"/>
      </dsp:txXfrm>
    </dsp:sp>
    <dsp:sp modelId="{7F02931E-2776-4257-80AD-BCE6EBE3A493}">
      <dsp:nvSpPr>
        <dsp:cNvPr id="0" name=""/>
        <dsp:cNvSpPr/>
      </dsp:nvSpPr>
      <dsp:spPr>
        <a:xfrm>
          <a:off x="2905766" y="748592"/>
          <a:ext cx="2597747" cy="25033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latin typeface="Roboto" panose="02000000000000000000" pitchFamily="2" charset="0"/>
              <a:ea typeface="Roboto" panose="02000000000000000000" pitchFamily="2" charset="0"/>
            </a:rPr>
            <a:t>Cargos políticos ocupados pela </a:t>
          </a:r>
          <a:r>
            <a:rPr lang="pt-BR" sz="2600" b="1" kern="1200" dirty="0">
              <a:latin typeface="Roboto" panose="02000000000000000000" pitchFamily="2" charset="0"/>
              <a:ea typeface="Roboto" panose="02000000000000000000" pitchFamily="2" charset="0"/>
            </a:rPr>
            <a:t>aristocracia</a:t>
          </a:r>
          <a:r>
            <a:rPr lang="pt-BR" sz="2600" kern="1200" dirty="0">
              <a:latin typeface="Roboto" panose="02000000000000000000" pitchFamily="2" charset="0"/>
              <a:ea typeface="Roboto" panose="02000000000000000000" pitchFamily="2" charset="0"/>
            </a:rPr>
            <a:t> ateniense.</a:t>
          </a:r>
        </a:p>
      </dsp:txBody>
      <dsp:txXfrm>
        <a:off x="2979086" y="821912"/>
        <a:ext cx="2451107" cy="2356674"/>
      </dsp:txXfrm>
    </dsp:sp>
    <dsp:sp modelId="{2FFE2911-63E8-42F8-BD15-707469134C80}">
      <dsp:nvSpPr>
        <dsp:cNvPr id="0" name=""/>
        <dsp:cNvSpPr/>
      </dsp:nvSpPr>
      <dsp:spPr>
        <a:xfrm>
          <a:off x="5688951" y="1770308"/>
          <a:ext cx="393126" cy="4598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/>
        </a:p>
      </dsp:txBody>
      <dsp:txXfrm>
        <a:off x="5688951" y="1862285"/>
        <a:ext cx="275188" cy="275929"/>
      </dsp:txXfrm>
    </dsp:sp>
    <dsp:sp modelId="{180E013C-9ACC-4083-BA3C-DE7B616FB83C}">
      <dsp:nvSpPr>
        <dsp:cNvPr id="0" name=""/>
        <dsp:cNvSpPr/>
      </dsp:nvSpPr>
      <dsp:spPr>
        <a:xfrm>
          <a:off x="6245262" y="748592"/>
          <a:ext cx="2163436" cy="25033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latin typeface="Roboto" panose="02000000000000000000" pitchFamily="2" charset="0"/>
              <a:ea typeface="Roboto" panose="02000000000000000000" pitchFamily="2" charset="0"/>
            </a:rPr>
            <a:t>Insatisfação das outras camadas da população.</a:t>
          </a:r>
        </a:p>
      </dsp:txBody>
      <dsp:txXfrm>
        <a:off x="6308627" y="811957"/>
        <a:ext cx="2036706" cy="2376584"/>
      </dsp:txXfrm>
    </dsp:sp>
    <dsp:sp modelId="{E386E10A-E6CB-461B-98CC-6AE435FEAE71}">
      <dsp:nvSpPr>
        <dsp:cNvPr id="0" name=""/>
        <dsp:cNvSpPr/>
      </dsp:nvSpPr>
      <dsp:spPr>
        <a:xfrm rot="59817">
          <a:off x="8579999" y="1795273"/>
          <a:ext cx="363272" cy="4598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/>
        </a:p>
      </dsp:txBody>
      <dsp:txXfrm>
        <a:off x="8580007" y="1886302"/>
        <a:ext cx="254290" cy="275929"/>
      </dsp:txXfrm>
    </dsp:sp>
    <dsp:sp modelId="{36FF941E-7980-4A14-9875-0A6DEB82F2DA}">
      <dsp:nvSpPr>
        <dsp:cNvPr id="0" name=""/>
        <dsp:cNvSpPr/>
      </dsp:nvSpPr>
      <dsp:spPr>
        <a:xfrm>
          <a:off x="9094013" y="798233"/>
          <a:ext cx="2171187" cy="25033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latin typeface="Roboto" panose="02000000000000000000" pitchFamily="2" charset="0"/>
              <a:ea typeface="Roboto" panose="02000000000000000000" pitchFamily="2" charset="0"/>
            </a:rPr>
            <a:t>594 a.C., reforma política proposta por Sólon.</a:t>
          </a:r>
        </a:p>
      </dsp:txBody>
      <dsp:txXfrm>
        <a:off x="9157605" y="861825"/>
        <a:ext cx="2044003" cy="23761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FB7EF-07B4-43E0-8FC0-828B2321CA43}">
      <dsp:nvSpPr>
        <dsp:cNvPr id="0" name=""/>
        <dsp:cNvSpPr/>
      </dsp:nvSpPr>
      <dsp:spPr>
        <a:xfrm>
          <a:off x="5789" y="1239092"/>
          <a:ext cx="1480782" cy="24797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Roboto" panose="02000000000000000000" pitchFamily="2" charset="0"/>
              <a:ea typeface="Roboto" panose="02000000000000000000" pitchFamily="2" charset="0"/>
            </a:rPr>
            <a:t>508 a.C., reformas de Clístenes.</a:t>
          </a:r>
        </a:p>
      </dsp:txBody>
      <dsp:txXfrm>
        <a:off x="49160" y="1282463"/>
        <a:ext cx="1394040" cy="2392966"/>
      </dsp:txXfrm>
    </dsp:sp>
    <dsp:sp modelId="{F5A50B98-A237-4281-91B7-44941818659B}">
      <dsp:nvSpPr>
        <dsp:cNvPr id="0" name=""/>
        <dsp:cNvSpPr/>
      </dsp:nvSpPr>
      <dsp:spPr>
        <a:xfrm>
          <a:off x="1634650" y="2295329"/>
          <a:ext cx="313925" cy="367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1634650" y="2368776"/>
        <a:ext cx="219748" cy="220340"/>
      </dsp:txXfrm>
    </dsp:sp>
    <dsp:sp modelId="{F0F9BF5F-9AE8-4737-BC05-181F0F752DC9}">
      <dsp:nvSpPr>
        <dsp:cNvPr id="0" name=""/>
        <dsp:cNvSpPr/>
      </dsp:nvSpPr>
      <dsp:spPr>
        <a:xfrm>
          <a:off x="2078885" y="1239092"/>
          <a:ext cx="1480782" cy="24797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Roboto" panose="02000000000000000000" pitchFamily="2" charset="0"/>
              <a:ea typeface="Roboto" panose="02000000000000000000" pitchFamily="2" charset="0"/>
            </a:rPr>
            <a:t>Surge a democracia ateniense com maior participação dos cidadãos.</a:t>
          </a:r>
        </a:p>
      </dsp:txBody>
      <dsp:txXfrm>
        <a:off x="2122256" y="1282463"/>
        <a:ext cx="1394040" cy="2392966"/>
      </dsp:txXfrm>
    </dsp:sp>
    <dsp:sp modelId="{249EC589-0991-416B-9BEA-9C191D034E0F}">
      <dsp:nvSpPr>
        <dsp:cNvPr id="0" name=""/>
        <dsp:cNvSpPr/>
      </dsp:nvSpPr>
      <dsp:spPr>
        <a:xfrm>
          <a:off x="3707746" y="2295329"/>
          <a:ext cx="313925" cy="367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707746" y="2368776"/>
        <a:ext cx="219748" cy="220340"/>
      </dsp:txXfrm>
    </dsp:sp>
    <dsp:sp modelId="{8D3E6D82-A8CF-40B0-8D24-0F6246750FEA}">
      <dsp:nvSpPr>
        <dsp:cNvPr id="0" name=""/>
        <dsp:cNvSpPr/>
      </dsp:nvSpPr>
      <dsp:spPr>
        <a:xfrm>
          <a:off x="4151980" y="1239092"/>
          <a:ext cx="1480782" cy="24797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Roboto" panose="02000000000000000000" pitchFamily="2" charset="0"/>
              <a:ea typeface="Roboto" panose="02000000000000000000" pitchFamily="2" charset="0"/>
            </a:rPr>
            <a:t>Assembleia do povo.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Roboto" panose="02000000000000000000" pitchFamily="2" charset="0"/>
              <a:ea typeface="Roboto" panose="02000000000000000000" pitchFamily="2" charset="0"/>
            </a:rPr>
            <a:t>Conselho dos Quinhentos. </a:t>
          </a:r>
        </a:p>
      </dsp:txBody>
      <dsp:txXfrm>
        <a:off x="4195351" y="1282463"/>
        <a:ext cx="1394040" cy="2392966"/>
      </dsp:txXfrm>
    </dsp:sp>
    <dsp:sp modelId="{3A421DE4-0DF3-4D35-920A-F5852FFCB56C}">
      <dsp:nvSpPr>
        <dsp:cNvPr id="0" name=""/>
        <dsp:cNvSpPr/>
      </dsp:nvSpPr>
      <dsp:spPr>
        <a:xfrm>
          <a:off x="5780841" y="2295329"/>
          <a:ext cx="313925" cy="367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5780841" y="2368776"/>
        <a:ext cx="219748" cy="220340"/>
      </dsp:txXfrm>
    </dsp:sp>
    <dsp:sp modelId="{10C38248-AB16-46B9-97F1-4D77F7EA0ED1}">
      <dsp:nvSpPr>
        <dsp:cNvPr id="0" name=""/>
        <dsp:cNvSpPr/>
      </dsp:nvSpPr>
      <dsp:spPr>
        <a:xfrm>
          <a:off x="6225076" y="1239092"/>
          <a:ext cx="1480782" cy="24797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Roboto" panose="02000000000000000000" pitchFamily="2" charset="0"/>
              <a:ea typeface="Roboto" panose="02000000000000000000" pitchFamily="2" charset="0"/>
            </a:rPr>
            <a:t>Ostracismo.</a:t>
          </a:r>
        </a:p>
      </dsp:txBody>
      <dsp:txXfrm>
        <a:off x="6268447" y="1282463"/>
        <a:ext cx="1394040" cy="2392966"/>
      </dsp:txXfrm>
    </dsp:sp>
    <dsp:sp modelId="{53A11953-5605-4B8A-A1AD-87B8CDAEDE81}">
      <dsp:nvSpPr>
        <dsp:cNvPr id="0" name=""/>
        <dsp:cNvSpPr/>
      </dsp:nvSpPr>
      <dsp:spPr>
        <a:xfrm>
          <a:off x="7853937" y="2295329"/>
          <a:ext cx="313925" cy="367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7853937" y="2368776"/>
        <a:ext cx="219748" cy="220340"/>
      </dsp:txXfrm>
    </dsp:sp>
    <dsp:sp modelId="{E74BCAB5-F39A-484C-92B6-4735D14CEF9E}">
      <dsp:nvSpPr>
        <dsp:cNvPr id="0" name=""/>
        <dsp:cNvSpPr/>
      </dsp:nvSpPr>
      <dsp:spPr>
        <a:xfrm>
          <a:off x="8298172" y="1239092"/>
          <a:ext cx="1480782" cy="24797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Roboto" panose="02000000000000000000" pitchFamily="2" charset="0"/>
              <a:ea typeface="Roboto" panose="02000000000000000000" pitchFamily="2" charset="0"/>
            </a:rPr>
            <a:t>Escravizados, mulheres e estrangeiros eram excluídos da vida política.</a:t>
          </a:r>
        </a:p>
      </dsp:txBody>
      <dsp:txXfrm>
        <a:off x="8341543" y="1282463"/>
        <a:ext cx="1394040" cy="2392966"/>
      </dsp:txXfrm>
    </dsp:sp>
    <dsp:sp modelId="{F3969F88-4F67-4744-934D-F2E0D83EA0F6}">
      <dsp:nvSpPr>
        <dsp:cNvPr id="0" name=""/>
        <dsp:cNvSpPr/>
      </dsp:nvSpPr>
      <dsp:spPr>
        <a:xfrm>
          <a:off x="9927032" y="2295329"/>
          <a:ext cx="313925" cy="367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9927032" y="2368776"/>
        <a:ext cx="219748" cy="220340"/>
      </dsp:txXfrm>
    </dsp:sp>
    <dsp:sp modelId="{ED7349E3-0A57-4191-B6F0-2388FCEBD83B}">
      <dsp:nvSpPr>
        <dsp:cNvPr id="0" name=""/>
        <dsp:cNvSpPr/>
      </dsp:nvSpPr>
      <dsp:spPr>
        <a:xfrm>
          <a:off x="10371267" y="1239092"/>
          <a:ext cx="1480782" cy="24797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Roboto" panose="02000000000000000000" pitchFamily="2" charset="0"/>
              <a:ea typeface="Roboto" panose="02000000000000000000" pitchFamily="2" charset="0"/>
            </a:rPr>
            <a:t>450 a.C., Péricles criou um Tribunal Popular aperfeiçoando a democracia ateniense. </a:t>
          </a:r>
        </a:p>
      </dsp:txBody>
      <dsp:txXfrm>
        <a:off x="10414638" y="1282463"/>
        <a:ext cx="1394040" cy="23929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AC0F1-1795-468D-860A-E1696F5AE017}">
      <dsp:nvSpPr>
        <dsp:cNvPr id="0" name=""/>
        <dsp:cNvSpPr/>
      </dsp:nvSpPr>
      <dsp:spPr>
        <a:xfrm>
          <a:off x="9504" y="1245505"/>
          <a:ext cx="1699443" cy="23937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latin typeface="Roboto" panose="02000000000000000000" pitchFamily="2" charset="0"/>
              <a:ea typeface="Roboto" panose="02000000000000000000" pitchFamily="2" charset="0"/>
            </a:rPr>
            <a:t>Fundada pelos dórios.</a:t>
          </a:r>
        </a:p>
      </dsp:txBody>
      <dsp:txXfrm>
        <a:off x="59279" y="1295280"/>
        <a:ext cx="1599893" cy="2294176"/>
      </dsp:txXfrm>
    </dsp:sp>
    <dsp:sp modelId="{0C73E6BD-B194-40CE-953C-BDEA7A65C242}">
      <dsp:nvSpPr>
        <dsp:cNvPr id="0" name=""/>
        <dsp:cNvSpPr/>
      </dsp:nvSpPr>
      <dsp:spPr>
        <a:xfrm rot="11249">
          <a:off x="1892526" y="2200544"/>
          <a:ext cx="389188" cy="491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/>
        </a:p>
      </dsp:txBody>
      <dsp:txXfrm>
        <a:off x="1892526" y="2298690"/>
        <a:ext cx="272432" cy="295010"/>
      </dsp:txXfrm>
    </dsp:sp>
    <dsp:sp modelId="{7F02931E-2776-4257-80AD-BCE6EBE3A493}">
      <dsp:nvSpPr>
        <dsp:cNvPr id="0" name=""/>
        <dsp:cNvSpPr/>
      </dsp:nvSpPr>
      <dsp:spPr>
        <a:xfrm>
          <a:off x="2443263" y="1432324"/>
          <a:ext cx="2464568" cy="20385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latin typeface="Roboto" panose="02000000000000000000" pitchFamily="2" charset="0"/>
              <a:ea typeface="Roboto" panose="02000000000000000000" pitchFamily="2" charset="0"/>
            </a:rPr>
            <a:t>Cidade-Estado militarizada.</a:t>
          </a:r>
        </a:p>
      </dsp:txBody>
      <dsp:txXfrm>
        <a:off x="2502969" y="1492030"/>
        <a:ext cx="2345156" cy="1919109"/>
      </dsp:txXfrm>
    </dsp:sp>
    <dsp:sp modelId="{2FFE2911-63E8-42F8-BD15-707469134C80}">
      <dsp:nvSpPr>
        <dsp:cNvPr id="0" name=""/>
        <dsp:cNvSpPr/>
      </dsp:nvSpPr>
      <dsp:spPr>
        <a:xfrm>
          <a:off x="5099311" y="2205742"/>
          <a:ext cx="405936" cy="491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/>
        </a:p>
      </dsp:txBody>
      <dsp:txXfrm>
        <a:off x="5099311" y="2304079"/>
        <a:ext cx="284155" cy="295010"/>
      </dsp:txXfrm>
    </dsp:sp>
    <dsp:sp modelId="{180E013C-9ACC-4083-BA3C-DE7B616FB83C}">
      <dsp:nvSpPr>
        <dsp:cNvPr id="0" name=""/>
        <dsp:cNvSpPr/>
      </dsp:nvSpPr>
      <dsp:spPr>
        <a:xfrm>
          <a:off x="5673749" y="1254721"/>
          <a:ext cx="2313038" cy="23937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latin typeface="Roboto" panose="02000000000000000000" pitchFamily="2" charset="0"/>
              <a:ea typeface="Roboto" panose="02000000000000000000" pitchFamily="2" charset="0"/>
            </a:rPr>
            <a:t>Exercício político realizado por uma </a:t>
          </a:r>
          <a:r>
            <a:rPr lang="pt-BR" sz="2600" b="1" kern="1200" dirty="0">
              <a:latin typeface="Roboto" panose="02000000000000000000" pitchFamily="2" charset="0"/>
              <a:ea typeface="Roboto" panose="02000000000000000000" pitchFamily="2" charset="0"/>
            </a:rPr>
            <a:t>oligarquia</a:t>
          </a:r>
          <a:r>
            <a:rPr lang="pt-BR" sz="2600" kern="1200" dirty="0">
              <a:latin typeface="Roboto" panose="02000000000000000000" pitchFamily="2" charset="0"/>
              <a:ea typeface="Roboto" panose="02000000000000000000" pitchFamily="2" charset="0"/>
            </a:rPr>
            <a:t>.</a:t>
          </a:r>
        </a:p>
      </dsp:txBody>
      <dsp:txXfrm>
        <a:off x="5741496" y="1322468"/>
        <a:ext cx="2177544" cy="2258232"/>
      </dsp:txXfrm>
    </dsp:sp>
    <dsp:sp modelId="{E386E10A-E6CB-461B-98CC-6AE435FEAE71}">
      <dsp:nvSpPr>
        <dsp:cNvPr id="0" name=""/>
        <dsp:cNvSpPr/>
      </dsp:nvSpPr>
      <dsp:spPr>
        <a:xfrm rot="65067">
          <a:off x="8156074" y="2234237"/>
          <a:ext cx="359018" cy="491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/>
        </a:p>
      </dsp:txBody>
      <dsp:txXfrm>
        <a:off x="8156084" y="2331555"/>
        <a:ext cx="251313" cy="295010"/>
      </dsp:txXfrm>
    </dsp:sp>
    <dsp:sp modelId="{36FF941E-7980-4A14-9875-0A6DEB82F2DA}">
      <dsp:nvSpPr>
        <dsp:cNvPr id="0" name=""/>
        <dsp:cNvSpPr/>
      </dsp:nvSpPr>
      <dsp:spPr>
        <a:xfrm>
          <a:off x="8664059" y="1193585"/>
          <a:ext cx="2321325" cy="26293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latin typeface="Roboto" panose="02000000000000000000" pitchFamily="2" charset="0"/>
              <a:ea typeface="Roboto" panose="02000000000000000000" pitchFamily="2" charset="0"/>
            </a:rPr>
            <a:t>Órgãos do governo espartano: Gerúsia, Ápela, Eforato.</a:t>
          </a:r>
        </a:p>
      </dsp:txBody>
      <dsp:txXfrm>
        <a:off x="8732048" y="1261574"/>
        <a:ext cx="2185347" cy="24933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22211-BF0F-4961-AAEF-6ED088B4868D}">
      <dsp:nvSpPr>
        <dsp:cNvPr id="0" name=""/>
        <dsp:cNvSpPr/>
      </dsp:nvSpPr>
      <dsp:spPr>
        <a:xfrm>
          <a:off x="0" y="1633"/>
          <a:ext cx="10674292" cy="10786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Politeísta: crenças em diversos deuses.</a:t>
          </a:r>
        </a:p>
      </dsp:txBody>
      <dsp:txXfrm>
        <a:off x="52656" y="54289"/>
        <a:ext cx="10568980" cy="973353"/>
      </dsp:txXfrm>
    </dsp:sp>
    <dsp:sp modelId="{6B085F79-205E-4F39-B88C-7FCF9FE81E04}">
      <dsp:nvSpPr>
        <dsp:cNvPr id="0" name=""/>
        <dsp:cNvSpPr/>
      </dsp:nvSpPr>
      <dsp:spPr>
        <a:xfrm>
          <a:off x="0" y="1094361"/>
          <a:ext cx="10674292" cy="10786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Olimpo: montanha que passou a ser considerada o céu dos gregos.</a:t>
          </a:r>
        </a:p>
      </dsp:txBody>
      <dsp:txXfrm>
        <a:off x="52656" y="1147017"/>
        <a:ext cx="10568980" cy="973353"/>
      </dsp:txXfrm>
    </dsp:sp>
    <dsp:sp modelId="{B69FA9F3-C5FF-485D-9F01-C6FC18BE155B}">
      <dsp:nvSpPr>
        <dsp:cNvPr id="0" name=""/>
        <dsp:cNvSpPr/>
      </dsp:nvSpPr>
      <dsp:spPr>
        <a:xfrm>
          <a:off x="0" y="2187088"/>
          <a:ext cx="10674292" cy="10786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Cidades gregas: construíam templos e santuários aos deuses.</a:t>
          </a:r>
        </a:p>
      </dsp:txBody>
      <dsp:txXfrm>
        <a:off x="52656" y="2239744"/>
        <a:ext cx="10568980" cy="973353"/>
      </dsp:txXfrm>
    </dsp:sp>
    <dsp:sp modelId="{A39B1691-762B-4A76-92B9-41EB7A58BCBD}">
      <dsp:nvSpPr>
        <dsp:cNvPr id="0" name=""/>
        <dsp:cNvSpPr/>
      </dsp:nvSpPr>
      <dsp:spPr>
        <a:xfrm>
          <a:off x="0" y="3279816"/>
          <a:ext cx="10674292" cy="10786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Religião cívica: festividades para os deuses da cidade para obter benesses.</a:t>
          </a:r>
        </a:p>
      </dsp:txBody>
      <dsp:txXfrm>
        <a:off x="52656" y="3332472"/>
        <a:ext cx="10568980" cy="973353"/>
      </dsp:txXfrm>
    </dsp:sp>
    <dsp:sp modelId="{54AEE74E-BDFE-4E13-B7DF-2C2E3573FE68}">
      <dsp:nvSpPr>
        <dsp:cNvPr id="0" name=""/>
        <dsp:cNvSpPr/>
      </dsp:nvSpPr>
      <dsp:spPr>
        <a:xfrm>
          <a:off x="0" y="4372544"/>
          <a:ext cx="10674292" cy="10786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Mitologia: conjunto de mitos que contam a história dos deuses e heróis. </a:t>
          </a:r>
        </a:p>
      </dsp:txBody>
      <dsp:txXfrm>
        <a:off x="52656" y="4425200"/>
        <a:ext cx="10568980" cy="9733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C900B-BB53-46C8-B382-1C759D3D0695}">
      <dsp:nvSpPr>
        <dsp:cNvPr id="0" name=""/>
        <dsp:cNvSpPr/>
      </dsp:nvSpPr>
      <dsp:spPr>
        <a:xfrm>
          <a:off x="7391011" y="1233392"/>
          <a:ext cx="91440" cy="2881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12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44180-1249-4869-BE51-5F580D4EBC27}">
      <dsp:nvSpPr>
        <dsp:cNvPr id="0" name=""/>
        <dsp:cNvSpPr/>
      </dsp:nvSpPr>
      <dsp:spPr>
        <a:xfrm>
          <a:off x="2004882" y="1291"/>
          <a:ext cx="3135383" cy="18682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F3FA2-5C79-4269-8EB9-5BE1A2CDF16B}">
      <dsp:nvSpPr>
        <dsp:cNvPr id="0" name=""/>
        <dsp:cNvSpPr/>
      </dsp:nvSpPr>
      <dsp:spPr>
        <a:xfrm>
          <a:off x="2107432" y="98713"/>
          <a:ext cx="3135383" cy="1868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753 a.C.-509 a.C., na cidade de Roma os chefes das famílias se reuniam para discutir assuntos de seu interesse.</a:t>
          </a:r>
        </a:p>
      </dsp:txBody>
      <dsp:txXfrm>
        <a:off x="2162152" y="153433"/>
        <a:ext cx="3025943" cy="1758834"/>
      </dsp:txXfrm>
    </dsp:sp>
    <dsp:sp modelId="{2DEAB381-5D46-499B-B8FA-EBA273FBB65C}">
      <dsp:nvSpPr>
        <dsp:cNvPr id="0" name=""/>
        <dsp:cNvSpPr/>
      </dsp:nvSpPr>
      <dsp:spPr>
        <a:xfrm>
          <a:off x="5345365" y="-18412"/>
          <a:ext cx="4182732" cy="12518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0D36E-2007-437D-BB9A-FDCE02D367FB}">
      <dsp:nvSpPr>
        <dsp:cNvPr id="0" name=""/>
        <dsp:cNvSpPr/>
      </dsp:nvSpPr>
      <dsp:spPr>
        <a:xfrm>
          <a:off x="5447914" y="79009"/>
          <a:ext cx="4182732" cy="1251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600 a.C., os </a:t>
          </a:r>
          <a:r>
            <a:rPr lang="pt-BR" sz="2000" b="1" kern="1200" dirty="0">
              <a:latin typeface="Roboto" panose="02000000000000000000" pitchFamily="2" charset="0"/>
              <a:ea typeface="Roboto" panose="02000000000000000000" pitchFamily="2" charset="0"/>
            </a:rPr>
            <a:t>etruscos </a:t>
          </a: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se estabeleceram na cidade e, aos poucos, foram ganhando poder até conseguirem o governo da cidade. </a:t>
          </a:r>
        </a:p>
      </dsp:txBody>
      <dsp:txXfrm>
        <a:off x="5484578" y="115673"/>
        <a:ext cx="4109404" cy="1178476"/>
      </dsp:txXfrm>
    </dsp:sp>
    <dsp:sp modelId="{E4CB67A6-F522-4FF4-B7E2-B4795E25CA1D}">
      <dsp:nvSpPr>
        <dsp:cNvPr id="0" name=""/>
        <dsp:cNvSpPr/>
      </dsp:nvSpPr>
      <dsp:spPr>
        <a:xfrm>
          <a:off x="5771544" y="1521519"/>
          <a:ext cx="3330374" cy="5860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7D277-95E9-468F-83D3-9ECE63A34BEC}">
      <dsp:nvSpPr>
        <dsp:cNvPr id="0" name=""/>
        <dsp:cNvSpPr/>
      </dsp:nvSpPr>
      <dsp:spPr>
        <a:xfrm>
          <a:off x="5874093" y="1618941"/>
          <a:ext cx="3330374" cy="586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Roma prosperou e foi modernizada.</a:t>
          </a:r>
        </a:p>
      </dsp:txBody>
      <dsp:txXfrm>
        <a:off x="5891258" y="1636106"/>
        <a:ext cx="3296044" cy="5517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55E13-8872-4FEA-A51D-59AC23CE1485}">
      <dsp:nvSpPr>
        <dsp:cNvPr id="0" name=""/>
        <dsp:cNvSpPr/>
      </dsp:nvSpPr>
      <dsp:spPr>
        <a:xfrm>
          <a:off x="0" y="77595"/>
          <a:ext cx="5584215" cy="907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latin typeface="Roboto" panose="02000000000000000000" pitchFamily="2" charset="0"/>
              <a:ea typeface="Roboto" panose="02000000000000000000" pitchFamily="2" charset="0"/>
            </a:rPr>
            <a:t>Sociedade romana </a:t>
          </a:r>
        </a:p>
      </dsp:txBody>
      <dsp:txXfrm>
        <a:off x="0" y="77595"/>
        <a:ext cx="5584215" cy="604800"/>
      </dsp:txXfrm>
    </dsp:sp>
    <dsp:sp modelId="{05909110-C0DF-4C2A-A16E-3D5004D2B7DC}">
      <dsp:nvSpPr>
        <dsp:cNvPr id="0" name=""/>
        <dsp:cNvSpPr/>
      </dsp:nvSpPr>
      <dsp:spPr>
        <a:xfrm>
          <a:off x="86272" y="562738"/>
          <a:ext cx="5584215" cy="234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 dirty="0">
              <a:latin typeface="Roboto" panose="02000000000000000000" pitchFamily="2" charset="0"/>
              <a:ea typeface="Roboto" panose="02000000000000000000" pitchFamily="2" charset="0"/>
            </a:rPr>
            <a:t>Patrícios: nobres.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 dirty="0">
              <a:latin typeface="Roboto" panose="02000000000000000000" pitchFamily="2" charset="0"/>
              <a:ea typeface="Roboto" panose="02000000000000000000" pitchFamily="2" charset="0"/>
            </a:rPr>
            <a:t>Plebeus: pequenos agricultores, artesãos ou mercadores.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 dirty="0">
              <a:latin typeface="Roboto" panose="02000000000000000000" pitchFamily="2" charset="0"/>
              <a:ea typeface="Roboto" panose="02000000000000000000" pitchFamily="2" charset="0"/>
            </a:rPr>
            <a:t>Clientes: servidores.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 dirty="0">
              <a:latin typeface="Roboto" panose="02000000000000000000" pitchFamily="2" charset="0"/>
              <a:ea typeface="Roboto" panose="02000000000000000000" pitchFamily="2" charset="0"/>
            </a:rPr>
            <a:t>Escravizados: prisioneiros de guerra e devedores.</a:t>
          </a:r>
        </a:p>
      </dsp:txBody>
      <dsp:txXfrm>
        <a:off x="154914" y="631380"/>
        <a:ext cx="5446931" cy="22063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7AF62-FFDD-4CB5-8A68-B7216D563254}">
      <dsp:nvSpPr>
        <dsp:cNvPr id="0" name=""/>
        <dsp:cNvSpPr/>
      </dsp:nvSpPr>
      <dsp:spPr>
        <a:xfrm>
          <a:off x="407911" y="0"/>
          <a:ext cx="584108" cy="58410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01A80-35C7-4476-86A7-CCC4D2E2C067}">
      <dsp:nvSpPr>
        <dsp:cNvPr id="0" name=""/>
        <dsp:cNvSpPr/>
      </dsp:nvSpPr>
      <dsp:spPr>
        <a:xfrm>
          <a:off x="449544" y="-95763"/>
          <a:ext cx="467286" cy="467286"/>
        </a:xfrm>
        <a:prstGeom prst="chord">
          <a:avLst>
            <a:gd name="adj1" fmla="val 162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54AC5-AE7E-4FAF-995D-C5B8FFBE01AD}">
      <dsp:nvSpPr>
        <dsp:cNvPr id="0" name=""/>
        <dsp:cNvSpPr/>
      </dsp:nvSpPr>
      <dsp:spPr>
        <a:xfrm>
          <a:off x="365550" y="744668"/>
          <a:ext cx="3231558" cy="1870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>
              <a:latin typeface="Roboto" panose="02000000000000000000" pitchFamily="2" charset="0"/>
              <a:ea typeface="Roboto" panose="02000000000000000000" pitchFamily="2" charset="0"/>
            </a:rPr>
            <a:t>- </a:t>
          </a: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Rei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- </a:t>
          </a: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Senado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- </a:t>
          </a: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Assembleia</a:t>
          </a:r>
        </a:p>
      </dsp:txBody>
      <dsp:txXfrm>
        <a:off x="365550" y="744668"/>
        <a:ext cx="3231558" cy="1870605"/>
      </dsp:txXfrm>
    </dsp:sp>
    <dsp:sp modelId="{695188F6-147B-4CA4-B25F-628C0E7F8024}">
      <dsp:nvSpPr>
        <dsp:cNvPr id="0" name=""/>
        <dsp:cNvSpPr/>
      </dsp:nvSpPr>
      <dsp:spPr>
        <a:xfrm>
          <a:off x="1017808" y="0"/>
          <a:ext cx="3071823" cy="66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>
              <a:latin typeface="Roboto" panose="02000000000000000000" pitchFamily="2" charset="0"/>
              <a:ea typeface="Roboto" panose="02000000000000000000" pitchFamily="2" charset="0"/>
            </a:rPr>
            <a:t>Estrutura da política romana </a:t>
          </a:r>
        </a:p>
      </dsp:txBody>
      <dsp:txXfrm>
        <a:off x="1017808" y="0"/>
        <a:ext cx="3071823" cy="661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275FE-8E8F-D149-8FCB-05695FDB852E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2FB32-6C10-7A41-97DB-D53CED3A7C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503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A41A1-F916-2446-96BF-80C8316CB2E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16F08-D633-5941-ABF7-30B9016C20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82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51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4F74F-EA3C-4F69-9CCF-2800C7B6A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4F17A7-50F8-4538-86DD-78DB14BED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BC05A2-ED61-45D2-B60C-33CD2D01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EAD9-74E5-6E40-B449-C5B4129B0B8E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1A2D94-E06E-4B2F-9709-8CC09EA4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0B9158-6621-473C-ABDD-24F16E2A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28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1B85B-2BB3-4B64-A95E-7BB2938B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236ABA-71C6-4620-99F3-DA7BF9730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317FEB-E9B0-46CD-9EE8-AB9B6EF9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F558-25DA-0B47-9DAD-FD8D90F9FDAD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8FE9F4-B4B5-4F2A-9D18-C3ACA9C4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2CF5AD-F980-42CB-A6DF-64EDBA97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93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EE2408-ED16-4E68-8EDD-24F5E5289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3F1C236-87FD-4C51-985C-D1E845206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52F103-8A48-425A-9F96-419D4237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0AE6-E686-9343-BA29-88C8873D49F1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D937DB-DA4F-4AA9-A3BF-9AFF4DAA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FE3170-6ADD-4EDE-86BA-99540D2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691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F507D-205E-447E-8C1B-EA360B3A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C666F1-A327-40EA-90D7-750B12B92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F53B23-3551-45FA-BA70-3621D55B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1B26-6692-944B-979F-EA4893EE215F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13D731-3A45-4014-A6F1-31707BA0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C2F7EA-5912-4079-897A-6554A071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836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A4273-1EE6-415B-AEEB-A14402F26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A1DDA3-9306-41CC-9D44-EE8613C7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DF8E93-4D9D-4709-A98F-44913C01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055C-1C22-CB42-86C7-7F804ED8EBDF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10035F-D498-4A0C-878F-7367FBA8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BBE938-34EA-481B-B6A6-C3D67317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984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D09DD-C27A-4593-B293-599A2FF6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4522FF-FFF2-4247-B445-0492D55A8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F7797F-3A62-4960-9E11-633CBCEC4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22BCA8-1828-46FE-94BD-6146C9D1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7FD-9959-7E47-9CA0-CD0EDC3063E7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256327-8531-406D-A636-935101DC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46FB4B-6E06-4A06-8396-70344C54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440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FB85E-D368-40A1-AC32-B717428E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38F19B-17B7-4835-9BAB-5C758F950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F91D38-57DF-44D9-97F6-9C1176525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BAEB260-3FC1-4C6C-A9DA-1D30E3052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5541F3B-5A3E-4C92-9217-196361EE7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019BB26-C399-4DD5-8664-F3D784406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38B6-C435-E449-B60F-BD5A525FE033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D701E3C-0111-4774-A6C4-D4C234694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3CC3EE3-5B64-4724-8C62-DC50BE51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339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82E45-7D1E-4A17-A064-A033F0E7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E42D507-AA8B-4BCB-8633-3D709B8D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83FA-4428-EF44-A524-335B1AFDF98D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938886-2645-44ED-BAA3-7A3B4E4E9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A0BAAE0-B2C5-4517-AA84-8FE47234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235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628BA0E-A5CA-4260-8102-9F2C4D60E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C596-7D1D-8348-86D4-A1E62B64B806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8305DD7-C97F-42F0-A86D-6246A0237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432548-CDAC-4B1D-A534-B843BC22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950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32079-A086-473B-89EA-B792A928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E50BD9-B74E-4CA1-A287-E52C78B14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488314-874F-41B4-B8F9-A93369237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4DC547-9FC4-47D6-8788-73046874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6A15-B0A0-E740-B307-6C4C6B4F716E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B6459F-55B8-441E-A88C-D2EA2148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0BC4BA-8FF0-4D9F-B415-EC729E00E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812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BE612C-CE1F-494A-B3F5-88B4E8D9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B3FC963-313A-4231-8817-F0F154972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065AA4-0865-47E0-A005-067A71CD0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A58EEF-C78D-41B4-A0B0-74C83341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0FB0-627A-CD46-B37F-FE8A511C179A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8AFA21-4E02-487D-8AB7-495877F40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D24344-5803-40A9-A7EE-2B37861D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645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DB3BE27-E50B-457B-A32C-FCA62484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B8B4E8-3356-45BD-94E5-91E8FCBC2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AA2AF0-4F1C-404F-AEA3-1489890AC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67B4D-052D-4242-BC23-8B3AAB9292C0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5F3CCC-6093-47DA-B405-983B829C4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858A54-5748-4BC0-9D67-759103D12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979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image" Target="../media/image2.png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Layout" Target="../diagrams/layout15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diagramData" Target="../diagrams/data15.xml"/><Relationship Id="rId17" Type="http://schemas.openxmlformats.org/officeDocument/2006/relationships/image" Target="../media/image2.png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4;p13"/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639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3D911-50EC-4D6A-BBEB-85D052F8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26" y="393996"/>
            <a:ext cx="10515600" cy="884835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Sociedade espartana</a:t>
            </a:r>
            <a:endParaRPr lang="pt-BR" sz="3600" dirty="0"/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3A34B5FF-1C12-4841-A819-ECF88A5EAC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8666" y="1308029"/>
            <a:ext cx="4120738" cy="5427662"/>
          </a:xfrm>
          <a:prstGeom prst="rect">
            <a:avLst/>
          </a:prstGeom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C9B5ECA3-D46D-4F28-ABC5-F3E6A3E69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767" y="1761688"/>
            <a:ext cx="5892567" cy="3858936"/>
          </a:xfrm>
        </p:spPr>
        <p:txBody>
          <a:bodyPr>
            <a:noAutofit/>
          </a:bodyPr>
          <a:lstStyle/>
          <a:p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</a:rPr>
              <a:t>Espartanos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: descendentes dos dórios, considerados os únicos com direito à cidadania.</a:t>
            </a:r>
          </a:p>
          <a:p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</a:rPr>
              <a:t>Periecos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homens livres, porém sem direito à cidadania. </a:t>
            </a:r>
          </a:p>
          <a:p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</a:rPr>
              <a:t>Hilotas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descendentes dos messênios; povo vencido e submetido pelos espartanos.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10</a:t>
            </a:fld>
            <a:endParaRPr lang="pt-BR" dirty="0"/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188600CC-CEED-22EB-FFB8-D58AE5A9DD93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5608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4F81240-91E7-49C6-A224-5BB80570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49" y="593656"/>
            <a:ext cx="10515600" cy="587229"/>
          </a:xfrm>
        </p:spPr>
        <p:txBody>
          <a:bodyPr anchor="t">
            <a:norm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Religiosidade  </a:t>
            </a:r>
            <a:endParaRPr lang="pt-BR" sz="3600" dirty="0"/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51E39AAD-4FE2-4BED-A06E-196D606F80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432156"/>
              </p:ext>
            </p:extLst>
          </p:nvPr>
        </p:nvGraphicFramePr>
        <p:xfrm>
          <a:off x="679508" y="1315765"/>
          <a:ext cx="10674292" cy="5452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36249" y="6403483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11</a:t>
            </a:fld>
            <a:endParaRPr lang="pt-BR" dirty="0"/>
          </a:p>
        </p:txBody>
      </p:sp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04E1E064-15DD-F0A7-14D3-83CF2529B303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225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E83F7365-6E87-4C66-8B90-09AD2711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858"/>
            <a:ext cx="10515600" cy="65306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Roma antiga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8EB6AD4A-BD49-4A29-A5F9-E9069E7B3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155" y="1251895"/>
            <a:ext cx="5455639" cy="5519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200" dirty="0">
                <a:solidFill>
                  <a:srgbClr val="FF00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   Povoadores da Península Itálica (500 a.C.)</a:t>
            </a: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r>
              <a:rPr lang="pt-BR" sz="1200" dirty="0">
                <a:latin typeface="Roboto" panose="02000000000000000000" pitchFamily="2" charset="0"/>
                <a:ea typeface="Roboto" panose="02000000000000000000" pitchFamily="2" charset="0"/>
              </a:rPr>
              <a:t>Fonte: ATLAS da história do mundo. São Paulo: Folha/Times Books, 1995. p. 86. 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EC0F3604-68D1-4F7D-8971-251C73EDC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0589" y="1586467"/>
            <a:ext cx="5455639" cy="41328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Localização: península itálica, banhada pelos mares Adriático, Tirreno e Mediterrâneo.</a:t>
            </a:r>
          </a:p>
          <a:p>
            <a:pPr>
              <a:lnSpc>
                <a:spcPct val="100000"/>
              </a:lnSpc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Principais povoadores da península itálica: itálicos, etruscos e gregos.</a:t>
            </a:r>
          </a:p>
          <a:p>
            <a:pPr>
              <a:lnSpc>
                <a:spcPct val="100000"/>
              </a:lnSpc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VIII a.C.: fundação da cidade de Roma.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12</a:t>
            </a:fld>
            <a:endParaRPr lang="pt-BR" dirty="0"/>
          </a:p>
        </p:txBody>
      </p:sp>
      <p:pic>
        <p:nvPicPr>
          <p:cNvPr id="4" name="Imagem 3" descr="Mapa&#10;&#10;Descrição gerada automaticamente">
            <a:extLst>
              <a:ext uri="{FF2B5EF4-FFF2-40B4-BE49-F238E27FC236}">
                <a16:creationId xmlns:a16="http://schemas.microsoft.com/office/drawing/2014/main" id="{F0B9E849-3139-6B7E-F571-5F06A1CDC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6" y="1266226"/>
            <a:ext cx="5372908" cy="509012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680740A-E3F5-DBBD-40E5-E6282E58FA24}"/>
              </a:ext>
            </a:extLst>
          </p:cNvPr>
          <p:cNvSpPr txBox="1"/>
          <p:nvPr/>
        </p:nvSpPr>
        <p:spPr>
          <a:xfrm>
            <a:off x="262155" y="6420945"/>
            <a:ext cx="6124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ea typeface="Roboto" panose="02000000000000000000" pitchFamily="2" charset="0"/>
              </a:rPr>
              <a:t>Fonte: ATLAS da história do mundo. São Paulo: Folha/Times Books, 1995. p. 86. </a:t>
            </a:r>
          </a:p>
        </p:txBody>
      </p:sp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1D034D4F-DCB0-51F6-125C-E20A0A27C7B0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3917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B140B-DC35-4C64-9BC4-768824FE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0" y="511660"/>
            <a:ext cx="10515600" cy="725444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Monarquia romana</a:t>
            </a:r>
            <a:endParaRPr lang="pt-BR" sz="3600" dirty="0"/>
          </a:p>
        </p:txBody>
      </p:sp>
      <p:graphicFrame>
        <p:nvGraphicFramePr>
          <p:cNvPr id="9" name="Espaço Reservado para Conteúdo 8">
            <a:extLst>
              <a:ext uri="{FF2B5EF4-FFF2-40B4-BE49-F238E27FC236}">
                <a16:creationId xmlns:a16="http://schemas.microsoft.com/office/drawing/2014/main" id="{B50F0794-5135-4291-B35C-DF30A86163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917463"/>
              </p:ext>
            </p:extLst>
          </p:nvPr>
        </p:nvGraphicFramePr>
        <p:xfrm>
          <a:off x="218114" y="1388780"/>
          <a:ext cx="11635530" cy="2206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69FD2CD-7643-473D-B45B-3A36FA7905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6966688"/>
              </p:ext>
            </p:extLst>
          </p:nvPr>
        </p:nvGraphicFramePr>
        <p:xfrm>
          <a:off x="276837" y="3659125"/>
          <a:ext cx="6727970" cy="3045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72D3020E-A822-4BE1-A6D9-E073D3FF48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3702428"/>
              </p:ext>
            </p:extLst>
          </p:nvPr>
        </p:nvGraphicFramePr>
        <p:xfrm>
          <a:off x="7336173" y="4031169"/>
          <a:ext cx="4089632" cy="3045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8" name="Retângulo 17">
            <a:extLst>
              <a:ext uri="{FF2B5EF4-FFF2-40B4-BE49-F238E27FC236}">
                <a16:creationId xmlns:a16="http://schemas.microsoft.com/office/drawing/2014/main" id="{5BF828FB-B8D0-468B-B240-6D59C4BE9DD7}"/>
              </a:ext>
            </a:extLst>
          </p:cNvPr>
          <p:cNvSpPr/>
          <p:nvPr/>
        </p:nvSpPr>
        <p:spPr>
          <a:xfrm>
            <a:off x="7650760" y="3706381"/>
            <a:ext cx="3833768" cy="295502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/>
              <a:buChar char="•"/>
            </a:pP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80989" y="6478840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13</a:t>
            </a:fld>
            <a:endParaRPr lang="pt-BR" dirty="0"/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53272A4D-92FA-D1E6-8620-2C9CC90BC03F}"/>
              </a:ext>
            </a:extLst>
          </p:cNvPr>
          <p:cNvPicPr preferRelativeResize="0"/>
          <p:nvPr/>
        </p:nvPicPr>
        <p:blipFill rotWithShape="1">
          <a:blip r:embed="rId1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70787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B140B-DC35-4C64-9BC4-768824FE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71" y="533122"/>
            <a:ext cx="10515600" cy="683499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República romana</a:t>
            </a:r>
            <a:endParaRPr lang="pt-BR" sz="36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CDAD51B-4CD9-45C7-A338-36595B245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971" y="1317288"/>
            <a:ext cx="6340683" cy="567914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3300" dirty="0">
                <a:latin typeface="Roboto" panose="02000000000000000000" pitchFamily="2" charset="0"/>
                <a:ea typeface="Roboto" panose="02000000000000000000" pitchFamily="2" charset="0"/>
              </a:rPr>
              <a:t>509 a.C., os patrícios derrubaram o rei etrusco Tarquínio, o Soberbo.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3300" dirty="0">
                <a:latin typeface="Roboto" panose="02000000000000000000" pitchFamily="2" charset="0"/>
                <a:ea typeface="Roboto" panose="02000000000000000000" pitchFamily="2" charset="0"/>
              </a:rPr>
              <a:t>Governada por </a:t>
            </a:r>
            <a:r>
              <a:rPr lang="pt-BR" sz="3300" b="1" dirty="0">
                <a:latin typeface="Roboto" panose="02000000000000000000" pitchFamily="2" charset="0"/>
                <a:ea typeface="Roboto" panose="02000000000000000000" pitchFamily="2" charset="0"/>
              </a:rPr>
              <a:t>magistrados</a:t>
            </a:r>
            <a:r>
              <a:rPr lang="pt-BR" sz="33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pt-BR" sz="3300" b="1" dirty="0">
                <a:latin typeface="Roboto" panose="02000000000000000000" pitchFamily="2" charset="0"/>
                <a:ea typeface="Roboto" panose="02000000000000000000" pitchFamily="2" charset="0"/>
              </a:rPr>
              <a:t>Senado </a:t>
            </a:r>
            <a:r>
              <a:rPr lang="pt-BR" sz="3300" dirty="0">
                <a:latin typeface="Roboto" panose="02000000000000000000" pitchFamily="2" charset="0"/>
                <a:ea typeface="Roboto" panose="02000000000000000000" pitchFamily="2" charset="0"/>
              </a:rPr>
              <a:t>e </a:t>
            </a:r>
            <a:r>
              <a:rPr lang="pt-BR" sz="3300" b="1" dirty="0">
                <a:latin typeface="Roboto" panose="02000000000000000000" pitchFamily="2" charset="0"/>
                <a:ea typeface="Roboto" panose="02000000000000000000" pitchFamily="2" charset="0"/>
              </a:rPr>
              <a:t>Assembleias</a:t>
            </a:r>
            <a:r>
              <a:rPr lang="pt-BR" sz="33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t-BR" sz="33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3300" b="1" dirty="0">
                <a:latin typeface="Roboto" panose="02000000000000000000" pitchFamily="2" charset="0"/>
                <a:ea typeface="Roboto" panose="02000000000000000000" pitchFamily="2" charset="0"/>
              </a:rPr>
              <a:t>Senado</a:t>
            </a:r>
            <a:r>
              <a:rPr lang="pt-BR" sz="3300" dirty="0">
                <a:latin typeface="Roboto" panose="02000000000000000000" pitchFamily="2" charset="0"/>
                <a:ea typeface="Roboto" panose="02000000000000000000" pitchFamily="2" charset="0"/>
              </a:rPr>
              <a:t>: membros vitalícios que controlavam o tesouro público e decidiam sobre questões de guerra e paz.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3300" b="1" dirty="0">
                <a:latin typeface="Roboto" panose="02000000000000000000" pitchFamily="2" charset="0"/>
                <a:ea typeface="Roboto" panose="02000000000000000000" pitchFamily="2" charset="0"/>
              </a:rPr>
              <a:t>Assembleias</a:t>
            </a:r>
            <a:r>
              <a:rPr lang="pt-BR" sz="3300" dirty="0">
                <a:latin typeface="Roboto" panose="02000000000000000000" pitchFamily="2" charset="0"/>
                <a:ea typeface="Roboto" panose="02000000000000000000" pitchFamily="2" charset="0"/>
              </a:rPr>
              <a:t>: organizadas em três tipos: assembleia das tribos, da plebe e centuriata.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t-BR" sz="33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3300" dirty="0">
                <a:latin typeface="Roboto" panose="02000000000000000000" pitchFamily="2" charset="0"/>
                <a:ea typeface="Roboto" panose="02000000000000000000" pitchFamily="2" charset="0"/>
              </a:rPr>
              <a:t>Mulheres e escravizados não participavam da vida política.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F0BCE118-F9C8-4BF5-82E6-0D32AFEC57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1654" y="935753"/>
            <a:ext cx="5228433" cy="594779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94971" y="6492875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14</a:t>
            </a:fld>
            <a:endParaRPr lang="pt-BR" dirty="0"/>
          </a:p>
        </p:txBody>
      </p:sp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89110D8F-79E1-FCE5-CFE1-257BFC5C7AFF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84990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93EB13B-A1D2-4923-81F4-41CEE787D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14" y="534063"/>
            <a:ext cx="11610363" cy="6274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Lutas por direitos</a:t>
            </a:r>
          </a:p>
          <a:p>
            <a:pPr marL="0" indent="0"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Os plebeus iniciaram lutas por igualdade e promoveram muitas revoltas, que resultaram na conquista de direitos.</a:t>
            </a:r>
          </a:p>
        </p:txBody>
      </p:sp>
      <p:graphicFrame>
        <p:nvGraphicFramePr>
          <p:cNvPr id="7" name="Espaço Reservado para Conteúdo 10">
            <a:extLst>
              <a:ext uri="{FF2B5EF4-FFF2-40B4-BE49-F238E27FC236}">
                <a16:creationId xmlns:a16="http://schemas.microsoft.com/office/drawing/2014/main" id="{F799D946-CA81-4796-9D80-070B866EF1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74634"/>
              </p:ext>
            </p:extLst>
          </p:nvPr>
        </p:nvGraphicFramePr>
        <p:xfrm>
          <a:off x="217415" y="2143834"/>
          <a:ext cx="11680971" cy="4697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15</a:t>
            </a:fld>
            <a:endParaRPr lang="pt-BR" dirty="0"/>
          </a:p>
        </p:txBody>
      </p:sp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CB19BCAB-228C-736C-486D-F7B01E3BB766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2752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C588D12-278F-47A2-9FE1-D446D28ED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19" y="566296"/>
            <a:ext cx="10515600" cy="523121"/>
          </a:xfrm>
        </p:spPr>
        <p:txBody>
          <a:bodyPr>
            <a:no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Expansão romana</a:t>
            </a:r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CBDEBEA8-8D2C-4B5A-A852-FE94A4A64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918" y="1677799"/>
            <a:ext cx="5278869" cy="4119982"/>
          </a:xfrm>
        </p:spPr>
        <p:txBody>
          <a:bodyPr>
            <a:noAutofit/>
          </a:bodyPr>
          <a:lstStyle/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Conquista da Península Itálica (séculos V a.C. e III a.C.);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Guerras Púnicas (264 a.C. e 146 a.C.): conquista de Cartago;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Demais conquistas: Macedônia, Grécia e parte da Ásia Menor; Gália, norte da África e Egito (século I a.C.).</a:t>
            </a:r>
          </a:p>
          <a:p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CD5DDB-15AB-41B4-A58A-F5B41EA51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0291" y="1209908"/>
            <a:ext cx="6320791" cy="55115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r>
              <a:rPr lang="pt-BR" sz="1300" dirty="0">
                <a:latin typeface="Roboto" panose="02000000000000000000" pitchFamily="2" charset="0"/>
                <a:ea typeface="Roboto" panose="02000000000000000000" pitchFamily="2" charset="0"/>
              </a:rPr>
              <a:t>           Fonte: GUARINELLO, Norberto Luiz. </a:t>
            </a:r>
            <a:r>
              <a:rPr lang="pt-BR" sz="1300" b="1" dirty="0">
                <a:latin typeface="Roboto" panose="02000000000000000000" pitchFamily="2" charset="0"/>
                <a:ea typeface="Roboto" panose="02000000000000000000" pitchFamily="2" charset="0"/>
              </a:rPr>
              <a:t>História Antiga</a:t>
            </a:r>
            <a:r>
              <a:rPr lang="pt-BR" sz="1300" dirty="0">
                <a:latin typeface="Roboto" panose="02000000000000000000" pitchFamily="2" charset="0"/>
                <a:ea typeface="Roboto" panose="02000000000000000000" pitchFamily="2" charset="0"/>
              </a:rPr>
              <a:t>. São Paulo: Contexto, 2014. p. 140.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16</a:t>
            </a:fld>
            <a:endParaRPr lang="pt-BR" dirty="0"/>
          </a:p>
        </p:txBody>
      </p:sp>
      <p:pic>
        <p:nvPicPr>
          <p:cNvPr id="6" name="Imagem 5" descr="Mapa&#10;&#10;Descrição gerada automaticamente">
            <a:extLst>
              <a:ext uri="{FF2B5EF4-FFF2-40B4-BE49-F238E27FC236}">
                <a16:creationId xmlns:a16="http://schemas.microsoft.com/office/drawing/2014/main" id="{D91D9AF1-DF61-1EB4-EAF4-FA8741DF3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683" y="561975"/>
            <a:ext cx="6855504" cy="5611421"/>
          </a:xfrm>
          <a:prstGeom prst="rect">
            <a:avLst/>
          </a:prstGeom>
        </p:spPr>
      </p:pic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3BCD8A40-0CCA-ABD5-BB0E-38D567BE0AA9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05110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056185-2DEF-42DD-BFC6-CD2C7311A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71" y="559798"/>
            <a:ext cx="10515600" cy="734503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Consequências</a:t>
            </a:r>
            <a:endParaRPr lang="pt-BR" sz="3600" dirty="0"/>
          </a:p>
        </p:txBody>
      </p:sp>
      <p:graphicFrame>
        <p:nvGraphicFramePr>
          <p:cNvPr id="11" name="Espaço Reservado para Conteúdo 10">
            <a:extLst>
              <a:ext uri="{FF2B5EF4-FFF2-40B4-BE49-F238E27FC236}">
                <a16:creationId xmlns:a16="http://schemas.microsoft.com/office/drawing/2014/main" id="{7B021A3C-33D2-47E5-B80E-C13BDA00AD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343844"/>
              </p:ext>
            </p:extLst>
          </p:nvPr>
        </p:nvGraphicFramePr>
        <p:xfrm>
          <a:off x="362122" y="1376801"/>
          <a:ext cx="11467749" cy="2300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Espaço Reservado para Conteúdo 10">
            <a:extLst>
              <a:ext uri="{FF2B5EF4-FFF2-40B4-BE49-F238E27FC236}">
                <a16:creationId xmlns:a16="http://schemas.microsoft.com/office/drawing/2014/main" id="{7F3BE994-680B-4607-B78C-3B4375D013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956992"/>
              </p:ext>
            </p:extLst>
          </p:nvPr>
        </p:nvGraphicFramePr>
        <p:xfrm>
          <a:off x="362122" y="3837772"/>
          <a:ext cx="11467749" cy="2300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17</a:t>
            </a:fld>
            <a:endParaRPr lang="pt-BR" dirty="0"/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14068CF2-3776-2D61-6A78-336C6EFB0B37}"/>
              </a:ext>
            </a:extLst>
          </p:cNvPr>
          <p:cNvPicPr preferRelativeResize="0"/>
          <p:nvPr/>
        </p:nvPicPr>
        <p:blipFill rotWithShape="1">
          <a:blip r:embed="rId1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850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10">
            <a:extLst>
              <a:ext uri="{FF2B5EF4-FFF2-40B4-BE49-F238E27FC236}">
                <a16:creationId xmlns:a16="http://schemas.microsoft.com/office/drawing/2014/main" id="{C5E60611-1E17-43AB-80DE-F3EA3E784D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5600" y="385762"/>
          <a:ext cx="11406188" cy="264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Espaço Reservado para Conteúdo 10">
            <a:extLst>
              <a:ext uri="{FF2B5EF4-FFF2-40B4-BE49-F238E27FC236}">
                <a16:creationId xmlns:a16="http://schemas.microsoft.com/office/drawing/2014/main" id="{54BA4DAB-7B8C-4D59-82AF-9FA34C14E2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866656"/>
              </p:ext>
            </p:extLst>
          </p:nvPr>
        </p:nvGraphicFramePr>
        <p:xfrm>
          <a:off x="355600" y="607166"/>
          <a:ext cx="11467749" cy="2139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Espaço Reservado para Conteúdo 4">
            <a:extLst>
              <a:ext uri="{FF2B5EF4-FFF2-40B4-BE49-F238E27FC236}">
                <a16:creationId xmlns:a16="http://schemas.microsoft.com/office/drawing/2014/main" id="{2D0225DE-3D36-4491-85F6-C893A69EC7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843043"/>
              </p:ext>
            </p:extLst>
          </p:nvPr>
        </p:nvGraphicFramePr>
        <p:xfrm>
          <a:off x="355600" y="2496766"/>
          <a:ext cx="11406188" cy="4369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0562" y="6493048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18</a:t>
            </a:fld>
            <a:endParaRPr lang="pt-BR" dirty="0"/>
          </a:p>
        </p:txBody>
      </p:sp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36F22832-556D-D1EA-51E2-457E85E7CE21}"/>
              </a:ext>
            </a:extLst>
          </p:cNvPr>
          <p:cNvPicPr preferRelativeResize="0"/>
          <p:nvPr/>
        </p:nvPicPr>
        <p:blipFill rotWithShape="1">
          <a:blip r:embed="rId1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5133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619DC-FD40-47CA-83BF-D21530253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7900"/>
            <a:ext cx="10515600" cy="1231900"/>
          </a:xfrm>
        </p:spPr>
        <p:txBody>
          <a:bodyPr>
            <a:normAutofit/>
          </a:bodyPr>
          <a:lstStyle/>
          <a:p>
            <a:pPr algn="ctr"/>
            <a:r>
              <a:rPr lang="pt-BR" sz="66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Unidade 3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A48690-E0AF-4D91-AA1A-56B9B803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9850"/>
            <a:ext cx="10515600" cy="1638300"/>
          </a:xfrm>
        </p:spPr>
        <p:txBody>
          <a:bodyPr/>
          <a:lstStyle/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Antiguidade clássica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Grécia antiga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Roma antiga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</a:t>
            </a:fld>
            <a:endParaRPr lang="pt-BR" dirty="0"/>
          </a:p>
        </p:txBody>
      </p:sp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2B367755-7BF9-FAD3-1BFE-FBD336F06857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9839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CF78D-9E5B-4A12-B926-A521340E1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6517"/>
            <a:ext cx="10515600" cy="876445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Antiguidade clássica</a:t>
            </a:r>
          </a:p>
        </p:txBody>
      </p:sp>
      <p:graphicFrame>
        <p:nvGraphicFramePr>
          <p:cNvPr id="9" name="Espaço Reservado para Conteúdo 8">
            <a:extLst>
              <a:ext uri="{FF2B5EF4-FFF2-40B4-BE49-F238E27FC236}">
                <a16:creationId xmlns:a16="http://schemas.microsoft.com/office/drawing/2014/main" id="{3BEEF3FC-1524-47BC-965C-C44045073B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623377"/>
              </p:ext>
            </p:extLst>
          </p:nvPr>
        </p:nvGraphicFramePr>
        <p:xfrm>
          <a:off x="242231" y="1485721"/>
          <a:ext cx="11707537" cy="5226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3</a:t>
            </a:fld>
            <a:endParaRPr lang="pt-BR" dirty="0"/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B2A1AD60-9376-DB13-E303-F7F1F90E2680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3392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E83F7365-6E87-4C66-8B90-09AD2711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318"/>
            <a:ext cx="10515600" cy="1002281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Grécia antiga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8EB6AD4A-BD49-4A29-A5F9-E9069E7B3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7686" y="467318"/>
            <a:ext cx="5668675" cy="56677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r>
              <a:rPr lang="pt-BR" sz="1200" dirty="0">
                <a:latin typeface="Roboto" panose="02000000000000000000" pitchFamily="2" charset="0"/>
                <a:ea typeface="Roboto" panose="02000000000000000000" pitchFamily="2" charset="0"/>
              </a:rPr>
              <a:t>Fonte: PARKER, Geoffrey. </a:t>
            </a:r>
            <a:r>
              <a:rPr lang="pt-BR" sz="1200" b="1" dirty="0">
                <a:latin typeface="Roboto" panose="02000000000000000000" pitchFamily="2" charset="0"/>
                <a:ea typeface="Roboto" panose="02000000000000000000" pitchFamily="2" charset="0"/>
              </a:rPr>
              <a:t>Atlas da história universal</a:t>
            </a:r>
            <a:r>
              <a:rPr lang="pt-BR" sz="1200" dirty="0">
                <a:latin typeface="Roboto" panose="02000000000000000000" pitchFamily="2" charset="0"/>
                <a:ea typeface="Roboto" panose="02000000000000000000" pitchFamily="2" charset="0"/>
              </a:rPr>
              <a:t>. Lisboa: Verbo, 1996. p. 115. 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EC0F3604-68D1-4F7D-8971-251C73EDC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6361" y="2529281"/>
            <a:ext cx="5455639" cy="432871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Localização: parte sudeste abrangendo a Grécia Continental, a Grécia Insular e a Grécia Asiática.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Território montanhoso e pouco fértil.</a:t>
            </a:r>
          </a:p>
          <a:p>
            <a:pPr>
              <a:spcAft>
                <a:spcPts val="600"/>
              </a:spcAft>
            </a:pPr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Litoral com características que facilitaram a navegação, estimulando o comércio marítimo.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4</a:t>
            </a:fld>
            <a:endParaRPr lang="pt-BR" dirty="0"/>
          </a:p>
        </p:txBody>
      </p:sp>
      <p:pic>
        <p:nvPicPr>
          <p:cNvPr id="6" name="Imagem 5" descr="Mapa&#10;&#10;Descrição gerada automaticamente">
            <a:extLst>
              <a:ext uri="{FF2B5EF4-FFF2-40B4-BE49-F238E27FC236}">
                <a16:creationId xmlns:a16="http://schemas.microsoft.com/office/drawing/2014/main" id="{4F116E30-6960-81A8-4345-18C8799A8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7" y="1666314"/>
            <a:ext cx="6564020" cy="4078279"/>
          </a:xfrm>
          <a:prstGeom prst="rect">
            <a:avLst/>
          </a:prstGeom>
        </p:spPr>
      </p:pic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416BFD32-0D17-0748-6206-2B9A79A7494E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105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FE99BB03-5676-4820-867C-523395AD682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72229525"/>
              </p:ext>
            </p:extLst>
          </p:nvPr>
        </p:nvGraphicFramePr>
        <p:xfrm>
          <a:off x="461394" y="600053"/>
          <a:ext cx="5558406" cy="619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09E49F0-7ED3-4A69-8EA0-340F28242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586738"/>
            <a:ext cx="5773723" cy="5624818"/>
          </a:xfrm>
        </p:spPr>
        <p:txBody>
          <a:bodyPr/>
          <a:lstStyle/>
          <a:p>
            <a:pPr marL="0" indent="0">
              <a:buNone/>
            </a:pPr>
            <a:r>
              <a:rPr lang="pt-BR" sz="2000" b="1" i="1" dirty="0">
                <a:latin typeface="Roboto" panose="02000000000000000000" pitchFamily="2" charset="0"/>
                <a:ea typeface="Roboto" panose="02000000000000000000" pitchFamily="2" charset="0"/>
              </a:rPr>
              <a:t>Oikos</a:t>
            </a:r>
            <a:endParaRPr lang="pt-BR" sz="2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Ilustração, baseada em pesquisa histórica, com a representação do que poderia ter sido esse local.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386D337-E140-4F9C-94E7-07537DBA98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3870" y="2528101"/>
            <a:ext cx="5416736" cy="38307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5</a:t>
            </a:fld>
            <a:endParaRPr lang="pt-BR" dirty="0"/>
          </a:p>
        </p:txBody>
      </p:sp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9788B246-A8FE-ED5A-53F9-045B45F80EE9}"/>
              </a:ext>
            </a:extLst>
          </p:cNvPr>
          <p:cNvPicPr preferRelativeResize="0"/>
          <p:nvPr/>
        </p:nvPicPr>
        <p:blipFill rotWithShape="1">
          <a:blip r:embed="rId8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6335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8C9017-117C-42B5-9476-51F65579C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16" y="638170"/>
            <a:ext cx="10515600" cy="574441"/>
          </a:xfrm>
        </p:spPr>
        <p:txBody>
          <a:bodyPr>
            <a:no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Expansão</a:t>
            </a:r>
            <a:endParaRPr lang="pt-BR" sz="3600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E47F56C-F826-499F-8ECA-BA1363EC8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626" y="550576"/>
            <a:ext cx="10515600" cy="644453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pt-BR" sz="4800" dirty="0">
                <a:solidFill>
                  <a:srgbClr val="FF00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						</a:t>
            </a:r>
            <a:endParaRPr lang="pt-BR" sz="4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de-DE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de-DE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de-DE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de-DE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de-DE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de-DE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de-DE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lnSpc>
                <a:spcPct val="170000"/>
              </a:lnSpc>
              <a:buNone/>
            </a:pPr>
            <a:endParaRPr lang="de-DE" sz="4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lnSpc>
                <a:spcPct val="170000"/>
              </a:lnSpc>
              <a:buNone/>
            </a:pPr>
            <a:r>
              <a:rPr lang="de-DE" sz="4800" dirty="0">
                <a:latin typeface="Roboto" panose="02000000000000000000" pitchFamily="2" charset="0"/>
                <a:ea typeface="Roboto" panose="02000000000000000000" pitchFamily="2" charset="0"/>
              </a:rPr>
              <a:t>Fonte: HILGEMANN, Werner; KINDER, Hermann. </a:t>
            </a:r>
            <a:r>
              <a:rPr lang="de-DE" sz="4800" b="1" dirty="0">
                <a:latin typeface="Roboto" panose="02000000000000000000" pitchFamily="2" charset="0"/>
                <a:ea typeface="Roboto" panose="02000000000000000000" pitchFamily="2" charset="0"/>
              </a:rPr>
              <a:t>Atlas historique</a:t>
            </a:r>
            <a:r>
              <a:rPr lang="de-DE" sz="4800" dirty="0">
                <a:latin typeface="Roboto" panose="02000000000000000000" pitchFamily="2" charset="0"/>
                <a:ea typeface="Roboto" panose="02000000000000000000" pitchFamily="2" charset="0"/>
              </a:rPr>
              <a:t>. Paris: Perrin, 1996. p. 46.</a:t>
            </a:r>
            <a:r>
              <a:rPr lang="pt-BR" sz="4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pt-BR" sz="8000" dirty="0">
                <a:latin typeface="Roboto" panose="02000000000000000000" pitchFamily="2" charset="0"/>
                <a:ea typeface="Roboto" panose="02000000000000000000" pitchFamily="2" charset="0"/>
              </a:rPr>
              <a:t>No século VIII a.C., o crescimento populacional promoveu a necessidade de busca de novas terras para a produção agrícola. </a:t>
            </a:r>
          </a:p>
          <a:p>
            <a:pPr>
              <a:lnSpc>
                <a:spcPct val="120000"/>
              </a:lnSpc>
            </a:pPr>
            <a:r>
              <a:rPr lang="pt-BR" sz="8000" dirty="0">
                <a:latin typeface="Roboto" panose="02000000000000000000" pitchFamily="2" charset="0"/>
                <a:ea typeface="Roboto" panose="02000000000000000000" pitchFamily="2" charset="0"/>
              </a:rPr>
              <a:t>A concentração de terras férteis nas mãos de grandes proprietários levou pequenos proprietários a pedir empréstimos. A falta de pagamento das dividas permitiu a escravização desses indivíduos. </a:t>
            </a:r>
          </a:p>
          <a:p>
            <a:pPr>
              <a:lnSpc>
                <a:spcPct val="120000"/>
              </a:lnSpc>
            </a:pPr>
            <a:r>
              <a:rPr lang="pt-BR" sz="8000" dirty="0">
                <a:latin typeface="Roboto" panose="02000000000000000000" pitchFamily="2" charset="0"/>
                <a:ea typeface="Roboto" panose="02000000000000000000" pitchFamily="2" charset="0"/>
              </a:rPr>
              <a:t>A busca de novas terras em áreas distantes possibilitou a fundação de novas cidades, as colônias.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6</a:t>
            </a:fld>
            <a:endParaRPr lang="pt-BR" dirty="0"/>
          </a:p>
        </p:txBody>
      </p:sp>
      <p:pic>
        <p:nvPicPr>
          <p:cNvPr id="6" name="Imagem 5" descr="Mapa&#10;&#10;Descrição gerada automaticamente">
            <a:extLst>
              <a:ext uri="{FF2B5EF4-FFF2-40B4-BE49-F238E27FC236}">
                <a16:creationId xmlns:a16="http://schemas.microsoft.com/office/drawing/2014/main" id="{0A2E1721-06B8-C668-53C5-5E289B166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75" y="563788"/>
            <a:ext cx="6394685" cy="3209055"/>
          </a:xfrm>
          <a:prstGeom prst="rect">
            <a:avLst/>
          </a:prstGeom>
        </p:spPr>
      </p:pic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1C204E01-7427-A461-1E19-BC0100150055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330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94A0D-CFCB-48FA-8236-145FF079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83" y="463614"/>
            <a:ext cx="10515600" cy="826112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Atenas</a:t>
            </a:r>
            <a:endParaRPr lang="pt-BR" sz="3600" dirty="0"/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0266DDB9-188D-4220-9665-EC405699FD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241597"/>
              </p:ext>
            </p:extLst>
          </p:nvPr>
        </p:nvGraphicFramePr>
        <p:xfrm>
          <a:off x="430636" y="1385232"/>
          <a:ext cx="11330728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7</a:t>
            </a:fld>
            <a:endParaRPr lang="pt-BR" dirty="0"/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FBC2173F-BE9D-ACC0-7EF3-01B517F28BAE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9257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EC6AC4-9C20-4180-9840-BF4810565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545871"/>
            <a:ext cx="11798417" cy="5937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Democracia ateniense</a:t>
            </a:r>
          </a:p>
        </p:txBody>
      </p:sp>
      <p:graphicFrame>
        <p:nvGraphicFramePr>
          <p:cNvPr id="4" name="Espaço Reservado para Conteúdo 6">
            <a:extLst>
              <a:ext uri="{FF2B5EF4-FFF2-40B4-BE49-F238E27FC236}">
                <a16:creationId xmlns:a16="http://schemas.microsoft.com/office/drawing/2014/main" id="{AA0AB3CB-1635-41BD-BCCE-5CBD5E9089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986122"/>
              </p:ext>
            </p:extLst>
          </p:nvPr>
        </p:nvGraphicFramePr>
        <p:xfrm>
          <a:off x="167080" y="1137089"/>
          <a:ext cx="11857840" cy="4957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8</a:t>
            </a:fld>
            <a:endParaRPr lang="pt-BR" dirty="0"/>
          </a:p>
        </p:txBody>
      </p:sp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DA3006E3-FF36-B385-7A22-DCFA02140883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2353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52C9-1E55-4C32-9477-46D6EB213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70" y="583238"/>
            <a:ext cx="10515600" cy="834501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Esparta</a:t>
            </a:r>
          </a:p>
        </p:txBody>
      </p:sp>
      <p:graphicFrame>
        <p:nvGraphicFramePr>
          <p:cNvPr id="4" name="Espaço Reservado para Conteúdo 6">
            <a:extLst>
              <a:ext uri="{FF2B5EF4-FFF2-40B4-BE49-F238E27FC236}">
                <a16:creationId xmlns:a16="http://schemas.microsoft.com/office/drawing/2014/main" id="{39203301-3AC7-49A7-80D0-CF11B60F8D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961642"/>
              </p:ext>
            </p:extLst>
          </p:nvPr>
        </p:nvGraphicFramePr>
        <p:xfrm>
          <a:off x="422247" y="1359010"/>
          <a:ext cx="11196505" cy="488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9</a:t>
            </a:fld>
            <a:endParaRPr lang="pt-BR" dirty="0"/>
          </a:p>
        </p:txBody>
      </p:sp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4502445F-09AA-BD07-D0D4-FDC350DC701D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10818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4816</TotalTime>
  <Words>1182</Words>
  <Application>Microsoft Office PowerPoint</Application>
  <PresentationFormat>Widescreen</PresentationFormat>
  <Paragraphs>210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Tema do Office</vt:lpstr>
      <vt:lpstr>Apresentação do PowerPoint</vt:lpstr>
      <vt:lpstr>Unidade 3</vt:lpstr>
      <vt:lpstr>Antiguidade clássica</vt:lpstr>
      <vt:lpstr>Grécia antiga</vt:lpstr>
      <vt:lpstr>Apresentação do PowerPoint</vt:lpstr>
      <vt:lpstr>Expansão</vt:lpstr>
      <vt:lpstr>Atenas</vt:lpstr>
      <vt:lpstr>Apresentação do PowerPoint</vt:lpstr>
      <vt:lpstr>Esparta</vt:lpstr>
      <vt:lpstr>Sociedade espartana</vt:lpstr>
      <vt:lpstr>Religiosidade  </vt:lpstr>
      <vt:lpstr>Roma antiga</vt:lpstr>
      <vt:lpstr>Monarquia romana</vt:lpstr>
      <vt:lpstr>República romana</vt:lpstr>
      <vt:lpstr>Apresentação do PowerPoint</vt:lpstr>
      <vt:lpstr>Expansão romana</vt:lpstr>
      <vt:lpstr>Consequências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 do Amaral</dc:creator>
  <cp:lastModifiedBy> </cp:lastModifiedBy>
  <cp:revision>327</cp:revision>
  <dcterms:created xsi:type="dcterms:W3CDTF">2019-03-07T13:02:19Z</dcterms:created>
  <dcterms:modified xsi:type="dcterms:W3CDTF">2023-06-02T19:25:18Z</dcterms:modified>
</cp:coreProperties>
</file>