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4" r:id="rId2"/>
    <p:sldId id="290" r:id="rId3"/>
    <p:sldId id="258" r:id="rId4"/>
    <p:sldId id="269" r:id="rId5"/>
    <p:sldId id="261" r:id="rId6"/>
    <p:sldId id="356" r:id="rId7"/>
    <p:sldId id="357" r:id="rId8"/>
    <p:sldId id="342" r:id="rId9"/>
    <p:sldId id="294" r:id="rId10"/>
    <p:sldId id="295" r:id="rId11"/>
    <p:sldId id="296" r:id="rId12"/>
    <p:sldId id="27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297" r:id="rId22"/>
    <p:sldId id="298" r:id="rId23"/>
    <p:sldId id="278" r:id="rId24"/>
    <p:sldId id="299" r:id="rId25"/>
    <p:sldId id="300" r:id="rId26"/>
    <p:sldId id="283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26" clrIdx="0"/>
  <p:cmAuthor id="2" name="Lilian Semenichin Nogueira" initials="LSN" lastIdx="5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0C9E4"/>
    <a:srgbClr val="EEB500"/>
    <a:srgbClr val="FF5050"/>
    <a:srgbClr val="FF0066"/>
    <a:srgbClr val="CDD4E9"/>
    <a:srgbClr val="FF8FFF"/>
    <a:srgbClr val="FF7DFF"/>
    <a:srgbClr val="A9E3EB"/>
    <a:srgbClr val="84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680E-9B43-4325-A038-EC1AB95B7D07}" v="96" dt="2023-05-21T20:22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933CF-9A34-4FC0-8956-472242564FE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D01A3A0-4FCB-4C24-A0ED-7600458CA86D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Junho e novembro, período das chuvas e cheia do  Rio Nilo.</a:t>
          </a:r>
        </a:p>
      </dgm:t>
    </dgm:pt>
    <dgm:pt modelId="{F2B77229-A75B-4E36-9645-355DD3825615}" type="parTrans" cxnId="{61FAACE6-1CD7-449C-9937-6DF5EE4EAE33}">
      <dgm:prSet/>
      <dgm:spPr/>
      <dgm:t>
        <a:bodyPr/>
        <a:lstStyle/>
        <a:p>
          <a:endParaRPr lang="pt-BR" sz="2400"/>
        </a:p>
      </dgm:t>
    </dgm:pt>
    <dgm:pt modelId="{35E915A1-CF8C-4521-BE7B-9A909FE0047D}" type="sibTrans" cxnId="{61FAACE6-1CD7-449C-9937-6DF5EE4EAE33}">
      <dgm:prSet custT="1"/>
      <dgm:spPr/>
      <dgm:t>
        <a:bodyPr/>
        <a:lstStyle/>
        <a:p>
          <a:endParaRPr lang="pt-BR" sz="2400" dirty="0">
            <a:solidFill>
              <a:schemeClr val="tx1"/>
            </a:solidFill>
          </a:endParaRPr>
        </a:p>
      </dgm:t>
    </dgm:pt>
    <dgm:pt modelId="{40720136-6E12-403A-86B3-307A318C5555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Novembro, as águas baixam e a terra fica coberta de </a:t>
          </a:r>
          <a:r>
            <a:rPr lang="pt-BR" sz="2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húmus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.</a:t>
          </a:r>
        </a:p>
      </dgm:t>
    </dgm:pt>
    <dgm:pt modelId="{9EF403EE-3FB5-4FA5-9440-BBA133F2A86E}" type="parTrans" cxnId="{7C18034D-F54C-413A-86A3-5BB3E56B22A4}">
      <dgm:prSet/>
      <dgm:spPr/>
      <dgm:t>
        <a:bodyPr/>
        <a:lstStyle/>
        <a:p>
          <a:endParaRPr lang="pt-BR" sz="2400"/>
        </a:p>
      </dgm:t>
    </dgm:pt>
    <dgm:pt modelId="{0C1F58D1-85B3-47C8-B52E-5B6FA890FB84}" type="sibTrans" cxnId="{7C18034D-F54C-413A-86A3-5BB3E56B22A4}">
      <dgm:prSet custT="1"/>
      <dgm:spPr/>
      <dgm:t>
        <a:bodyPr/>
        <a:lstStyle/>
        <a:p>
          <a:endParaRPr lang="pt-BR" sz="2400" dirty="0">
            <a:solidFill>
              <a:schemeClr val="tx1"/>
            </a:solidFill>
          </a:endParaRPr>
        </a:p>
      </dgm:t>
    </dgm:pt>
    <dgm:pt modelId="{25612F99-D5A8-466D-A2B8-55B7CC840991}">
      <dgm:prSet custT="1"/>
      <dgm:spPr/>
      <dgm:t>
        <a:bodyPr/>
        <a:lstStyle/>
        <a:p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Semeadura da terra. </a:t>
          </a:r>
        </a:p>
      </dgm:t>
    </dgm:pt>
    <dgm:pt modelId="{A1A7AF75-9AA6-4F26-A910-841CF5DFCF15}" type="parTrans" cxnId="{9BF64EC1-C74F-40F6-A10A-52408CDF6F62}">
      <dgm:prSet/>
      <dgm:spPr/>
      <dgm:t>
        <a:bodyPr/>
        <a:lstStyle/>
        <a:p>
          <a:endParaRPr lang="pt-BR" sz="2400"/>
        </a:p>
      </dgm:t>
    </dgm:pt>
    <dgm:pt modelId="{ADF16AAC-8371-43C7-A960-6BDD18D984B3}" type="sibTrans" cxnId="{9BF64EC1-C74F-40F6-A10A-52408CDF6F62}">
      <dgm:prSet custT="1"/>
      <dgm:spPr/>
      <dgm:t>
        <a:bodyPr/>
        <a:lstStyle/>
        <a:p>
          <a:endParaRPr lang="pt-BR" sz="2400" dirty="0">
            <a:solidFill>
              <a:schemeClr val="tx1"/>
            </a:solidFill>
          </a:endParaRPr>
        </a:p>
      </dgm:t>
    </dgm:pt>
    <dgm:pt modelId="{D7FCDBD2-606C-468F-BC86-7344A63670ED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Abril e junho, época da colheita.</a:t>
          </a:r>
        </a:p>
      </dgm:t>
    </dgm:pt>
    <dgm:pt modelId="{C67EE2CE-C13C-4B36-BDBA-F018E4F860EE}" type="parTrans" cxnId="{6CCA3F2D-A3B0-485E-AA2D-497F1BBE5F6E}">
      <dgm:prSet/>
      <dgm:spPr/>
      <dgm:t>
        <a:bodyPr/>
        <a:lstStyle/>
        <a:p>
          <a:endParaRPr lang="pt-BR" sz="2400"/>
        </a:p>
      </dgm:t>
    </dgm:pt>
    <dgm:pt modelId="{829A3C26-213B-46A9-96BA-8913873BAA4B}" type="sibTrans" cxnId="{6CCA3F2D-A3B0-485E-AA2D-497F1BBE5F6E}">
      <dgm:prSet/>
      <dgm:spPr/>
      <dgm:t>
        <a:bodyPr/>
        <a:lstStyle/>
        <a:p>
          <a:endParaRPr lang="pt-BR" sz="2400"/>
        </a:p>
      </dgm:t>
    </dgm:pt>
    <dgm:pt modelId="{77A0804D-E9CE-4B2B-9BD7-3000364C0C93}" type="pres">
      <dgm:prSet presAssocID="{BDE933CF-9A34-4FC0-8956-472242564FE6}" presName="Name0" presStyleCnt="0">
        <dgm:presLayoutVars>
          <dgm:dir/>
          <dgm:resizeHandles val="exact"/>
        </dgm:presLayoutVars>
      </dgm:prSet>
      <dgm:spPr/>
    </dgm:pt>
    <dgm:pt modelId="{ABB2BB26-22E1-4623-B678-8B7B711A55D4}" type="pres">
      <dgm:prSet presAssocID="{FD01A3A0-4FCB-4C24-A0ED-7600458CA86D}" presName="node" presStyleLbl="node1" presStyleIdx="0" presStyleCnt="4" custLinFactNeighborX="-572" custLinFactNeighborY="25090">
        <dgm:presLayoutVars>
          <dgm:bulletEnabled val="1"/>
        </dgm:presLayoutVars>
      </dgm:prSet>
      <dgm:spPr/>
    </dgm:pt>
    <dgm:pt modelId="{748F1DAD-E91E-4FF8-97A0-0323DBA6E937}" type="pres">
      <dgm:prSet presAssocID="{35E915A1-CF8C-4521-BE7B-9A909FE0047D}" presName="sibTrans" presStyleLbl="sibTrans2D1" presStyleIdx="0" presStyleCnt="3"/>
      <dgm:spPr/>
    </dgm:pt>
    <dgm:pt modelId="{E15379FD-31C1-4682-9EA2-9686285CAA2C}" type="pres">
      <dgm:prSet presAssocID="{35E915A1-CF8C-4521-BE7B-9A909FE0047D}" presName="connectorText" presStyleLbl="sibTrans2D1" presStyleIdx="0" presStyleCnt="3"/>
      <dgm:spPr/>
    </dgm:pt>
    <dgm:pt modelId="{E6AE019F-F517-4718-9266-1A11F84EF98E}" type="pres">
      <dgm:prSet presAssocID="{40720136-6E12-403A-86B3-307A318C5555}" presName="node" presStyleLbl="node1" presStyleIdx="1" presStyleCnt="4" custLinFactNeighborX="-11418" custLinFactNeighborY="25566">
        <dgm:presLayoutVars>
          <dgm:bulletEnabled val="1"/>
        </dgm:presLayoutVars>
      </dgm:prSet>
      <dgm:spPr/>
    </dgm:pt>
    <dgm:pt modelId="{F1DA0AF3-AF43-4EAE-979F-FE9106A7823D}" type="pres">
      <dgm:prSet presAssocID="{0C1F58D1-85B3-47C8-B52E-5B6FA890FB84}" presName="sibTrans" presStyleLbl="sibTrans2D1" presStyleIdx="1" presStyleCnt="3"/>
      <dgm:spPr/>
    </dgm:pt>
    <dgm:pt modelId="{73B49BFA-9421-47B0-9536-1ABB3B4CFCFE}" type="pres">
      <dgm:prSet presAssocID="{0C1F58D1-85B3-47C8-B52E-5B6FA890FB84}" presName="connectorText" presStyleLbl="sibTrans2D1" presStyleIdx="1" presStyleCnt="3"/>
      <dgm:spPr/>
    </dgm:pt>
    <dgm:pt modelId="{740BCE43-18D9-4CF9-BE90-1A5CA7DFC249}" type="pres">
      <dgm:prSet presAssocID="{25612F99-D5A8-466D-A2B8-55B7CC840991}" presName="node" presStyleLbl="node1" presStyleIdx="2" presStyleCnt="4" custLinFactNeighborX="-3114" custLinFactNeighborY="24964">
        <dgm:presLayoutVars>
          <dgm:bulletEnabled val="1"/>
        </dgm:presLayoutVars>
      </dgm:prSet>
      <dgm:spPr/>
    </dgm:pt>
    <dgm:pt modelId="{43D26933-BC7E-471D-B2E6-C899CAB15DAB}" type="pres">
      <dgm:prSet presAssocID="{ADF16AAC-8371-43C7-A960-6BDD18D984B3}" presName="sibTrans" presStyleLbl="sibTrans2D1" presStyleIdx="2" presStyleCnt="3"/>
      <dgm:spPr/>
    </dgm:pt>
    <dgm:pt modelId="{CEC1B799-F915-4B63-A01C-48ED77918F5E}" type="pres">
      <dgm:prSet presAssocID="{ADF16AAC-8371-43C7-A960-6BDD18D984B3}" presName="connectorText" presStyleLbl="sibTrans2D1" presStyleIdx="2" presStyleCnt="3"/>
      <dgm:spPr/>
    </dgm:pt>
    <dgm:pt modelId="{BA30081B-8DE0-48C4-A688-03236E6D31CA}" type="pres">
      <dgm:prSet presAssocID="{D7FCDBD2-606C-468F-BC86-7344A63670ED}" presName="node" presStyleLbl="node1" presStyleIdx="3" presStyleCnt="4" custLinFactNeighborX="-16608" custLinFactNeighborY="23009">
        <dgm:presLayoutVars>
          <dgm:bulletEnabled val="1"/>
        </dgm:presLayoutVars>
      </dgm:prSet>
      <dgm:spPr/>
    </dgm:pt>
  </dgm:ptLst>
  <dgm:cxnLst>
    <dgm:cxn modelId="{09E65112-9254-46C3-A413-7FC2AEA9DA3F}" type="presOf" srcId="{D7FCDBD2-606C-468F-BC86-7344A63670ED}" destId="{BA30081B-8DE0-48C4-A688-03236E6D31CA}" srcOrd="0" destOrd="0" presId="urn:microsoft.com/office/officeart/2005/8/layout/process1"/>
    <dgm:cxn modelId="{334E2813-9C65-4287-A74F-1BD1F010690B}" type="presOf" srcId="{0C1F58D1-85B3-47C8-B52E-5B6FA890FB84}" destId="{F1DA0AF3-AF43-4EAE-979F-FE9106A7823D}" srcOrd="0" destOrd="0" presId="urn:microsoft.com/office/officeart/2005/8/layout/process1"/>
    <dgm:cxn modelId="{6CCA3F2D-A3B0-485E-AA2D-497F1BBE5F6E}" srcId="{BDE933CF-9A34-4FC0-8956-472242564FE6}" destId="{D7FCDBD2-606C-468F-BC86-7344A63670ED}" srcOrd="3" destOrd="0" parTransId="{C67EE2CE-C13C-4B36-BDBA-F018E4F860EE}" sibTransId="{829A3C26-213B-46A9-96BA-8913873BAA4B}"/>
    <dgm:cxn modelId="{FBEB653E-5803-4B69-92F8-157A5F9D4E73}" type="presOf" srcId="{35E915A1-CF8C-4521-BE7B-9A909FE0047D}" destId="{748F1DAD-E91E-4FF8-97A0-0323DBA6E937}" srcOrd="0" destOrd="0" presId="urn:microsoft.com/office/officeart/2005/8/layout/process1"/>
    <dgm:cxn modelId="{6503FC3E-1640-4DE9-ADB1-9AE2C7EE6AA9}" type="presOf" srcId="{ADF16AAC-8371-43C7-A960-6BDD18D984B3}" destId="{43D26933-BC7E-471D-B2E6-C899CAB15DAB}" srcOrd="0" destOrd="0" presId="urn:microsoft.com/office/officeart/2005/8/layout/process1"/>
    <dgm:cxn modelId="{6E1D3964-6641-4CBD-8B38-467C325B3159}" type="presOf" srcId="{35E915A1-CF8C-4521-BE7B-9A909FE0047D}" destId="{E15379FD-31C1-4682-9EA2-9686285CAA2C}" srcOrd="1" destOrd="0" presId="urn:microsoft.com/office/officeart/2005/8/layout/process1"/>
    <dgm:cxn modelId="{E5B97A65-D604-4465-88FA-5BC3230CAAA9}" type="presOf" srcId="{25612F99-D5A8-466D-A2B8-55B7CC840991}" destId="{740BCE43-18D9-4CF9-BE90-1A5CA7DFC249}" srcOrd="0" destOrd="0" presId="urn:microsoft.com/office/officeart/2005/8/layout/process1"/>
    <dgm:cxn modelId="{0CE8816A-2506-4E84-B96E-C10D1EAEF474}" type="presOf" srcId="{40720136-6E12-403A-86B3-307A318C5555}" destId="{E6AE019F-F517-4718-9266-1A11F84EF98E}" srcOrd="0" destOrd="0" presId="urn:microsoft.com/office/officeart/2005/8/layout/process1"/>
    <dgm:cxn modelId="{7C18034D-F54C-413A-86A3-5BB3E56B22A4}" srcId="{BDE933CF-9A34-4FC0-8956-472242564FE6}" destId="{40720136-6E12-403A-86B3-307A318C5555}" srcOrd="1" destOrd="0" parTransId="{9EF403EE-3FB5-4FA5-9440-BBA133F2A86E}" sibTransId="{0C1F58D1-85B3-47C8-B52E-5B6FA890FB84}"/>
    <dgm:cxn modelId="{0BED838A-0258-45E6-9156-F16FC1AE4552}" type="presOf" srcId="{FD01A3A0-4FCB-4C24-A0ED-7600458CA86D}" destId="{ABB2BB26-22E1-4623-B678-8B7B711A55D4}" srcOrd="0" destOrd="0" presId="urn:microsoft.com/office/officeart/2005/8/layout/process1"/>
    <dgm:cxn modelId="{9BF64EC1-C74F-40F6-A10A-52408CDF6F62}" srcId="{BDE933CF-9A34-4FC0-8956-472242564FE6}" destId="{25612F99-D5A8-466D-A2B8-55B7CC840991}" srcOrd="2" destOrd="0" parTransId="{A1A7AF75-9AA6-4F26-A910-841CF5DFCF15}" sibTransId="{ADF16AAC-8371-43C7-A960-6BDD18D984B3}"/>
    <dgm:cxn modelId="{82A59FC6-B1EF-40A1-85ED-554E3EC8623E}" type="presOf" srcId="{ADF16AAC-8371-43C7-A960-6BDD18D984B3}" destId="{CEC1B799-F915-4B63-A01C-48ED77918F5E}" srcOrd="1" destOrd="0" presId="urn:microsoft.com/office/officeart/2005/8/layout/process1"/>
    <dgm:cxn modelId="{B41D96CD-B591-4836-B9A2-5DB1320787FB}" type="presOf" srcId="{0C1F58D1-85B3-47C8-B52E-5B6FA890FB84}" destId="{73B49BFA-9421-47B0-9536-1ABB3B4CFCFE}" srcOrd="1" destOrd="0" presId="urn:microsoft.com/office/officeart/2005/8/layout/process1"/>
    <dgm:cxn modelId="{5C3466DB-A5F1-471A-B314-BE67F749ADA1}" type="presOf" srcId="{BDE933CF-9A34-4FC0-8956-472242564FE6}" destId="{77A0804D-E9CE-4B2B-9BD7-3000364C0C93}" srcOrd="0" destOrd="0" presId="urn:microsoft.com/office/officeart/2005/8/layout/process1"/>
    <dgm:cxn modelId="{61FAACE6-1CD7-449C-9937-6DF5EE4EAE33}" srcId="{BDE933CF-9A34-4FC0-8956-472242564FE6}" destId="{FD01A3A0-4FCB-4C24-A0ED-7600458CA86D}" srcOrd="0" destOrd="0" parTransId="{F2B77229-A75B-4E36-9645-355DD3825615}" sibTransId="{35E915A1-CF8C-4521-BE7B-9A909FE0047D}"/>
    <dgm:cxn modelId="{A53346C4-D318-47FF-8D68-98E9CDBFD41D}" type="presParOf" srcId="{77A0804D-E9CE-4B2B-9BD7-3000364C0C93}" destId="{ABB2BB26-22E1-4623-B678-8B7B711A55D4}" srcOrd="0" destOrd="0" presId="urn:microsoft.com/office/officeart/2005/8/layout/process1"/>
    <dgm:cxn modelId="{2A8B56AE-6562-4A69-95F1-9648F5CCFD4E}" type="presParOf" srcId="{77A0804D-E9CE-4B2B-9BD7-3000364C0C93}" destId="{748F1DAD-E91E-4FF8-97A0-0323DBA6E937}" srcOrd="1" destOrd="0" presId="urn:microsoft.com/office/officeart/2005/8/layout/process1"/>
    <dgm:cxn modelId="{152A3115-8DE5-4E85-8DF4-04945CC9338F}" type="presParOf" srcId="{748F1DAD-E91E-4FF8-97A0-0323DBA6E937}" destId="{E15379FD-31C1-4682-9EA2-9686285CAA2C}" srcOrd="0" destOrd="0" presId="urn:microsoft.com/office/officeart/2005/8/layout/process1"/>
    <dgm:cxn modelId="{FBF67610-D539-4701-90E7-B284964B76BD}" type="presParOf" srcId="{77A0804D-E9CE-4B2B-9BD7-3000364C0C93}" destId="{E6AE019F-F517-4718-9266-1A11F84EF98E}" srcOrd="2" destOrd="0" presId="urn:microsoft.com/office/officeart/2005/8/layout/process1"/>
    <dgm:cxn modelId="{C064CFD1-8186-4694-8549-13FBC48A671C}" type="presParOf" srcId="{77A0804D-E9CE-4B2B-9BD7-3000364C0C93}" destId="{F1DA0AF3-AF43-4EAE-979F-FE9106A7823D}" srcOrd="3" destOrd="0" presId="urn:microsoft.com/office/officeart/2005/8/layout/process1"/>
    <dgm:cxn modelId="{EF0D2BC5-0327-48B5-AE03-940D6994B611}" type="presParOf" srcId="{F1DA0AF3-AF43-4EAE-979F-FE9106A7823D}" destId="{73B49BFA-9421-47B0-9536-1ABB3B4CFCFE}" srcOrd="0" destOrd="0" presId="urn:microsoft.com/office/officeart/2005/8/layout/process1"/>
    <dgm:cxn modelId="{7CBFDF01-EA0B-41A8-87A3-43A8F1CFFD65}" type="presParOf" srcId="{77A0804D-E9CE-4B2B-9BD7-3000364C0C93}" destId="{740BCE43-18D9-4CF9-BE90-1A5CA7DFC249}" srcOrd="4" destOrd="0" presId="urn:microsoft.com/office/officeart/2005/8/layout/process1"/>
    <dgm:cxn modelId="{4F51786F-077B-4500-958D-A69A7DB0E735}" type="presParOf" srcId="{77A0804D-E9CE-4B2B-9BD7-3000364C0C93}" destId="{43D26933-BC7E-471D-B2E6-C899CAB15DAB}" srcOrd="5" destOrd="0" presId="urn:microsoft.com/office/officeart/2005/8/layout/process1"/>
    <dgm:cxn modelId="{8DB67765-1398-427C-8E43-F03D440DDA58}" type="presParOf" srcId="{43D26933-BC7E-471D-B2E6-C899CAB15DAB}" destId="{CEC1B799-F915-4B63-A01C-48ED77918F5E}" srcOrd="0" destOrd="0" presId="urn:microsoft.com/office/officeart/2005/8/layout/process1"/>
    <dgm:cxn modelId="{83401959-F379-4EA8-993A-43EC0C2400A6}" type="presParOf" srcId="{77A0804D-E9CE-4B2B-9BD7-3000364C0C93}" destId="{BA30081B-8DE0-48C4-A688-03236E6D31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Civilizações anteriores à chegada dos europeus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45E0AF8-454F-47F4-B17F-AAB29F268FED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Diversidade cultural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01DEC2-46B4-4522-970E-589CB47E0F8D}">
      <dgm:prSet custT="1"/>
      <dgm:spPr/>
      <dgm:t>
        <a:bodyPr/>
        <a:lstStyle/>
        <a:p>
          <a:pPr algn="l"/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Impérios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BB4DEB0-AB18-40F5-A24A-8FF357BFA04E}">
      <dgm:prSet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Cidades-Estado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7A2D0B5-E8C9-4DEA-A4BB-6115750BA7AA}" type="parTrans" cxnId="{BE662359-965C-4A15-84E5-A3FF9B14A509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F28F6F5-6B53-4B06-BBAD-95C8D3F1A9D9}" type="sibTrans" cxnId="{BE662359-965C-4A15-84E5-A3FF9B14A509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0AF1344-A8B0-4F9F-83FB-D501A8E2027F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Indígenas das terras do atual Brasil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8B2BC2-0735-4AAC-AF8D-0B9891E7A6F1}" type="parTrans" cxnId="{6F618A78-1A96-4110-9F38-0577E2B81CA9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73DB9BC-C8D5-4026-A3A4-FEDC38D35A89}" type="sibTrans" cxnId="{6F618A78-1A96-4110-9F38-0577E2B81CA9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5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5"/>
      <dgm:spPr/>
    </dgm:pt>
    <dgm:pt modelId="{8929D5E1-6294-4396-833B-B95C5279099A}" type="pres">
      <dgm:prSet presAssocID="{E6028C00-89CF-42DF-9662-ACF9AB2BDACA}" presName="dstNode" presStyleLbl="node1" presStyleIdx="0" presStyleCnt="5"/>
      <dgm:spPr/>
    </dgm:pt>
    <dgm:pt modelId="{E4B14208-32FC-4A1B-88A3-C98BBEDDDA54}" type="pres">
      <dgm:prSet presAssocID="{3960C887-BF88-49D0-9D94-EE98726219EE}" presName="text_1" presStyleLbl="node1" presStyleIdx="0" presStyleCnt="5" custScaleY="92814">
        <dgm:presLayoutVars>
          <dgm:bulletEnabled val="1"/>
        </dgm:presLayoutVars>
      </dgm:prSet>
      <dgm:spPr/>
    </dgm:pt>
    <dgm:pt modelId="{B74E85C3-0172-4D11-8FCF-BE1CE813FD6D}" type="pres">
      <dgm:prSet presAssocID="{3960C887-BF88-49D0-9D94-EE98726219EE}" presName="accent_1" presStyleCnt="0"/>
      <dgm:spPr/>
    </dgm:pt>
    <dgm:pt modelId="{731D6A76-E491-43F3-81D6-6549FB274DB3}" type="pres">
      <dgm:prSet presAssocID="{3960C887-BF88-49D0-9D94-EE98726219EE}" presName="accentRepeatNode" presStyleLbl="solidFgAcc1" presStyleIdx="0" presStyleCnt="5" custScaleX="82946" custScaleY="76626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F40AFF86-064F-40A3-BA84-EF628C813997}" type="pres">
      <dgm:prSet presAssocID="{045E0AF8-454F-47F4-B17F-AAB29F268FED}" presName="text_2" presStyleLbl="node1" presStyleIdx="1" presStyleCnt="5" custScaleY="95634" custLinFactNeighborX="-90" custLinFactNeighborY="-29002">
        <dgm:presLayoutVars>
          <dgm:bulletEnabled val="1"/>
        </dgm:presLayoutVars>
      </dgm:prSet>
      <dgm:spPr/>
    </dgm:pt>
    <dgm:pt modelId="{921E8B3B-794E-4D37-84EF-0EA671C1E6D7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5" custScaleX="87378" custScaleY="81182" custLinFactNeighborX="-6346" custLinFactNeighborY="-22951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34F349DD-EFA5-40FC-82C4-AF49A733EA69}" type="pres">
      <dgm:prSet presAssocID="{4401DEC2-46B4-4522-970E-589CB47E0F8D}" presName="text_3" presStyleLbl="node1" presStyleIdx="2" presStyleCnt="5" custScaleY="145519" custLinFactNeighborX="-67" custLinFactNeighborY="-16826">
        <dgm:presLayoutVars>
          <dgm:bulletEnabled val="1"/>
        </dgm:presLayoutVars>
      </dgm:prSet>
      <dgm:spPr/>
    </dgm:pt>
    <dgm:pt modelId="{2FB1D57D-04CB-4587-A0DC-0667566B7212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5" custScaleX="114327" custScaleY="118181" custLinFactNeighborX="-4485" custLinFactNeighborY="-14357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FC48D947-57B0-4829-A0A0-1063F79925AC}" type="pres">
      <dgm:prSet presAssocID="{DBB4DEB0-AB18-40F5-A24A-8FF357BFA04E}" presName="text_4" presStyleLbl="node1" presStyleIdx="3" presStyleCnt="5">
        <dgm:presLayoutVars>
          <dgm:bulletEnabled val="1"/>
        </dgm:presLayoutVars>
      </dgm:prSet>
      <dgm:spPr/>
    </dgm:pt>
    <dgm:pt modelId="{55499B80-0201-47E7-8A98-AA30BD343F17}" type="pres">
      <dgm:prSet presAssocID="{DBB4DEB0-AB18-40F5-A24A-8FF357BFA04E}" presName="accent_4" presStyleCnt="0"/>
      <dgm:spPr/>
    </dgm:pt>
    <dgm:pt modelId="{38FEC4E2-FF17-4ED2-8799-D11EC6D88B0A}" type="pres">
      <dgm:prSet presAssocID="{DBB4DEB0-AB18-40F5-A24A-8FF357BFA04E}" presName="accentRepeatNode" presStyleLbl="solidFgAcc1" presStyleIdx="3" presStyleCnt="5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D118B0BA-AEEA-4C6C-8225-F7FA52801894}" type="pres">
      <dgm:prSet presAssocID="{B0AF1344-A8B0-4F9F-83FB-D501A8E2027F}" presName="text_5" presStyleLbl="node1" presStyleIdx="4" presStyleCnt="5">
        <dgm:presLayoutVars>
          <dgm:bulletEnabled val="1"/>
        </dgm:presLayoutVars>
      </dgm:prSet>
      <dgm:spPr/>
    </dgm:pt>
    <dgm:pt modelId="{0525EC36-4E07-440C-9B89-B654643AA7BA}" type="pres">
      <dgm:prSet presAssocID="{B0AF1344-A8B0-4F9F-83FB-D501A8E2027F}" presName="accent_5" presStyleCnt="0"/>
      <dgm:spPr/>
    </dgm:pt>
    <dgm:pt modelId="{330E9CFB-A8A8-4D6B-B879-F9FE7C773806}" type="pres">
      <dgm:prSet presAssocID="{B0AF1344-A8B0-4F9F-83FB-D501A8E2027F}" presName="accentRepeatNode" presStyleLbl="solidFgAcc1" presStyleIdx="4" presStyleCnt="5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</dgm:ptLst>
  <dgm:cxnLst>
    <dgm:cxn modelId="{E4EF5129-C743-4FC0-A404-4B6DF9D79F01}" srcId="{E6028C00-89CF-42DF-9662-ACF9AB2BDACA}" destId="{3960C887-BF88-49D0-9D94-EE98726219EE}" srcOrd="0" destOrd="0" parTransId="{1CB1EDED-EC9F-426E-8BF9-E5263A90A4D3}" sibTransId="{CB2011AD-0BAD-4C54-8DD5-69A13D9A3883}"/>
    <dgm:cxn modelId="{EA7C2B2D-1D44-4760-86D8-84C30C14F938}" type="presOf" srcId="{045E0AF8-454F-47F4-B17F-AAB29F268FED}" destId="{F40AFF86-064F-40A3-BA84-EF628C813997}" srcOrd="0" destOrd="0" presId="urn:microsoft.com/office/officeart/2008/layout/VerticalCurvedList"/>
    <dgm:cxn modelId="{66858465-707B-429F-871D-DB601B78316F}" type="presOf" srcId="{B0AF1344-A8B0-4F9F-83FB-D501A8E2027F}" destId="{D118B0BA-AEEA-4C6C-8225-F7FA52801894}" srcOrd="0" destOrd="0" presId="urn:microsoft.com/office/officeart/2008/layout/VerticalCurvedList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B2867D55-51BC-44C3-A71D-BCDE81A17C33}" type="presOf" srcId="{3960C887-BF88-49D0-9D94-EE98726219EE}" destId="{E4B14208-32FC-4A1B-88A3-C98BBEDDDA54}" srcOrd="0" destOrd="0" presId="urn:microsoft.com/office/officeart/2008/layout/VerticalCurvedList"/>
    <dgm:cxn modelId="{6F618A78-1A96-4110-9F38-0577E2B81CA9}" srcId="{E6028C00-89CF-42DF-9662-ACF9AB2BDACA}" destId="{B0AF1344-A8B0-4F9F-83FB-D501A8E2027F}" srcOrd="4" destOrd="0" parTransId="{8E8B2BC2-0735-4AAC-AF8D-0B9891E7A6F1}" sibTransId="{673DB9BC-C8D5-4026-A3A4-FEDC38D35A89}"/>
    <dgm:cxn modelId="{BE662359-965C-4A15-84E5-A3FF9B14A509}" srcId="{E6028C00-89CF-42DF-9662-ACF9AB2BDACA}" destId="{DBB4DEB0-AB18-40F5-A24A-8FF357BFA04E}" srcOrd="3" destOrd="0" parTransId="{37A2D0B5-E8C9-4DEA-A4BB-6115750BA7AA}" sibTransId="{7F28F6F5-6B53-4B06-BBAD-95C8D3F1A9D9}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C1DDACA0-0D64-4C1B-8447-0AFC4786D73B}" type="presOf" srcId="{DBB4DEB0-AB18-40F5-A24A-8FF357BFA04E}" destId="{FC48D947-57B0-4829-A0A0-1063F79925AC}" srcOrd="0" destOrd="0" presId="urn:microsoft.com/office/officeart/2008/layout/VerticalCurvedList"/>
    <dgm:cxn modelId="{3E2058A2-5EC1-4724-9388-3DCB0C069BB1}" type="presOf" srcId="{4401DEC2-46B4-4522-970E-589CB47E0F8D}" destId="{34F349DD-EFA5-40FC-82C4-AF49A733EA69}" srcOrd="0" destOrd="0" presId="urn:microsoft.com/office/officeart/2008/layout/VerticalCurvedList"/>
    <dgm:cxn modelId="{397D12C4-B7F1-462B-A1C1-6B3F9A2EEB33}" type="presOf" srcId="{CB2011AD-0BAD-4C54-8DD5-69A13D9A3883}" destId="{00250E17-B124-47AA-87A5-0812418520DE}" srcOrd="0" destOrd="0" presId="urn:microsoft.com/office/officeart/2008/layout/VerticalCurvedList"/>
    <dgm:cxn modelId="{4BBA92CD-0CF6-4BFF-8F43-6DA68F2C8962}" type="presOf" srcId="{E6028C00-89CF-42DF-9662-ACF9AB2BDACA}" destId="{B2730530-C9B9-4FCC-8993-F70605E09C2C}" srcOrd="0" destOrd="0" presId="urn:microsoft.com/office/officeart/2008/layout/VerticalCurvedList"/>
    <dgm:cxn modelId="{4C6F6A00-9C56-4F6E-957F-86779105DA89}" type="presParOf" srcId="{B2730530-C9B9-4FCC-8993-F70605E09C2C}" destId="{D304FE40-47CB-4050-ABA7-07B31FD36423}" srcOrd="0" destOrd="0" presId="urn:microsoft.com/office/officeart/2008/layout/VerticalCurvedList"/>
    <dgm:cxn modelId="{528210CB-FA17-44FB-861C-41CFDCD873FF}" type="presParOf" srcId="{D304FE40-47CB-4050-ABA7-07B31FD36423}" destId="{C87BDED6-749D-4138-9BE6-2E13235A06B9}" srcOrd="0" destOrd="0" presId="urn:microsoft.com/office/officeart/2008/layout/VerticalCurvedList"/>
    <dgm:cxn modelId="{31BCF3C8-09BE-4531-AA1E-EF0ECE4981B2}" type="presParOf" srcId="{C87BDED6-749D-4138-9BE6-2E13235A06B9}" destId="{494D81C1-BDC7-4EB0-828E-289E649E3564}" srcOrd="0" destOrd="0" presId="urn:microsoft.com/office/officeart/2008/layout/VerticalCurvedList"/>
    <dgm:cxn modelId="{AE3D365A-80F6-44E4-850E-F7C0B5FCA6ED}" type="presParOf" srcId="{C87BDED6-749D-4138-9BE6-2E13235A06B9}" destId="{00250E17-B124-47AA-87A5-0812418520DE}" srcOrd="1" destOrd="0" presId="urn:microsoft.com/office/officeart/2008/layout/VerticalCurvedList"/>
    <dgm:cxn modelId="{00426930-E7FA-44CB-A823-9F546AA497B9}" type="presParOf" srcId="{C87BDED6-749D-4138-9BE6-2E13235A06B9}" destId="{5B386145-98D4-4EB8-A340-AF1F45FB5958}" srcOrd="2" destOrd="0" presId="urn:microsoft.com/office/officeart/2008/layout/VerticalCurvedList"/>
    <dgm:cxn modelId="{34E18F56-D7B1-4AFA-A7BF-408EA5F927FB}" type="presParOf" srcId="{C87BDED6-749D-4138-9BE6-2E13235A06B9}" destId="{8929D5E1-6294-4396-833B-B95C5279099A}" srcOrd="3" destOrd="0" presId="urn:microsoft.com/office/officeart/2008/layout/VerticalCurvedList"/>
    <dgm:cxn modelId="{04CDDE88-23F6-4B85-B2AB-13754D573AF9}" type="presParOf" srcId="{D304FE40-47CB-4050-ABA7-07B31FD36423}" destId="{E4B14208-32FC-4A1B-88A3-C98BBEDDDA54}" srcOrd="1" destOrd="0" presId="urn:microsoft.com/office/officeart/2008/layout/VerticalCurvedList"/>
    <dgm:cxn modelId="{6361AAE7-457A-4B51-A29D-9652C744F89B}" type="presParOf" srcId="{D304FE40-47CB-4050-ABA7-07B31FD36423}" destId="{B74E85C3-0172-4D11-8FCF-BE1CE813FD6D}" srcOrd="2" destOrd="0" presId="urn:microsoft.com/office/officeart/2008/layout/VerticalCurvedList"/>
    <dgm:cxn modelId="{71D2E0C8-B8F3-4B65-9B36-9D2CD5E7DD9A}" type="presParOf" srcId="{B74E85C3-0172-4D11-8FCF-BE1CE813FD6D}" destId="{731D6A76-E491-43F3-81D6-6549FB274DB3}" srcOrd="0" destOrd="0" presId="urn:microsoft.com/office/officeart/2008/layout/VerticalCurvedList"/>
    <dgm:cxn modelId="{A07C942C-7291-430A-AED8-73C094EA60A5}" type="presParOf" srcId="{D304FE40-47CB-4050-ABA7-07B31FD36423}" destId="{F40AFF86-064F-40A3-BA84-EF628C813997}" srcOrd="3" destOrd="0" presId="urn:microsoft.com/office/officeart/2008/layout/VerticalCurvedList"/>
    <dgm:cxn modelId="{E566E733-3516-4AAB-970A-C30FEA85D941}" type="presParOf" srcId="{D304FE40-47CB-4050-ABA7-07B31FD36423}" destId="{921E8B3B-794E-4D37-84EF-0EA671C1E6D7}" srcOrd="4" destOrd="0" presId="urn:microsoft.com/office/officeart/2008/layout/VerticalCurvedList"/>
    <dgm:cxn modelId="{CBAC912E-A1A0-47A2-9E48-1EA3AFF0871F}" type="presParOf" srcId="{921E8B3B-794E-4D37-84EF-0EA671C1E6D7}" destId="{4206CC47-D215-49C0-8F78-BC30EB1F2977}" srcOrd="0" destOrd="0" presId="urn:microsoft.com/office/officeart/2008/layout/VerticalCurvedList"/>
    <dgm:cxn modelId="{A4D8B63E-41BB-4E4B-A775-D769D1B3658A}" type="presParOf" srcId="{D304FE40-47CB-4050-ABA7-07B31FD36423}" destId="{34F349DD-EFA5-40FC-82C4-AF49A733EA69}" srcOrd="5" destOrd="0" presId="urn:microsoft.com/office/officeart/2008/layout/VerticalCurvedList"/>
    <dgm:cxn modelId="{614BA15D-A0EF-4E82-8B91-A95E70031FD7}" type="presParOf" srcId="{D304FE40-47CB-4050-ABA7-07B31FD36423}" destId="{2FB1D57D-04CB-4587-A0DC-0667566B7212}" srcOrd="6" destOrd="0" presId="urn:microsoft.com/office/officeart/2008/layout/VerticalCurvedList"/>
    <dgm:cxn modelId="{3A99D21E-3D11-42F6-B759-DB0B0E143D7F}" type="presParOf" srcId="{2FB1D57D-04CB-4587-A0DC-0667566B7212}" destId="{6582977A-D34A-4800-B06F-15F7BBE4B7C6}" srcOrd="0" destOrd="0" presId="urn:microsoft.com/office/officeart/2008/layout/VerticalCurvedList"/>
    <dgm:cxn modelId="{5D99040D-3AFE-491C-8945-B1BCF2C95C3B}" type="presParOf" srcId="{D304FE40-47CB-4050-ABA7-07B31FD36423}" destId="{FC48D947-57B0-4829-A0A0-1063F79925AC}" srcOrd="7" destOrd="0" presId="urn:microsoft.com/office/officeart/2008/layout/VerticalCurvedList"/>
    <dgm:cxn modelId="{8419D2AD-7024-4F71-93D4-01B53137E240}" type="presParOf" srcId="{D304FE40-47CB-4050-ABA7-07B31FD36423}" destId="{55499B80-0201-47E7-8A98-AA30BD343F17}" srcOrd="8" destOrd="0" presId="urn:microsoft.com/office/officeart/2008/layout/VerticalCurvedList"/>
    <dgm:cxn modelId="{D1F63DE4-7E13-477C-A021-9E6186CCB010}" type="presParOf" srcId="{55499B80-0201-47E7-8A98-AA30BD343F17}" destId="{38FEC4E2-FF17-4ED2-8799-D11EC6D88B0A}" srcOrd="0" destOrd="0" presId="urn:microsoft.com/office/officeart/2008/layout/VerticalCurvedList"/>
    <dgm:cxn modelId="{7401AFC8-591D-4525-B0BD-6FCF5857BDFD}" type="presParOf" srcId="{D304FE40-47CB-4050-ABA7-07B31FD36423}" destId="{D118B0BA-AEEA-4C6C-8225-F7FA52801894}" srcOrd="9" destOrd="0" presId="urn:microsoft.com/office/officeart/2008/layout/VerticalCurvedList"/>
    <dgm:cxn modelId="{351CEDF5-EACF-463D-AFB6-F913AE640D19}" type="presParOf" srcId="{D304FE40-47CB-4050-ABA7-07B31FD36423}" destId="{0525EC36-4E07-440C-9B89-B654643AA7BA}" srcOrd="10" destOrd="0" presId="urn:microsoft.com/office/officeart/2008/layout/VerticalCurvedList"/>
    <dgm:cxn modelId="{14DE3298-5AB5-4479-BD12-3815A7CBA15F}" type="presParOf" srcId="{0525EC36-4E07-440C-9B89-B654643AA7BA}" destId="{330E9CFB-A8A8-4D6B-B879-F9FE7C77380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103624-FBBD-4E83-8233-76F13C8F7048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E5F8E19-A87E-4E64-AAE2-BAEB18DEA45D}">
      <dgm:prSet custT="1"/>
      <dgm:spPr/>
      <dgm:t>
        <a:bodyPr/>
        <a:lstStyle/>
        <a:p>
          <a:r>
            <a:rPr lang="pt-BR" sz="2800" b="1">
              <a:latin typeface="Roboto" panose="02000000000000000000" pitchFamily="2" charset="0"/>
              <a:ea typeface="Roboto" panose="02000000000000000000" pitchFamily="2" charset="0"/>
            </a:rPr>
            <a:t>Capital do Império: cidade de Tenochtitlán</a:t>
          </a:r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14E40F7-07DC-440D-BCEB-930A1D84F68D}" type="parTrans" cxnId="{3E0F3635-B4EC-4491-AA7A-AD06D3432ED0}">
      <dgm:prSet/>
      <dgm:spPr/>
      <dgm:t>
        <a:bodyPr/>
        <a:lstStyle/>
        <a:p>
          <a:endParaRPr lang="pt-BR"/>
        </a:p>
      </dgm:t>
    </dgm:pt>
    <dgm:pt modelId="{647D52A5-5120-4F1A-9C45-7842C4779FF7}" type="sibTrans" cxnId="{3E0F3635-B4EC-4491-AA7A-AD06D3432ED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7ACD8D-1D7F-4898-A2C9-CA9C15BBADFD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Formada por ruas retas e amplas, canais e aquedutos, templos e por um mercado central movimentado.</a:t>
          </a:r>
        </a:p>
      </dgm:t>
    </dgm:pt>
    <dgm:pt modelId="{DA1323B9-0C2E-4AB7-AEF9-F69CAB4474AB}" type="parTrans" cxnId="{E4528822-A8BB-48AB-870D-28B1DB930A70}">
      <dgm:prSet/>
      <dgm:spPr/>
      <dgm:t>
        <a:bodyPr/>
        <a:lstStyle/>
        <a:p>
          <a:endParaRPr lang="pt-BR"/>
        </a:p>
      </dgm:t>
    </dgm:pt>
    <dgm:pt modelId="{F4E628FD-D1CF-4FF1-AFC3-D3B46A9DAFA3}" type="sibTrans" cxnId="{E4528822-A8BB-48AB-870D-28B1DB930A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A439A6D-3E37-4850-ADC6-E52AB3294BC2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1521, a capital asteca foi invadida e conquistada  pelos espanhóis.</a:t>
          </a:r>
        </a:p>
      </dgm:t>
    </dgm:pt>
    <dgm:pt modelId="{DC292A3C-642D-4E28-868E-1FC78C40C7B0}" type="parTrans" cxnId="{672FB8A4-CE02-4D01-8D3A-0D0F41D1D92C}">
      <dgm:prSet/>
      <dgm:spPr/>
      <dgm:t>
        <a:bodyPr/>
        <a:lstStyle/>
        <a:p>
          <a:endParaRPr lang="pt-BR"/>
        </a:p>
      </dgm:t>
    </dgm:pt>
    <dgm:pt modelId="{A16FCBA0-8E99-4A72-9628-1FD8943CC9CC}" type="sibTrans" cxnId="{672FB8A4-CE02-4D01-8D3A-0D0F41D1D92C}">
      <dgm:prSet/>
      <dgm:spPr/>
      <dgm:t>
        <a:bodyPr/>
        <a:lstStyle/>
        <a:p>
          <a:endParaRPr lang="pt-BR"/>
        </a:p>
      </dgm:t>
    </dgm:pt>
    <dgm:pt modelId="{F527D7EA-32A2-4BBA-84DE-EA7A364ED345}" type="pres">
      <dgm:prSet presAssocID="{60103624-FBBD-4E83-8233-76F13C8F7048}" presName="linearFlow" presStyleCnt="0">
        <dgm:presLayoutVars>
          <dgm:resizeHandles val="exact"/>
        </dgm:presLayoutVars>
      </dgm:prSet>
      <dgm:spPr/>
    </dgm:pt>
    <dgm:pt modelId="{9FDDABB4-1FCC-40D9-930D-32029E719808}" type="pres">
      <dgm:prSet presAssocID="{DE5F8E19-A87E-4E64-AAE2-BAEB18DEA45D}" presName="node" presStyleLbl="node1" presStyleIdx="0" presStyleCnt="3" custScaleY="70065" custLinFactNeighborY="-2809">
        <dgm:presLayoutVars>
          <dgm:bulletEnabled val="1"/>
        </dgm:presLayoutVars>
      </dgm:prSet>
      <dgm:spPr/>
    </dgm:pt>
    <dgm:pt modelId="{628E9016-C82C-428E-A25C-6851FA190FD4}" type="pres">
      <dgm:prSet presAssocID="{647D52A5-5120-4F1A-9C45-7842C4779FF7}" presName="sibTrans" presStyleLbl="sibTrans2D1" presStyleIdx="0" presStyleCnt="2"/>
      <dgm:spPr/>
    </dgm:pt>
    <dgm:pt modelId="{DF12B367-C2BF-42B9-80E4-3E0BB03B2D36}" type="pres">
      <dgm:prSet presAssocID="{647D52A5-5120-4F1A-9C45-7842C4779FF7}" presName="connectorText" presStyleLbl="sibTrans2D1" presStyleIdx="0" presStyleCnt="2"/>
      <dgm:spPr/>
    </dgm:pt>
    <dgm:pt modelId="{6D6ADCF9-86FC-4215-A838-23C27C98D6ED}" type="pres">
      <dgm:prSet presAssocID="{AE7ACD8D-1D7F-4898-A2C9-CA9C15BBADFD}" presName="node" presStyleLbl="node1" presStyleIdx="1" presStyleCnt="3" custScaleX="143006" custScaleY="120252">
        <dgm:presLayoutVars>
          <dgm:bulletEnabled val="1"/>
        </dgm:presLayoutVars>
      </dgm:prSet>
      <dgm:spPr/>
    </dgm:pt>
    <dgm:pt modelId="{8D4211CD-F0D0-4947-B1F5-00635C750169}" type="pres">
      <dgm:prSet presAssocID="{F4E628FD-D1CF-4FF1-AFC3-D3B46A9DAFA3}" presName="sibTrans" presStyleLbl="sibTrans2D1" presStyleIdx="1" presStyleCnt="2"/>
      <dgm:spPr/>
    </dgm:pt>
    <dgm:pt modelId="{E5C0A07A-BDAD-482D-8FF3-DC5FDE17620D}" type="pres">
      <dgm:prSet presAssocID="{F4E628FD-D1CF-4FF1-AFC3-D3B46A9DAFA3}" presName="connectorText" presStyleLbl="sibTrans2D1" presStyleIdx="1" presStyleCnt="2"/>
      <dgm:spPr/>
    </dgm:pt>
    <dgm:pt modelId="{831C5474-2F69-4368-9193-8C0C763E1AE2}" type="pres">
      <dgm:prSet presAssocID="{CA439A6D-3E37-4850-ADC6-E52AB3294BC2}" presName="node" presStyleLbl="node1" presStyleIdx="2" presStyleCnt="3" custScaleX="146882" custScaleY="98559">
        <dgm:presLayoutVars>
          <dgm:bulletEnabled val="1"/>
        </dgm:presLayoutVars>
      </dgm:prSet>
      <dgm:spPr/>
    </dgm:pt>
  </dgm:ptLst>
  <dgm:cxnLst>
    <dgm:cxn modelId="{981A1222-CEFD-446C-ABB4-22F42156BF96}" type="presOf" srcId="{F4E628FD-D1CF-4FF1-AFC3-D3B46A9DAFA3}" destId="{E5C0A07A-BDAD-482D-8FF3-DC5FDE17620D}" srcOrd="1" destOrd="0" presId="urn:microsoft.com/office/officeart/2005/8/layout/process2"/>
    <dgm:cxn modelId="{E4528822-A8BB-48AB-870D-28B1DB930A70}" srcId="{60103624-FBBD-4E83-8233-76F13C8F7048}" destId="{AE7ACD8D-1D7F-4898-A2C9-CA9C15BBADFD}" srcOrd="1" destOrd="0" parTransId="{DA1323B9-0C2E-4AB7-AEF9-F69CAB4474AB}" sibTransId="{F4E628FD-D1CF-4FF1-AFC3-D3B46A9DAFA3}"/>
    <dgm:cxn modelId="{3E0F3635-B4EC-4491-AA7A-AD06D3432ED0}" srcId="{60103624-FBBD-4E83-8233-76F13C8F7048}" destId="{DE5F8E19-A87E-4E64-AAE2-BAEB18DEA45D}" srcOrd="0" destOrd="0" parTransId="{B14E40F7-07DC-440D-BCEB-930A1D84F68D}" sibTransId="{647D52A5-5120-4F1A-9C45-7842C4779FF7}"/>
    <dgm:cxn modelId="{4292BF45-DA90-48C5-BE58-45DABDBD5A05}" type="presOf" srcId="{CA439A6D-3E37-4850-ADC6-E52AB3294BC2}" destId="{831C5474-2F69-4368-9193-8C0C763E1AE2}" srcOrd="0" destOrd="0" presId="urn:microsoft.com/office/officeart/2005/8/layout/process2"/>
    <dgm:cxn modelId="{2E4F8047-4E7F-4B36-8F28-190018769E5A}" type="presOf" srcId="{F4E628FD-D1CF-4FF1-AFC3-D3B46A9DAFA3}" destId="{8D4211CD-F0D0-4947-B1F5-00635C750169}" srcOrd="0" destOrd="0" presId="urn:microsoft.com/office/officeart/2005/8/layout/process2"/>
    <dgm:cxn modelId="{A967A24B-1A53-4CE3-8E00-4E617C356988}" type="presOf" srcId="{647D52A5-5120-4F1A-9C45-7842C4779FF7}" destId="{628E9016-C82C-428E-A25C-6851FA190FD4}" srcOrd="0" destOrd="0" presId="urn:microsoft.com/office/officeart/2005/8/layout/process2"/>
    <dgm:cxn modelId="{0960ED4E-A2CF-4122-A411-DE30F7EE9843}" type="presOf" srcId="{60103624-FBBD-4E83-8233-76F13C8F7048}" destId="{F527D7EA-32A2-4BBA-84DE-EA7A364ED345}" srcOrd="0" destOrd="0" presId="urn:microsoft.com/office/officeart/2005/8/layout/process2"/>
    <dgm:cxn modelId="{2E73A897-F15B-4CAE-89D3-A45A2149E04E}" type="presOf" srcId="{647D52A5-5120-4F1A-9C45-7842C4779FF7}" destId="{DF12B367-C2BF-42B9-80E4-3E0BB03B2D36}" srcOrd="1" destOrd="0" presId="urn:microsoft.com/office/officeart/2005/8/layout/process2"/>
    <dgm:cxn modelId="{672FB8A4-CE02-4D01-8D3A-0D0F41D1D92C}" srcId="{60103624-FBBD-4E83-8233-76F13C8F7048}" destId="{CA439A6D-3E37-4850-ADC6-E52AB3294BC2}" srcOrd="2" destOrd="0" parTransId="{DC292A3C-642D-4E28-868E-1FC78C40C7B0}" sibTransId="{A16FCBA0-8E99-4A72-9628-1FD8943CC9CC}"/>
    <dgm:cxn modelId="{0F0897D1-2013-4863-92C8-A8186F47C317}" type="presOf" srcId="{AE7ACD8D-1D7F-4898-A2C9-CA9C15BBADFD}" destId="{6D6ADCF9-86FC-4215-A838-23C27C98D6ED}" srcOrd="0" destOrd="0" presId="urn:microsoft.com/office/officeart/2005/8/layout/process2"/>
    <dgm:cxn modelId="{C2643CDD-05CA-4BEF-963E-14D135176608}" type="presOf" srcId="{DE5F8E19-A87E-4E64-AAE2-BAEB18DEA45D}" destId="{9FDDABB4-1FCC-40D9-930D-32029E719808}" srcOrd="0" destOrd="0" presId="urn:microsoft.com/office/officeart/2005/8/layout/process2"/>
    <dgm:cxn modelId="{C9FADEDB-2D96-414D-83D7-4A167BCD6CB2}" type="presParOf" srcId="{F527D7EA-32A2-4BBA-84DE-EA7A364ED345}" destId="{9FDDABB4-1FCC-40D9-930D-32029E719808}" srcOrd="0" destOrd="0" presId="urn:microsoft.com/office/officeart/2005/8/layout/process2"/>
    <dgm:cxn modelId="{4E1BB452-CDAA-4FDD-9F71-A7F22D7CB138}" type="presParOf" srcId="{F527D7EA-32A2-4BBA-84DE-EA7A364ED345}" destId="{628E9016-C82C-428E-A25C-6851FA190FD4}" srcOrd="1" destOrd="0" presId="urn:microsoft.com/office/officeart/2005/8/layout/process2"/>
    <dgm:cxn modelId="{87E7C490-7769-4A31-A5A5-C182F8064F84}" type="presParOf" srcId="{628E9016-C82C-428E-A25C-6851FA190FD4}" destId="{DF12B367-C2BF-42B9-80E4-3E0BB03B2D36}" srcOrd="0" destOrd="0" presId="urn:microsoft.com/office/officeart/2005/8/layout/process2"/>
    <dgm:cxn modelId="{631AF74D-D89E-47F2-BB65-BA318A060367}" type="presParOf" srcId="{F527D7EA-32A2-4BBA-84DE-EA7A364ED345}" destId="{6D6ADCF9-86FC-4215-A838-23C27C98D6ED}" srcOrd="2" destOrd="0" presId="urn:microsoft.com/office/officeart/2005/8/layout/process2"/>
    <dgm:cxn modelId="{89C869D1-9227-4CBE-B0F5-D75BA1676AEB}" type="presParOf" srcId="{F527D7EA-32A2-4BBA-84DE-EA7A364ED345}" destId="{8D4211CD-F0D0-4947-B1F5-00635C750169}" srcOrd="3" destOrd="0" presId="urn:microsoft.com/office/officeart/2005/8/layout/process2"/>
    <dgm:cxn modelId="{F1893E24-1030-4D84-8A9E-8F0510EDA0DB}" type="presParOf" srcId="{8D4211CD-F0D0-4947-B1F5-00635C750169}" destId="{E5C0A07A-BDAD-482D-8FF3-DC5FDE17620D}" srcOrd="0" destOrd="0" presId="urn:microsoft.com/office/officeart/2005/8/layout/process2"/>
    <dgm:cxn modelId="{0613726E-EE6B-4AEF-B650-E35E0F076A7A}" type="presParOf" srcId="{F527D7EA-32A2-4BBA-84DE-EA7A364ED345}" destId="{831C5474-2F69-4368-9193-8C0C763E1AE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915830-D870-4BA0-948E-58047EE695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B86D29B-90E7-4D9E-B5AB-6B5DA77A18C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Cidades independentes formadas por palácios, estradas e templos em forma de pirâmide. </a:t>
          </a:r>
        </a:p>
      </dgm:t>
    </dgm:pt>
    <dgm:pt modelId="{B8A11F52-DDE1-456E-B1C4-768BFB02ACBE}" type="parTrans" cxnId="{F24BC7AE-83FF-4982-A266-73F911A3372C}">
      <dgm:prSet/>
      <dgm:spPr/>
      <dgm:t>
        <a:bodyPr/>
        <a:lstStyle/>
        <a:p>
          <a:endParaRPr lang="pt-BR" sz="2800"/>
        </a:p>
      </dgm:t>
    </dgm:pt>
    <dgm:pt modelId="{A7A90433-CB8B-453E-8889-AC5EB182A6E5}" type="sibTrans" cxnId="{F24BC7AE-83FF-4982-A266-73F911A3372C}">
      <dgm:prSet/>
      <dgm:spPr/>
      <dgm:t>
        <a:bodyPr/>
        <a:lstStyle/>
        <a:p>
          <a:endParaRPr lang="pt-BR" sz="2800"/>
        </a:p>
      </dgm:t>
    </dgm:pt>
    <dgm:pt modelId="{49C835D3-7379-4C52-B163-5A5E74939DE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Inventores de um tipo de cimento usado nas construções.</a:t>
          </a:r>
        </a:p>
      </dgm:t>
    </dgm:pt>
    <dgm:pt modelId="{26B57C2E-59FA-4CC1-85D7-9ED40C842F5D}" type="parTrans" cxnId="{6929F3F6-42B6-4349-BFBB-330E824195D7}">
      <dgm:prSet/>
      <dgm:spPr/>
      <dgm:t>
        <a:bodyPr/>
        <a:lstStyle/>
        <a:p>
          <a:endParaRPr lang="pt-BR" sz="2800"/>
        </a:p>
      </dgm:t>
    </dgm:pt>
    <dgm:pt modelId="{8BCCA8FC-4411-4945-AF24-7F4F1E9D428E}" type="sibTrans" cxnId="{6929F3F6-42B6-4349-BFBB-330E824195D7}">
      <dgm:prSet/>
      <dgm:spPr/>
      <dgm:t>
        <a:bodyPr/>
        <a:lstStyle/>
        <a:p>
          <a:endParaRPr lang="pt-BR" sz="2800"/>
        </a:p>
      </dgm:t>
    </dgm:pt>
    <dgm:pt modelId="{4757F9E2-8169-41B3-BABA-CBC077C213D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Unidade baseada no culto aos deuses, língua, saberes e técnicas.</a:t>
          </a:r>
          <a:endParaRPr lang="pt-BR" sz="2800" dirty="0">
            <a:solidFill>
              <a:schemeClr val="tx1"/>
            </a:solidFill>
          </a:endParaRPr>
        </a:p>
      </dgm:t>
    </dgm:pt>
    <dgm:pt modelId="{926CB4A1-C9BE-4292-9E75-3F60C0ECFC87}" type="parTrans" cxnId="{634F7891-09D1-48C0-A136-29E071E380E5}">
      <dgm:prSet/>
      <dgm:spPr/>
      <dgm:t>
        <a:bodyPr/>
        <a:lstStyle/>
        <a:p>
          <a:endParaRPr lang="pt-BR" sz="2800"/>
        </a:p>
      </dgm:t>
    </dgm:pt>
    <dgm:pt modelId="{513644ED-1D51-4D45-81F9-C135D8168610}" type="sibTrans" cxnId="{634F7891-09D1-48C0-A136-29E071E380E5}">
      <dgm:prSet/>
      <dgm:spPr/>
      <dgm:t>
        <a:bodyPr/>
        <a:lstStyle/>
        <a:p>
          <a:endParaRPr lang="pt-BR" sz="2800"/>
        </a:p>
      </dgm:t>
    </dgm:pt>
    <dgm:pt modelId="{A588E7F4-73CE-4F2E-932E-B76295AFB4D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Conhecedores de astronomia, podiam prever eclipses e calcular a duração do ano com precisão.</a:t>
          </a:r>
        </a:p>
      </dgm:t>
    </dgm:pt>
    <dgm:pt modelId="{047A5603-F42A-4170-86E9-433889365A52}" type="parTrans" cxnId="{0E8EA059-6472-4B46-90E6-F515F3E8C22B}">
      <dgm:prSet/>
      <dgm:spPr/>
      <dgm:t>
        <a:bodyPr/>
        <a:lstStyle/>
        <a:p>
          <a:endParaRPr lang="pt-BR" sz="2800"/>
        </a:p>
      </dgm:t>
    </dgm:pt>
    <dgm:pt modelId="{F8872479-E784-4933-B90B-6BECD3ADFCAC}" type="sibTrans" cxnId="{0E8EA059-6472-4B46-90E6-F515F3E8C22B}">
      <dgm:prSet/>
      <dgm:spPr/>
      <dgm:t>
        <a:bodyPr/>
        <a:lstStyle/>
        <a:p>
          <a:endParaRPr lang="pt-BR" sz="2800"/>
        </a:p>
      </dgm:t>
    </dgm:pt>
    <dgm:pt modelId="{04977056-97DC-4B6F-A275-237E4DF482B4}" type="pres">
      <dgm:prSet presAssocID="{72915830-D870-4BA0-948E-58047EE69569}" presName="Name0" presStyleCnt="0">
        <dgm:presLayoutVars>
          <dgm:chMax val="7"/>
          <dgm:chPref val="7"/>
          <dgm:dir/>
        </dgm:presLayoutVars>
      </dgm:prSet>
      <dgm:spPr/>
    </dgm:pt>
    <dgm:pt modelId="{8FC1A0E7-6A94-4501-B315-B7E86DE046C9}" type="pres">
      <dgm:prSet presAssocID="{72915830-D870-4BA0-948E-58047EE69569}" presName="Name1" presStyleCnt="0"/>
      <dgm:spPr/>
    </dgm:pt>
    <dgm:pt modelId="{2500AC7C-FC56-4E2B-9A56-4262E7ACE63C}" type="pres">
      <dgm:prSet presAssocID="{72915830-D870-4BA0-948E-58047EE69569}" presName="cycle" presStyleCnt="0"/>
      <dgm:spPr/>
    </dgm:pt>
    <dgm:pt modelId="{CD752F4C-7728-46A7-82AD-5F04536BB461}" type="pres">
      <dgm:prSet presAssocID="{72915830-D870-4BA0-948E-58047EE69569}" presName="srcNode" presStyleLbl="node1" presStyleIdx="0" presStyleCnt="4"/>
      <dgm:spPr/>
    </dgm:pt>
    <dgm:pt modelId="{039C9257-65FD-463C-91E0-447B87E4102B}" type="pres">
      <dgm:prSet presAssocID="{72915830-D870-4BA0-948E-58047EE69569}" presName="conn" presStyleLbl="parChTrans1D2" presStyleIdx="0" presStyleCnt="1"/>
      <dgm:spPr/>
    </dgm:pt>
    <dgm:pt modelId="{9601A618-3992-48F2-B4A5-A4D5332EB20B}" type="pres">
      <dgm:prSet presAssocID="{72915830-D870-4BA0-948E-58047EE69569}" presName="extraNode" presStyleLbl="node1" presStyleIdx="0" presStyleCnt="4"/>
      <dgm:spPr/>
    </dgm:pt>
    <dgm:pt modelId="{D6825C2C-7D4B-43CF-9FCC-87EBD3D6FA1C}" type="pres">
      <dgm:prSet presAssocID="{72915830-D870-4BA0-948E-58047EE69569}" presName="dstNode" presStyleLbl="node1" presStyleIdx="0" presStyleCnt="4"/>
      <dgm:spPr/>
    </dgm:pt>
    <dgm:pt modelId="{E9E47847-C927-4C6A-9A47-D5694312804C}" type="pres">
      <dgm:prSet presAssocID="{CB86D29B-90E7-4D9E-B5AB-6B5DA77A18C9}" presName="text_1" presStyleLbl="node1" presStyleIdx="0" presStyleCnt="4">
        <dgm:presLayoutVars>
          <dgm:bulletEnabled val="1"/>
        </dgm:presLayoutVars>
      </dgm:prSet>
      <dgm:spPr/>
    </dgm:pt>
    <dgm:pt modelId="{734CCC2B-8430-4027-B300-622A2BA7B957}" type="pres">
      <dgm:prSet presAssocID="{CB86D29B-90E7-4D9E-B5AB-6B5DA77A18C9}" presName="accent_1" presStyleCnt="0"/>
      <dgm:spPr/>
    </dgm:pt>
    <dgm:pt modelId="{D4F2FE24-FD24-461C-8CBB-C700DCFFE80D}" type="pres">
      <dgm:prSet presAssocID="{CB86D29B-90E7-4D9E-B5AB-6B5DA77A18C9}" presName="accentRepeatNode" presStyleLbl="solidFgAcc1" presStyleIdx="0" presStyleCnt="4"/>
      <dgm:spPr/>
    </dgm:pt>
    <dgm:pt modelId="{5FE7E6FF-D37B-4F47-BA80-EDE2BB1BF667}" type="pres">
      <dgm:prSet presAssocID="{49C835D3-7379-4C52-B163-5A5E74939DE6}" presName="text_2" presStyleLbl="node1" presStyleIdx="1" presStyleCnt="4">
        <dgm:presLayoutVars>
          <dgm:bulletEnabled val="1"/>
        </dgm:presLayoutVars>
      </dgm:prSet>
      <dgm:spPr/>
    </dgm:pt>
    <dgm:pt modelId="{FCB86F42-5A74-47B7-BAE2-4EAE81688760}" type="pres">
      <dgm:prSet presAssocID="{49C835D3-7379-4C52-B163-5A5E74939DE6}" presName="accent_2" presStyleCnt="0"/>
      <dgm:spPr/>
    </dgm:pt>
    <dgm:pt modelId="{9B4C7A37-8854-480E-9960-1F3E1049A61B}" type="pres">
      <dgm:prSet presAssocID="{49C835D3-7379-4C52-B163-5A5E74939DE6}" presName="accentRepeatNode" presStyleLbl="solidFgAcc1" presStyleIdx="1" presStyleCnt="4"/>
      <dgm:spPr/>
    </dgm:pt>
    <dgm:pt modelId="{2F4E41C4-91F4-499A-A6B5-727F2CEE64CC}" type="pres">
      <dgm:prSet presAssocID="{4757F9E2-8169-41B3-BABA-CBC077C213DE}" presName="text_3" presStyleLbl="node1" presStyleIdx="2" presStyleCnt="4">
        <dgm:presLayoutVars>
          <dgm:bulletEnabled val="1"/>
        </dgm:presLayoutVars>
      </dgm:prSet>
      <dgm:spPr/>
    </dgm:pt>
    <dgm:pt modelId="{C7898DC9-E37A-4039-9A29-20AD12F45384}" type="pres">
      <dgm:prSet presAssocID="{4757F9E2-8169-41B3-BABA-CBC077C213DE}" presName="accent_3" presStyleCnt="0"/>
      <dgm:spPr/>
    </dgm:pt>
    <dgm:pt modelId="{FE60079D-1CAE-497A-9F87-5512A82F4B2F}" type="pres">
      <dgm:prSet presAssocID="{4757F9E2-8169-41B3-BABA-CBC077C213DE}" presName="accentRepeatNode" presStyleLbl="solidFgAcc1" presStyleIdx="2" presStyleCnt="4"/>
      <dgm:spPr/>
    </dgm:pt>
    <dgm:pt modelId="{6EF1B05F-4D36-4B55-929D-7FFC7FEEDC23}" type="pres">
      <dgm:prSet presAssocID="{A588E7F4-73CE-4F2E-932E-B76295AFB4DF}" presName="text_4" presStyleLbl="node1" presStyleIdx="3" presStyleCnt="4">
        <dgm:presLayoutVars>
          <dgm:bulletEnabled val="1"/>
        </dgm:presLayoutVars>
      </dgm:prSet>
      <dgm:spPr/>
    </dgm:pt>
    <dgm:pt modelId="{8FE31775-22A0-4920-ACE8-4BAED3EA2389}" type="pres">
      <dgm:prSet presAssocID="{A588E7F4-73CE-4F2E-932E-B76295AFB4DF}" presName="accent_4" presStyleCnt="0"/>
      <dgm:spPr/>
    </dgm:pt>
    <dgm:pt modelId="{F303A497-525E-4E02-9F39-DE3D6402BFD8}" type="pres">
      <dgm:prSet presAssocID="{A588E7F4-73CE-4F2E-932E-B76295AFB4DF}" presName="accentRepeatNode" presStyleLbl="solidFgAcc1" presStyleIdx="3" presStyleCnt="4"/>
      <dgm:spPr/>
    </dgm:pt>
  </dgm:ptLst>
  <dgm:cxnLst>
    <dgm:cxn modelId="{D978CA06-3023-439B-9AF3-29F68E67B08F}" type="presOf" srcId="{72915830-D870-4BA0-948E-58047EE69569}" destId="{04977056-97DC-4B6F-A275-237E4DF482B4}" srcOrd="0" destOrd="0" presId="urn:microsoft.com/office/officeart/2008/layout/VerticalCurvedList"/>
    <dgm:cxn modelId="{D1AB9F1B-0757-4DC8-88A2-30599A122DFA}" type="presOf" srcId="{4757F9E2-8169-41B3-BABA-CBC077C213DE}" destId="{2F4E41C4-91F4-499A-A6B5-727F2CEE64CC}" srcOrd="0" destOrd="0" presId="urn:microsoft.com/office/officeart/2008/layout/VerticalCurvedList"/>
    <dgm:cxn modelId="{7BB1AC21-A2D4-43BA-98A4-3C1842B459EE}" type="presOf" srcId="{49C835D3-7379-4C52-B163-5A5E74939DE6}" destId="{5FE7E6FF-D37B-4F47-BA80-EDE2BB1BF667}" srcOrd="0" destOrd="0" presId="urn:microsoft.com/office/officeart/2008/layout/VerticalCurvedList"/>
    <dgm:cxn modelId="{B6D59528-E24E-4248-AD51-F95988267512}" type="presOf" srcId="{A7A90433-CB8B-453E-8889-AC5EB182A6E5}" destId="{039C9257-65FD-463C-91E0-447B87E4102B}" srcOrd="0" destOrd="0" presId="urn:microsoft.com/office/officeart/2008/layout/VerticalCurvedList"/>
    <dgm:cxn modelId="{0E8EA059-6472-4B46-90E6-F515F3E8C22B}" srcId="{72915830-D870-4BA0-948E-58047EE69569}" destId="{A588E7F4-73CE-4F2E-932E-B76295AFB4DF}" srcOrd="3" destOrd="0" parTransId="{047A5603-F42A-4170-86E9-433889365A52}" sibTransId="{F8872479-E784-4933-B90B-6BECD3ADFCAC}"/>
    <dgm:cxn modelId="{634F7891-09D1-48C0-A136-29E071E380E5}" srcId="{72915830-D870-4BA0-948E-58047EE69569}" destId="{4757F9E2-8169-41B3-BABA-CBC077C213DE}" srcOrd="2" destOrd="0" parTransId="{926CB4A1-C9BE-4292-9E75-3F60C0ECFC87}" sibTransId="{513644ED-1D51-4D45-81F9-C135D8168610}"/>
    <dgm:cxn modelId="{F24BC7AE-83FF-4982-A266-73F911A3372C}" srcId="{72915830-D870-4BA0-948E-58047EE69569}" destId="{CB86D29B-90E7-4D9E-B5AB-6B5DA77A18C9}" srcOrd="0" destOrd="0" parTransId="{B8A11F52-DDE1-456E-B1C4-768BFB02ACBE}" sibTransId="{A7A90433-CB8B-453E-8889-AC5EB182A6E5}"/>
    <dgm:cxn modelId="{348CF0B1-3AF2-46A3-AAA7-9AF39925BDBB}" type="presOf" srcId="{CB86D29B-90E7-4D9E-B5AB-6B5DA77A18C9}" destId="{E9E47847-C927-4C6A-9A47-D5694312804C}" srcOrd="0" destOrd="0" presId="urn:microsoft.com/office/officeart/2008/layout/VerticalCurvedList"/>
    <dgm:cxn modelId="{4F0F73C5-17ED-4EB4-A8BC-367C912194AE}" type="presOf" srcId="{A588E7F4-73CE-4F2E-932E-B76295AFB4DF}" destId="{6EF1B05F-4D36-4B55-929D-7FFC7FEEDC23}" srcOrd="0" destOrd="0" presId="urn:microsoft.com/office/officeart/2008/layout/VerticalCurvedList"/>
    <dgm:cxn modelId="{6929F3F6-42B6-4349-BFBB-330E824195D7}" srcId="{72915830-D870-4BA0-948E-58047EE69569}" destId="{49C835D3-7379-4C52-B163-5A5E74939DE6}" srcOrd="1" destOrd="0" parTransId="{26B57C2E-59FA-4CC1-85D7-9ED40C842F5D}" sibTransId="{8BCCA8FC-4411-4945-AF24-7F4F1E9D428E}"/>
    <dgm:cxn modelId="{97FD66C6-D0CB-488C-A661-4F9232B53432}" type="presParOf" srcId="{04977056-97DC-4B6F-A275-237E4DF482B4}" destId="{8FC1A0E7-6A94-4501-B315-B7E86DE046C9}" srcOrd="0" destOrd="0" presId="urn:microsoft.com/office/officeart/2008/layout/VerticalCurvedList"/>
    <dgm:cxn modelId="{572A9DB2-E98F-4811-8B6A-2A9818C22C7F}" type="presParOf" srcId="{8FC1A0E7-6A94-4501-B315-B7E86DE046C9}" destId="{2500AC7C-FC56-4E2B-9A56-4262E7ACE63C}" srcOrd="0" destOrd="0" presId="urn:microsoft.com/office/officeart/2008/layout/VerticalCurvedList"/>
    <dgm:cxn modelId="{E6A9E31E-24A5-4F8A-A1A3-3BAA9CAF9800}" type="presParOf" srcId="{2500AC7C-FC56-4E2B-9A56-4262E7ACE63C}" destId="{CD752F4C-7728-46A7-82AD-5F04536BB461}" srcOrd="0" destOrd="0" presId="urn:microsoft.com/office/officeart/2008/layout/VerticalCurvedList"/>
    <dgm:cxn modelId="{9411957F-41FD-4A11-A939-77EB745B88EF}" type="presParOf" srcId="{2500AC7C-FC56-4E2B-9A56-4262E7ACE63C}" destId="{039C9257-65FD-463C-91E0-447B87E4102B}" srcOrd="1" destOrd="0" presId="urn:microsoft.com/office/officeart/2008/layout/VerticalCurvedList"/>
    <dgm:cxn modelId="{4FE64669-043F-4D4C-BC15-7D76F6E58527}" type="presParOf" srcId="{2500AC7C-FC56-4E2B-9A56-4262E7ACE63C}" destId="{9601A618-3992-48F2-B4A5-A4D5332EB20B}" srcOrd="2" destOrd="0" presId="urn:microsoft.com/office/officeart/2008/layout/VerticalCurvedList"/>
    <dgm:cxn modelId="{BB2AA8B4-4D4B-45E8-A325-B862F265B9A2}" type="presParOf" srcId="{2500AC7C-FC56-4E2B-9A56-4262E7ACE63C}" destId="{D6825C2C-7D4B-43CF-9FCC-87EBD3D6FA1C}" srcOrd="3" destOrd="0" presId="urn:microsoft.com/office/officeart/2008/layout/VerticalCurvedList"/>
    <dgm:cxn modelId="{CD1AD88D-5E97-4874-9408-E20A184F21E6}" type="presParOf" srcId="{8FC1A0E7-6A94-4501-B315-B7E86DE046C9}" destId="{E9E47847-C927-4C6A-9A47-D5694312804C}" srcOrd="1" destOrd="0" presId="urn:microsoft.com/office/officeart/2008/layout/VerticalCurvedList"/>
    <dgm:cxn modelId="{32C28CEF-400A-4714-9147-A682EC577F4B}" type="presParOf" srcId="{8FC1A0E7-6A94-4501-B315-B7E86DE046C9}" destId="{734CCC2B-8430-4027-B300-622A2BA7B957}" srcOrd="2" destOrd="0" presId="urn:microsoft.com/office/officeart/2008/layout/VerticalCurvedList"/>
    <dgm:cxn modelId="{D244A46D-3ED3-4FF6-893D-9129B21820B3}" type="presParOf" srcId="{734CCC2B-8430-4027-B300-622A2BA7B957}" destId="{D4F2FE24-FD24-461C-8CBB-C700DCFFE80D}" srcOrd="0" destOrd="0" presId="urn:microsoft.com/office/officeart/2008/layout/VerticalCurvedList"/>
    <dgm:cxn modelId="{66922213-D6CB-4FA3-8F28-92990B068074}" type="presParOf" srcId="{8FC1A0E7-6A94-4501-B315-B7E86DE046C9}" destId="{5FE7E6FF-D37B-4F47-BA80-EDE2BB1BF667}" srcOrd="3" destOrd="0" presId="urn:microsoft.com/office/officeart/2008/layout/VerticalCurvedList"/>
    <dgm:cxn modelId="{7FA5BC8E-7BBF-478F-9BC5-DB5091293153}" type="presParOf" srcId="{8FC1A0E7-6A94-4501-B315-B7E86DE046C9}" destId="{FCB86F42-5A74-47B7-BAE2-4EAE81688760}" srcOrd="4" destOrd="0" presId="urn:microsoft.com/office/officeart/2008/layout/VerticalCurvedList"/>
    <dgm:cxn modelId="{5AD3B9A0-2694-47CA-BDCE-DF21C997D32F}" type="presParOf" srcId="{FCB86F42-5A74-47B7-BAE2-4EAE81688760}" destId="{9B4C7A37-8854-480E-9960-1F3E1049A61B}" srcOrd="0" destOrd="0" presId="urn:microsoft.com/office/officeart/2008/layout/VerticalCurvedList"/>
    <dgm:cxn modelId="{4E1AD033-A208-4CFC-B894-16BA5B81C353}" type="presParOf" srcId="{8FC1A0E7-6A94-4501-B315-B7E86DE046C9}" destId="{2F4E41C4-91F4-499A-A6B5-727F2CEE64CC}" srcOrd="5" destOrd="0" presId="urn:microsoft.com/office/officeart/2008/layout/VerticalCurvedList"/>
    <dgm:cxn modelId="{AD6CBB3C-00CD-43F4-A940-99B3E44FD2E4}" type="presParOf" srcId="{8FC1A0E7-6A94-4501-B315-B7E86DE046C9}" destId="{C7898DC9-E37A-4039-9A29-20AD12F45384}" srcOrd="6" destOrd="0" presId="urn:microsoft.com/office/officeart/2008/layout/VerticalCurvedList"/>
    <dgm:cxn modelId="{2E8848FB-60F4-4928-A1FA-863166A0CEE7}" type="presParOf" srcId="{C7898DC9-E37A-4039-9A29-20AD12F45384}" destId="{FE60079D-1CAE-497A-9F87-5512A82F4B2F}" srcOrd="0" destOrd="0" presId="urn:microsoft.com/office/officeart/2008/layout/VerticalCurvedList"/>
    <dgm:cxn modelId="{E912C83F-1F23-4DAD-9519-CB2CF4291654}" type="presParOf" srcId="{8FC1A0E7-6A94-4501-B315-B7E86DE046C9}" destId="{6EF1B05F-4D36-4B55-929D-7FFC7FEEDC23}" srcOrd="7" destOrd="0" presId="urn:microsoft.com/office/officeart/2008/layout/VerticalCurvedList"/>
    <dgm:cxn modelId="{2A7D0866-127F-4C83-84D1-9E6784D8541D}" type="presParOf" srcId="{8FC1A0E7-6A94-4501-B315-B7E86DE046C9}" destId="{8FE31775-22A0-4920-ACE8-4BAED3EA2389}" srcOrd="8" destOrd="0" presId="urn:microsoft.com/office/officeart/2008/layout/VerticalCurvedList"/>
    <dgm:cxn modelId="{D457AFB0-A0FC-42AA-B68E-892A0B42371B}" type="presParOf" srcId="{8FE31775-22A0-4920-ACE8-4BAED3EA2389}" destId="{F303A497-525E-4E02-9F39-DE3D6402B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1B024A-F7EE-46E4-A4A6-5EE75385151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A09439B-B7CC-4554-9F9F-531156552CF9}">
      <dgm:prSet phldrT="[Texto]" custT="1"/>
      <dgm:spPr/>
      <dgm:t>
        <a:bodyPr/>
        <a:lstStyle/>
        <a:p>
          <a:r>
            <a:rPr lang="pt-BR" sz="3200" dirty="0">
              <a:latin typeface="Roboto" panose="02000000000000000000" pitchFamily="2" charset="0"/>
              <a:ea typeface="Roboto" panose="02000000000000000000" pitchFamily="2" charset="0"/>
            </a:rPr>
            <a:t>Importante cidade do Império Inca  </a:t>
          </a:r>
        </a:p>
      </dgm:t>
    </dgm:pt>
    <dgm:pt modelId="{6BB38480-C5C2-4BD7-8468-F2612E1EB1FE}" type="parTrans" cxnId="{69474E24-AC0D-48D8-A22B-151B504B57FC}">
      <dgm:prSet/>
      <dgm:spPr/>
      <dgm:t>
        <a:bodyPr/>
        <a:lstStyle/>
        <a:p>
          <a:endParaRPr lang="pt-BR"/>
        </a:p>
      </dgm:t>
    </dgm:pt>
    <dgm:pt modelId="{60460B72-D6E4-4FC6-83BE-1152FFE1A7E0}" type="sibTrans" cxnId="{69474E24-AC0D-48D8-A22B-151B504B57FC}">
      <dgm:prSet/>
      <dgm:spPr/>
      <dgm:t>
        <a:bodyPr/>
        <a:lstStyle/>
        <a:p>
          <a:endParaRPr lang="pt-BR"/>
        </a:p>
      </dgm:t>
    </dgm:pt>
    <dgm:pt modelId="{79D12902-7A49-481E-89A7-F171840C696C}">
      <dgm:prSet phldrT="[Texto]"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Erguida nas montanhas a cerca de 2 400 metros. </a:t>
          </a:r>
          <a:endParaRPr lang="pt-BR" sz="2800" dirty="0"/>
        </a:p>
      </dgm:t>
    </dgm:pt>
    <dgm:pt modelId="{3D1A089B-1D21-4649-99C7-FDCF1B7F3ED5}" type="parTrans" cxnId="{8834E82B-18BB-4923-A4E0-DC11AAFACD01}">
      <dgm:prSet/>
      <dgm:spPr/>
      <dgm:t>
        <a:bodyPr/>
        <a:lstStyle/>
        <a:p>
          <a:endParaRPr lang="pt-BR"/>
        </a:p>
      </dgm:t>
    </dgm:pt>
    <dgm:pt modelId="{278CD017-6A2D-4795-AFDE-BB4E938DCDF2}" type="sibTrans" cxnId="{8834E82B-18BB-4923-A4E0-DC11AAFACD01}">
      <dgm:prSet/>
      <dgm:spPr/>
      <dgm:t>
        <a:bodyPr/>
        <a:lstStyle/>
        <a:p>
          <a:endParaRPr lang="pt-BR"/>
        </a:p>
      </dgm:t>
    </dgm:pt>
    <dgm:pt modelId="{9DFCFE92-1EB3-4774-8518-5780DCA4935E}">
      <dgm:prSet phldrT="[Texto]"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Abandonada logo após a chegada dos europeus.</a:t>
          </a:r>
          <a:endParaRPr lang="pt-BR" sz="2800" dirty="0"/>
        </a:p>
      </dgm:t>
    </dgm:pt>
    <dgm:pt modelId="{AF18ACA4-222D-48E7-A287-BAEE8B2A435E}" type="parTrans" cxnId="{4EDB0ED8-F668-4B96-BF4A-ED9E6E3CF557}">
      <dgm:prSet/>
      <dgm:spPr/>
      <dgm:t>
        <a:bodyPr/>
        <a:lstStyle/>
        <a:p>
          <a:endParaRPr lang="pt-BR"/>
        </a:p>
      </dgm:t>
    </dgm:pt>
    <dgm:pt modelId="{58ED608A-B8DD-4E41-9F2F-941DD818E24B}" type="sibTrans" cxnId="{4EDB0ED8-F668-4B96-BF4A-ED9E6E3CF557}">
      <dgm:prSet/>
      <dgm:spPr/>
      <dgm:t>
        <a:bodyPr/>
        <a:lstStyle/>
        <a:p>
          <a:endParaRPr lang="pt-BR"/>
        </a:p>
      </dgm:t>
    </dgm:pt>
    <dgm:pt modelId="{7CE0E740-B248-4343-8AEA-470DD7368F7B}">
      <dgm:prSet phldrT="[Texto]"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Redescoberta no século XX, atualmente é considerada patrimônio da humanidade.</a:t>
          </a:r>
          <a:endParaRPr lang="pt-BR" sz="2800" dirty="0"/>
        </a:p>
      </dgm:t>
    </dgm:pt>
    <dgm:pt modelId="{6FE165CB-C960-413D-BDD1-EBC8760D1062}" type="parTrans" cxnId="{61CD3A4D-A958-49A7-AD43-CBA677263B55}">
      <dgm:prSet/>
      <dgm:spPr/>
      <dgm:t>
        <a:bodyPr/>
        <a:lstStyle/>
        <a:p>
          <a:endParaRPr lang="pt-BR"/>
        </a:p>
      </dgm:t>
    </dgm:pt>
    <dgm:pt modelId="{988915EE-730F-4761-B176-891F0094948D}" type="sibTrans" cxnId="{61CD3A4D-A958-49A7-AD43-CBA677263B55}">
      <dgm:prSet/>
      <dgm:spPr/>
      <dgm:t>
        <a:bodyPr/>
        <a:lstStyle/>
        <a:p>
          <a:endParaRPr lang="pt-BR"/>
        </a:p>
      </dgm:t>
    </dgm:pt>
    <dgm:pt modelId="{215A3E1F-5572-4753-8A6A-22A97DF1ADCA}" type="pres">
      <dgm:prSet presAssocID="{CE1B024A-F7EE-46E4-A4A6-5EE753851514}" presName="vert0" presStyleCnt="0">
        <dgm:presLayoutVars>
          <dgm:dir/>
          <dgm:animOne val="branch"/>
          <dgm:animLvl val="lvl"/>
        </dgm:presLayoutVars>
      </dgm:prSet>
      <dgm:spPr/>
    </dgm:pt>
    <dgm:pt modelId="{DA9FA9D3-9186-47D7-B103-6BC7F4D3328B}" type="pres">
      <dgm:prSet presAssocID="{BA09439B-B7CC-4554-9F9F-531156552CF9}" presName="thickLine" presStyleLbl="alignNode1" presStyleIdx="0" presStyleCnt="1"/>
      <dgm:spPr/>
    </dgm:pt>
    <dgm:pt modelId="{E1E81EEB-5C26-43BB-946B-D53EF0F97252}" type="pres">
      <dgm:prSet presAssocID="{BA09439B-B7CC-4554-9F9F-531156552CF9}" presName="horz1" presStyleCnt="0"/>
      <dgm:spPr/>
    </dgm:pt>
    <dgm:pt modelId="{F2C1B8BA-2D0B-487B-8BC3-DE426D4E372E}" type="pres">
      <dgm:prSet presAssocID="{BA09439B-B7CC-4554-9F9F-531156552CF9}" presName="tx1" presStyleLbl="revTx" presStyleIdx="0" presStyleCnt="4" custScaleX="168685"/>
      <dgm:spPr/>
    </dgm:pt>
    <dgm:pt modelId="{8001A830-48DF-41F9-9ADF-FC69468762F6}" type="pres">
      <dgm:prSet presAssocID="{BA09439B-B7CC-4554-9F9F-531156552CF9}" presName="vert1" presStyleCnt="0"/>
      <dgm:spPr/>
    </dgm:pt>
    <dgm:pt modelId="{F9785016-A7BD-4BEF-9C1F-D9F43AAA44AA}" type="pres">
      <dgm:prSet presAssocID="{79D12902-7A49-481E-89A7-F171840C696C}" presName="vertSpace2a" presStyleCnt="0"/>
      <dgm:spPr/>
    </dgm:pt>
    <dgm:pt modelId="{38E66497-F84A-4672-A74B-240D2970EE42}" type="pres">
      <dgm:prSet presAssocID="{79D12902-7A49-481E-89A7-F171840C696C}" presName="horz2" presStyleCnt="0"/>
      <dgm:spPr/>
    </dgm:pt>
    <dgm:pt modelId="{70FCD36D-11C7-4BF5-B5CA-8BC373BC3FC9}" type="pres">
      <dgm:prSet presAssocID="{79D12902-7A49-481E-89A7-F171840C696C}" presName="horzSpace2" presStyleCnt="0"/>
      <dgm:spPr/>
    </dgm:pt>
    <dgm:pt modelId="{1DD652EC-E2B2-4B29-BDA6-3DAC839CD81A}" type="pres">
      <dgm:prSet presAssocID="{79D12902-7A49-481E-89A7-F171840C696C}" presName="tx2" presStyleLbl="revTx" presStyleIdx="1" presStyleCnt="4"/>
      <dgm:spPr/>
    </dgm:pt>
    <dgm:pt modelId="{3C7397B6-E56C-44DE-AA39-2E361FE78ED1}" type="pres">
      <dgm:prSet presAssocID="{79D12902-7A49-481E-89A7-F171840C696C}" presName="vert2" presStyleCnt="0"/>
      <dgm:spPr/>
    </dgm:pt>
    <dgm:pt modelId="{AEC3A7BD-EC5E-4D0D-9F8A-19E142144BD8}" type="pres">
      <dgm:prSet presAssocID="{79D12902-7A49-481E-89A7-F171840C696C}" presName="thinLine2b" presStyleLbl="callout" presStyleIdx="0" presStyleCnt="3" custLinFactY="-104579" custLinFactNeighborX="51" custLinFactNeighborY="-200000"/>
      <dgm:spPr/>
    </dgm:pt>
    <dgm:pt modelId="{273EF057-62AC-4D28-A8CF-B29532FD0DF2}" type="pres">
      <dgm:prSet presAssocID="{79D12902-7A49-481E-89A7-F171840C696C}" presName="vertSpace2b" presStyleCnt="0"/>
      <dgm:spPr/>
    </dgm:pt>
    <dgm:pt modelId="{421941C0-B92F-420B-9261-760728EF523B}" type="pres">
      <dgm:prSet presAssocID="{9DFCFE92-1EB3-4774-8518-5780DCA4935E}" presName="horz2" presStyleCnt="0"/>
      <dgm:spPr/>
    </dgm:pt>
    <dgm:pt modelId="{FCCB53B8-3A37-48F7-83E7-60151838074E}" type="pres">
      <dgm:prSet presAssocID="{9DFCFE92-1EB3-4774-8518-5780DCA4935E}" presName="horzSpace2" presStyleCnt="0"/>
      <dgm:spPr/>
    </dgm:pt>
    <dgm:pt modelId="{117E6571-D1F8-4FEE-BB5B-D4310D5C6B8A}" type="pres">
      <dgm:prSet presAssocID="{9DFCFE92-1EB3-4774-8518-5780DCA4935E}" presName="tx2" presStyleLbl="revTx" presStyleIdx="2" presStyleCnt="4"/>
      <dgm:spPr/>
    </dgm:pt>
    <dgm:pt modelId="{2A9FE914-1B91-4921-AB87-C46F016B5114}" type="pres">
      <dgm:prSet presAssocID="{9DFCFE92-1EB3-4774-8518-5780DCA4935E}" presName="vert2" presStyleCnt="0"/>
      <dgm:spPr/>
    </dgm:pt>
    <dgm:pt modelId="{2C88AE0F-3749-4F93-964E-1AE36B10E104}" type="pres">
      <dgm:prSet presAssocID="{9DFCFE92-1EB3-4774-8518-5780DCA4935E}" presName="thinLine2b" presStyleLbl="callout" presStyleIdx="1" presStyleCnt="3" custLinFactY="-100000" custLinFactNeighborX="51" custLinFactNeighborY="-191764"/>
      <dgm:spPr/>
    </dgm:pt>
    <dgm:pt modelId="{9C4A9646-CFC9-47B1-B2B1-8A42051E5C4E}" type="pres">
      <dgm:prSet presAssocID="{9DFCFE92-1EB3-4774-8518-5780DCA4935E}" presName="vertSpace2b" presStyleCnt="0"/>
      <dgm:spPr/>
    </dgm:pt>
    <dgm:pt modelId="{6160F72C-C4A0-4040-AFEB-B9F7E523393C}" type="pres">
      <dgm:prSet presAssocID="{7CE0E740-B248-4343-8AEA-470DD7368F7B}" presName="horz2" presStyleCnt="0"/>
      <dgm:spPr/>
    </dgm:pt>
    <dgm:pt modelId="{DF84A102-DF3A-4A38-AF57-B9FF80191311}" type="pres">
      <dgm:prSet presAssocID="{7CE0E740-B248-4343-8AEA-470DD7368F7B}" presName="horzSpace2" presStyleCnt="0"/>
      <dgm:spPr/>
    </dgm:pt>
    <dgm:pt modelId="{3E047CD9-A040-41CA-B9B1-FA26DFD73CCF}" type="pres">
      <dgm:prSet presAssocID="{7CE0E740-B248-4343-8AEA-470DD7368F7B}" presName="tx2" presStyleLbl="revTx" presStyleIdx="3" presStyleCnt="4" custLinFactNeighborX="52" custLinFactNeighborY="-7175"/>
      <dgm:spPr/>
    </dgm:pt>
    <dgm:pt modelId="{7076854D-3822-4EA1-9EB3-A0E1D510EE94}" type="pres">
      <dgm:prSet presAssocID="{7CE0E740-B248-4343-8AEA-470DD7368F7B}" presName="vert2" presStyleCnt="0"/>
      <dgm:spPr/>
    </dgm:pt>
    <dgm:pt modelId="{4CE00FA8-05B2-4566-8C42-209EBCEE40B0}" type="pres">
      <dgm:prSet presAssocID="{7CE0E740-B248-4343-8AEA-470DD7368F7B}" presName="thinLine2b" presStyleLbl="callout" presStyleIdx="2" presStyleCnt="3"/>
      <dgm:spPr/>
    </dgm:pt>
    <dgm:pt modelId="{A09440C3-F98C-448D-967F-83A4EA8D3F11}" type="pres">
      <dgm:prSet presAssocID="{7CE0E740-B248-4343-8AEA-470DD7368F7B}" presName="vertSpace2b" presStyleCnt="0"/>
      <dgm:spPr/>
    </dgm:pt>
  </dgm:ptLst>
  <dgm:cxnLst>
    <dgm:cxn modelId="{69474E24-AC0D-48D8-A22B-151B504B57FC}" srcId="{CE1B024A-F7EE-46E4-A4A6-5EE753851514}" destId="{BA09439B-B7CC-4554-9F9F-531156552CF9}" srcOrd="0" destOrd="0" parTransId="{6BB38480-C5C2-4BD7-8468-F2612E1EB1FE}" sibTransId="{60460B72-D6E4-4FC6-83BE-1152FFE1A7E0}"/>
    <dgm:cxn modelId="{8834E82B-18BB-4923-A4E0-DC11AAFACD01}" srcId="{BA09439B-B7CC-4554-9F9F-531156552CF9}" destId="{79D12902-7A49-481E-89A7-F171840C696C}" srcOrd="0" destOrd="0" parTransId="{3D1A089B-1D21-4649-99C7-FDCF1B7F3ED5}" sibTransId="{278CD017-6A2D-4795-AFDE-BB4E938DCDF2}"/>
    <dgm:cxn modelId="{ED41685B-923B-4ECF-A3A1-59069CA079DB}" type="presOf" srcId="{7CE0E740-B248-4343-8AEA-470DD7368F7B}" destId="{3E047CD9-A040-41CA-B9B1-FA26DFD73CCF}" srcOrd="0" destOrd="0" presId="urn:microsoft.com/office/officeart/2008/layout/LinedList"/>
    <dgm:cxn modelId="{61CD3A4D-A958-49A7-AD43-CBA677263B55}" srcId="{BA09439B-B7CC-4554-9F9F-531156552CF9}" destId="{7CE0E740-B248-4343-8AEA-470DD7368F7B}" srcOrd="2" destOrd="0" parTransId="{6FE165CB-C960-413D-BDD1-EBC8760D1062}" sibTransId="{988915EE-730F-4761-B176-891F0094948D}"/>
    <dgm:cxn modelId="{CA285674-5B01-4F39-BA6A-65AF195081DA}" type="presOf" srcId="{BA09439B-B7CC-4554-9F9F-531156552CF9}" destId="{F2C1B8BA-2D0B-487B-8BC3-DE426D4E372E}" srcOrd="0" destOrd="0" presId="urn:microsoft.com/office/officeart/2008/layout/LinedList"/>
    <dgm:cxn modelId="{B21BA387-E441-41D4-B881-E63EA52EC74C}" type="presOf" srcId="{79D12902-7A49-481E-89A7-F171840C696C}" destId="{1DD652EC-E2B2-4B29-BDA6-3DAC839CD81A}" srcOrd="0" destOrd="0" presId="urn:microsoft.com/office/officeart/2008/layout/LinedList"/>
    <dgm:cxn modelId="{D77C8E88-8A71-48E2-A097-D2F7EBC0DC44}" type="presOf" srcId="{CE1B024A-F7EE-46E4-A4A6-5EE753851514}" destId="{215A3E1F-5572-4753-8A6A-22A97DF1ADCA}" srcOrd="0" destOrd="0" presId="urn:microsoft.com/office/officeart/2008/layout/LinedList"/>
    <dgm:cxn modelId="{C159CC9E-6D43-4F87-B575-36969BFB3897}" type="presOf" srcId="{9DFCFE92-1EB3-4774-8518-5780DCA4935E}" destId="{117E6571-D1F8-4FEE-BB5B-D4310D5C6B8A}" srcOrd="0" destOrd="0" presId="urn:microsoft.com/office/officeart/2008/layout/LinedList"/>
    <dgm:cxn modelId="{4EDB0ED8-F668-4B96-BF4A-ED9E6E3CF557}" srcId="{BA09439B-B7CC-4554-9F9F-531156552CF9}" destId="{9DFCFE92-1EB3-4774-8518-5780DCA4935E}" srcOrd="1" destOrd="0" parTransId="{AF18ACA4-222D-48E7-A287-BAEE8B2A435E}" sibTransId="{58ED608A-B8DD-4E41-9F2F-941DD818E24B}"/>
    <dgm:cxn modelId="{AE288308-DEA2-4328-B453-A06DECC6DC64}" type="presParOf" srcId="{215A3E1F-5572-4753-8A6A-22A97DF1ADCA}" destId="{DA9FA9D3-9186-47D7-B103-6BC7F4D3328B}" srcOrd="0" destOrd="0" presId="urn:microsoft.com/office/officeart/2008/layout/LinedList"/>
    <dgm:cxn modelId="{05D47389-BA53-4088-912F-24F934D9E4B2}" type="presParOf" srcId="{215A3E1F-5572-4753-8A6A-22A97DF1ADCA}" destId="{E1E81EEB-5C26-43BB-946B-D53EF0F97252}" srcOrd="1" destOrd="0" presId="urn:microsoft.com/office/officeart/2008/layout/LinedList"/>
    <dgm:cxn modelId="{8D7326CA-51B1-45E6-B6F5-6086D785C87F}" type="presParOf" srcId="{E1E81EEB-5C26-43BB-946B-D53EF0F97252}" destId="{F2C1B8BA-2D0B-487B-8BC3-DE426D4E372E}" srcOrd="0" destOrd="0" presId="urn:microsoft.com/office/officeart/2008/layout/LinedList"/>
    <dgm:cxn modelId="{6E0F1651-4640-419E-AB1D-4EE86C080041}" type="presParOf" srcId="{E1E81EEB-5C26-43BB-946B-D53EF0F97252}" destId="{8001A830-48DF-41F9-9ADF-FC69468762F6}" srcOrd="1" destOrd="0" presId="urn:microsoft.com/office/officeart/2008/layout/LinedList"/>
    <dgm:cxn modelId="{0A4E28EE-D789-4CCA-B194-54F20EDE5F1D}" type="presParOf" srcId="{8001A830-48DF-41F9-9ADF-FC69468762F6}" destId="{F9785016-A7BD-4BEF-9C1F-D9F43AAA44AA}" srcOrd="0" destOrd="0" presId="urn:microsoft.com/office/officeart/2008/layout/LinedList"/>
    <dgm:cxn modelId="{D7F4944E-0E56-410B-9B45-1F017E2354F7}" type="presParOf" srcId="{8001A830-48DF-41F9-9ADF-FC69468762F6}" destId="{38E66497-F84A-4672-A74B-240D2970EE42}" srcOrd="1" destOrd="0" presId="urn:microsoft.com/office/officeart/2008/layout/LinedList"/>
    <dgm:cxn modelId="{E647D623-3EBC-4774-BB20-5A9B2AE3D57B}" type="presParOf" srcId="{38E66497-F84A-4672-A74B-240D2970EE42}" destId="{70FCD36D-11C7-4BF5-B5CA-8BC373BC3FC9}" srcOrd="0" destOrd="0" presId="urn:microsoft.com/office/officeart/2008/layout/LinedList"/>
    <dgm:cxn modelId="{8FC0DD1D-B4B0-48CD-B1C6-B854D7A754D5}" type="presParOf" srcId="{38E66497-F84A-4672-A74B-240D2970EE42}" destId="{1DD652EC-E2B2-4B29-BDA6-3DAC839CD81A}" srcOrd="1" destOrd="0" presId="urn:microsoft.com/office/officeart/2008/layout/LinedList"/>
    <dgm:cxn modelId="{6DC01B9B-A5A2-44FA-8656-EE9DD7C74D3C}" type="presParOf" srcId="{38E66497-F84A-4672-A74B-240D2970EE42}" destId="{3C7397B6-E56C-44DE-AA39-2E361FE78ED1}" srcOrd="2" destOrd="0" presId="urn:microsoft.com/office/officeart/2008/layout/LinedList"/>
    <dgm:cxn modelId="{140EA6BE-5D72-4C0C-B6CE-5310B3B58DB4}" type="presParOf" srcId="{8001A830-48DF-41F9-9ADF-FC69468762F6}" destId="{AEC3A7BD-EC5E-4D0D-9F8A-19E142144BD8}" srcOrd="2" destOrd="0" presId="urn:microsoft.com/office/officeart/2008/layout/LinedList"/>
    <dgm:cxn modelId="{26110AFD-5409-4C3E-8542-B93C61E676B8}" type="presParOf" srcId="{8001A830-48DF-41F9-9ADF-FC69468762F6}" destId="{273EF057-62AC-4D28-A8CF-B29532FD0DF2}" srcOrd="3" destOrd="0" presId="urn:microsoft.com/office/officeart/2008/layout/LinedList"/>
    <dgm:cxn modelId="{08DE2967-34C9-4E09-B00B-17389F9CD280}" type="presParOf" srcId="{8001A830-48DF-41F9-9ADF-FC69468762F6}" destId="{421941C0-B92F-420B-9261-760728EF523B}" srcOrd="4" destOrd="0" presId="urn:microsoft.com/office/officeart/2008/layout/LinedList"/>
    <dgm:cxn modelId="{FAE5F2DC-813C-47CE-A3B0-49CD6F19D83B}" type="presParOf" srcId="{421941C0-B92F-420B-9261-760728EF523B}" destId="{FCCB53B8-3A37-48F7-83E7-60151838074E}" srcOrd="0" destOrd="0" presId="urn:microsoft.com/office/officeart/2008/layout/LinedList"/>
    <dgm:cxn modelId="{F78C9F37-4C0E-4601-AA82-40DA01A4B56C}" type="presParOf" srcId="{421941C0-B92F-420B-9261-760728EF523B}" destId="{117E6571-D1F8-4FEE-BB5B-D4310D5C6B8A}" srcOrd="1" destOrd="0" presId="urn:microsoft.com/office/officeart/2008/layout/LinedList"/>
    <dgm:cxn modelId="{C31F9172-FC42-4031-BE6D-C67CB4CB1612}" type="presParOf" srcId="{421941C0-B92F-420B-9261-760728EF523B}" destId="{2A9FE914-1B91-4921-AB87-C46F016B5114}" srcOrd="2" destOrd="0" presId="urn:microsoft.com/office/officeart/2008/layout/LinedList"/>
    <dgm:cxn modelId="{82B2FBA5-DAF5-4448-8EB2-2166D8F5E5A1}" type="presParOf" srcId="{8001A830-48DF-41F9-9ADF-FC69468762F6}" destId="{2C88AE0F-3749-4F93-964E-1AE36B10E104}" srcOrd="5" destOrd="0" presId="urn:microsoft.com/office/officeart/2008/layout/LinedList"/>
    <dgm:cxn modelId="{BFD3DD64-89A7-450B-B48E-70AA06E1335A}" type="presParOf" srcId="{8001A830-48DF-41F9-9ADF-FC69468762F6}" destId="{9C4A9646-CFC9-47B1-B2B1-8A42051E5C4E}" srcOrd="6" destOrd="0" presId="urn:microsoft.com/office/officeart/2008/layout/LinedList"/>
    <dgm:cxn modelId="{014AC173-D7B4-461B-A077-9674FFB69DCE}" type="presParOf" srcId="{8001A830-48DF-41F9-9ADF-FC69468762F6}" destId="{6160F72C-C4A0-4040-AFEB-B9F7E523393C}" srcOrd="7" destOrd="0" presId="urn:microsoft.com/office/officeart/2008/layout/LinedList"/>
    <dgm:cxn modelId="{BCABA7FD-9C3F-4F8F-892B-3E87A2BBF0B4}" type="presParOf" srcId="{6160F72C-C4A0-4040-AFEB-B9F7E523393C}" destId="{DF84A102-DF3A-4A38-AF57-B9FF80191311}" srcOrd="0" destOrd="0" presId="urn:microsoft.com/office/officeart/2008/layout/LinedList"/>
    <dgm:cxn modelId="{8A7F97A5-2B84-44CB-880A-8094E2EE3BBF}" type="presParOf" srcId="{6160F72C-C4A0-4040-AFEB-B9F7E523393C}" destId="{3E047CD9-A040-41CA-B9B1-FA26DFD73CCF}" srcOrd="1" destOrd="0" presId="urn:microsoft.com/office/officeart/2008/layout/LinedList"/>
    <dgm:cxn modelId="{C781FD01-CFC9-44D7-8331-A863956B662A}" type="presParOf" srcId="{6160F72C-C4A0-4040-AFEB-B9F7E523393C}" destId="{7076854D-3822-4EA1-9EB3-A0E1D510EE94}" srcOrd="2" destOrd="0" presId="urn:microsoft.com/office/officeart/2008/layout/LinedList"/>
    <dgm:cxn modelId="{ADD59D2F-CFD9-422D-B092-0B40B732421E}" type="presParOf" srcId="{8001A830-48DF-41F9-9ADF-FC69468762F6}" destId="{4CE00FA8-05B2-4566-8C42-209EBCEE40B0}" srcOrd="8" destOrd="0" presId="urn:microsoft.com/office/officeart/2008/layout/LinedList"/>
    <dgm:cxn modelId="{E728C287-CD14-4D02-BA57-48AF59B7FC6E}" type="presParOf" srcId="{8001A830-48DF-41F9-9ADF-FC69468762F6}" destId="{A09440C3-F98C-448D-967F-83A4EA8D3F1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40ABD-7D37-43D1-90C5-011F803DDEB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EDB7E65-34BC-4C48-BCC9-E2F019094B56}">
      <dgm:prSet custT="1"/>
      <dgm:spPr/>
      <dgm:t>
        <a:bodyPr/>
        <a:lstStyle/>
        <a:p>
          <a:pPr algn="l"/>
          <a:r>
            <a:rPr lang="pt-BR" sz="3200">
              <a:latin typeface="Roboto" panose="02000000000000000000" pitchFamily="2" charset="0"/>
              <a:ea typeface="Roboto" panose="02000000000000000000" pitchFamily="2" charset="0"/>
            </a:rPr>
            <a:t>As disputas entre nomos deram origem a dois grandes reinos. </a:t>
          </a:r>
          <a:endParaRPr lang="pt-BR" sz="3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901266-AA4E-4ED0-A59D-18B0A5C21F76}" type="parTrans" cxnId="{DE616E9B-BD88-48C2-8328-011539D32A3C}">
      <dgm:prSet/>
      <dgm:spPr/>
      <dgm:t>
        <a:bodyPr/>
        <a:lstStyle/>
        <a:p>
          <a:endParaRPr lang="pt-BR"/>
        </a:p>
      </dgm:t>
    </dgm:pt>
    <dgm:pt modelId="{40CEE261-5440-4BB4-BE6F-1AF4B614B1F4}" type="sibTrans" cxnId="{DE616E9B-BD88-48C2-8328-011539D32A3C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4E66A7FE-2480-42BA-BDF5-176EDAFEC950}">
      <dgm:prSet custT="1"/>
      <dgm:spPr/>
      <dgm:t>
        <a:bodyPr/>
        <a:lstStyle/>
        <a:p>
          <a:pPr algn="l"/>
          <a:r>
            <a:rPr lang="pt-BR" sz="3200" dirty="0">
              <a:latin typeface="Roboto" panose="02000000000000000000" pitchFamily="2" charset="0"/>
              <a:ea typeface="Roboto" panose="02000000000000000000" pitchFamily="2" charset="0"/>
            </a:rPr>
            <a:t>Por volta do ano 3100 a.C., o rei </a:t>
          </a:r>
          <a:r>
            <a:rPr lang="pt-BR" sz="3200" dirty="0" err="1">
              <a:latin typeface="Roboto" panose="02000000000000000000" pitchFamily="2" charset="0"/>
              <a:ea typeface="Roboto" panose="02000000000000000000" pitchFamily="2" charset="0"/>
            </a:rPr>
            <a:t>Menés</a:t>
          </a:r>
          <a:r>
            <a:rPr lang="pt-BR" sz="3200" dirty="0">
              <a:latin typeface="Roboto" panose="02000000000000000000" pitchFamily="2" charset="0"/>
              <a:ea typeface="Roboto" panose="02000000000000000000" pitchFamily="2" charset="0"/>
            </a:rPr>
            <a:t> unificou os dois reinos. </a:t>
          </a:r>
        </a:p>
      </dgm:t>
    </dgm:pt>
    <dgm:pt modelId="{82B306B9-236A-463E-9950-D7F6AB463DA3}" type="parTrans" cxnId="{474719B5-C6A4-47A2-A459-4C4990B10714}">
      <dgm:prSet/>
      <dgm:spPr/>
      <dgm:t>
        <a:bodyPr/>
        <a:lstStyle/>
        <a:p>
          <a:endParaRPr lang="pt-BR"/>
        </a:p>
      </dgm:t>
    </dgm:pt>
    <dgm:pt modelId="{6A810AC8-E827-4BCA-AA7F-2E8D12B3242E}" type="sibTrans" cxnId="{474719B5-C6A4-47A2-A459-4C4990B10714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2F1D22FA-7F5E-4849-B384-448D66B82EFE}">
      <dgm:prSet custT="1"/>
      <dgm:spPr/>
      <dgm:t>
        <a:bodyPr/>
        <a:lstStyle/>
        <a:p>
          <a:pPr algn="l"/>
          <a:r>
            <a:rPr lang="pt-BR" sz="3200">
              <a:latin typeface="Roboto" panose="02000000000000000000" pitchFamily="2" charset="0"/>
              <a:ea typeface="Roboto" panose="02000000000000000000" pitchFamily="2" charset="0"/>
            </a:rPr>
            <a:t>Menés tornou-se o primeiro faraó, fundando a primeira dinastia.</a:t>
          </a:r>
          <a:endParaRPr lang="pt-BR" sz="3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911260C-4D7C-414C-AB75-8DB73686E1B5}" type="parTrans" cxnId="{70F677A8-1584-43E7-A4E6-AB71BF58B539}">
      <dgm:prSet/>
      <dgm:spPr/>
      <dgm:t>
        <a:bodyPr/>
        <a:lstStyle/>
        <a:p>
          <a:endParaRPr lang="pt-BR"/>
        </a:p>
      </dgm:t>
    </dgm:pt>
    <dgm:pt modelId="{82EE9128-4712-473D-9380-24E6E80324FE}" type="sibTrans" cxnId="{70F677A8-1584-43E7-A4E6-AB71BF58B539}">
      <dgm:prSet/>
      <dgm:spPr/>
      <dgm:t>
        <a:bodyPr/>
        <a:lstStyle/>
        <a:p>
          <a:endParaRPr lang="pt-BR"/>
        </a:p>
      </dgm:t>
    </dgm:pt>
    <dgm:pt modelId="{8704FD04-DEE1-489F-9A91-AE97213EB29E}" type="pres">
      <dgm:prSet presAssocID="{28440ABD-7D37-43D1-90C5-011F803DDEBD}" presName="Name0" presStyleCnt="0">
        <dgm:presLayoutVars>
          <dgm:dir/>
          <dgm:resizeHandles val="exact"/>
        </dgm:presLayoutVars>
      </dgm:prSet>
      <dgm:spPr/>
    </dgm:pt>
    <dgm:pt modelId="{07B5B6F8-427C-4E8C-A4A2-3ECDE378C21B}" type="pres">
      <dgm:prSet presAssocID="{3EDB7E65-34BC-4C48-BCC9-E2F019094B56}" presName="node" presStyleLbl="node1" presStyleIdx="0" presStyleCnt="3" custScaleY="257626" custLinFactNeighborX="-29885" custLinFactNeighborY="-2025">
        <dgm:presLayoutVars>
          <dgm:bulletEnabled val="1"/>
        </dgm:presLayoutVars>
      </dgm:prSet>
      <dgm:spPr/>
    </dgm:pt>
    <dgm:pt modelId="{5EBD23E4-8307-49BC-AB76-9E2DB5240BAE}" type="pres">
      <dgm:prSet presAssocID="{40CEE261-5440-4BB4-BE6F-1AF4B614B1F4}" presName="sibTrans" presStyleLbl="sibTrans2D1" presStyleIdx="0" presStyleCnt="2"/>
      <dgm:spPr/>
    </dgm:pt>
    <dgm:pt modelId="{C987D0BF-C0BC-41F3-81E4-9F67EF7FF930}" type="pres">
      <dgm:prSet presAssocID="{40CEE261-5440-4BB4-BE6F-1AF4B614B1F4}" presName="connectorText" presStyleLbl="sibTrans2D1" presStyleIdx="0" presStyleCnt="2"/>
      <dgm:spPr/>
    </dgm:pt>
    <dgm:pt modelId="{86026D05-9281-47F4-B07D-C08C66BFA489}" type="pres">
      <dgm:prSet presAssocID="{4E66A7FE-2480-42BA-BDF5-176EDAFEC950}" presName="node" presStyleLbl="node1" presStyleIdx="1" presStyleCnt="3" custScaleY="257626" custLinFactNeighborX="6833" custLinFactNeighborY="-96673">
        <dgm:presLayoutVars>
          <dgm:bulletEnabled val="1"/>
        </dgm:presLayoutVars>
      </dgm:prSet>
      <dgm:spPr/>
    </dgm:pt>
    <dgm:pt modelId="{B31670FB-C2D4-42EB-9D59-8E6434609D3B}" type="pres">
      <dgm:prSet presAssocID="{6A810AC8-E827-4BCA-AA7F-2E8D12B3242E}" presName="sibTrans" presStyleLbl="sibTrans2D1" presStyleIdx="1" presStyleCnt="2"/>
      <dgm:spPr/>
    </dgm:pt>
    <dgm:pt modelId="{5B516133-F676-4806-A887-1DA1475DAB40}" type="pres">
      <dgm:prSet presAssocID="{6A810AC8-E827-4BCA-AA7F-2E8D12B3242E}" presName="connectorText" presStyleLbl="sibTrans2D1" presStyleIdx="1" presStyleCnt="2"/>
      <dgm:spPr/>
    </dgm:pt>
    <dgm:pt modelId="{53A8C2EF-C449-44EC-86CB-A67AC238A836}" type="pres">
      <dgm:prSet presAssocID="{2F1D22FA-7F5E-4849-B384-448D66B82EFE}" presName="node" presStyleLbl="node1" presStyleIdx="2" presStyleCnt="3" custScaleY="257626" custLinFactNeighborX="-6833" custLinFactNeighborY="-95155">
        <dgm:presLayoutVars>
          <dgm:bulletEnabled val="1"/>
        </dgm:presLayoutVars>
      </dgm:prSet>
      <dgm:spPr/>
    </dgm:pt>
  </dgm:ptLst>
  <dgm:cxnLst>
    <dgm:cxn modelId="{657BBA25-E9D9-411C-BA11-7CDC5CBE7345}" type="presOf" srcId="{4E66A7FE-2480-42BA-BDF5-176EDAFEC950}" destId="{86026D05-9281-47F4-B07D-C08C66BFA489}" srcOrd="0" destOrd="0" presId="urn:microsoft.com/office/officeart/2005/8/layout/process1"/>
    <dgm:cxn modelId="{FE6BFD3E-8C7F-40C9-B5C4-9A88A008DF73}" type="presOf" srcId="{2F1D22FA-7F5E-4849-B384-448D66B82EFE}" destId="{53A8C2EF-C449-44EC-86CB-A67AC238A836}" srcOrd="0" destOrd="0" presId="urn:microsoft.com/office/officeart/2005/8/layout/process1"/>
    <dgm:cxn modelId="{3B3A4470-83DE-49F3-802C-7E4D7BE91D81}" type="presOf" srcId="{40CEE261-5440-4BB4-BE6F-1AF4B614B1F4}" destId="{C987D0BF-C0BC-41F3-81E4-9F67EF7FF930}" srcOrd="1" destOrd="0" presId="urn:microsoft.com/office/officeart/2005/8/layout/process1"/>
    <dgm:cxn modelId="{B47D997B-AC2E-4994-8CE6-AB08A2B5F2E7}" type="presOf" srcId="{6A810AC8-E827-4BCA-AA7F-2E8D12B3242E}" destId="{5B516133-F676-4806-A887-1DA1475DAB40}" srcOrd="1" destOrd="0" presId="urn:microsoft.com/office/officeart/2005/8/layout/process1"/>
    <dgm:cxn modelId="{F007C980-03F6-4886-9979-9BDC3DB4A451}" type="presOf" srcId="{40CEE261-5440-4BB4-BE6F-1AF4B614B1F4}" destId="{5EBD23E4-8307-49BC-AB76-9E2DB5240BAE}" srcOrd="0" destOrd="0" presId="urn:microsoft.com/office/officeart/2005/8/layout/process1"/>
    <dgm:cxn modelId="{DE616E9B-BD88-48C2-8328-011539D32A3C}" srcId="{28440ABD-7D37-43D1-90C5-011F803DDEBD}" destId="{3EDB7E65-34BC-4C48-BCC9-E2F019094B56}" srcOrd="0" destOrd="0" parTransId="{4B901266-AA4E-4ED0-A59D-18B0A5C21F76}" sibTransId="{40CEE261-5440-4BB4-BE6F-1AF4B614B1F4}"/>
    <dgm:cxn modelId="{D1FB1EA4-EECB-43F3-95CE-9EE1FA809B89}" type="presOf" srcId="{6A810AC8-E827-4BCA-AA7F-2E8D12B3242E}" destId="{B31670FB-C2D4-42EB-9D59-8E6434609D3B}" srcOrd="0" destOrd="0" presId="urn:microsoft.com/office/officeart/2005/8/layout/process1"/>
    <dgm:cxn modelId="{70F677A8-1584-43E7-A4E6-AB71BF58B539}" srcId="{28440ABD-7D37-43D1-90C5-011F803DDEBD}" destId="{2F1D22FA-7F5E-4849-B384-448D66B82EFE}" srcOrd="2" destOrd="0" parTransId="{4911260C-4D7C-414C-AB75-8DB73686E1B5}" sibTransId="{82EE9128-4712-473D-9380-24E6E80324FE}"/>
    <dgm:cxn modelId="{474719B5-C6A4-47A2-A459-4C4990B10714}" srcId="{28440ABD-7D37-43D1-90C5-011F803DDEBD}" destId="{4E66A7FE-2480-42BA-BDF5-176EDAFEC950}" srcOrd="1" destOrd="0" parTransId="{82B306B9-236A-463E-9950-D7F6AB463DA3}" sibTransId="{6A810AC8-E827-4BCA-AA7F-2E8D12B3242E}"/>
    <dgm:cxn modelId="{628DFDBC-5A0D-472F-9D89-012A498DB316}" type="presOf" srcId="{3EDB7E65-34BC-4C48-BCC9-E2F019094B56}" destId="{07B5B6F8-427C-4E8C-A4A2-3ECDE378C21B}" srcOrd="0" destOrd="0" presId="urn:microsoft.com/office/officeart/2005/8/layout/process1"/>
    <dgm:cxn modelId="{5A841BE4-70D3-4353-9975-403012120097}" type="presOf" srcId="{28440ABD-7D37-43D1-90C5-011F803DDEBD}" destId="{8704FD04-DEE1-489F-9A91-AE97213EB29E}" srcOrd="0" destOrd="0" presId="urn:microsoft.com/office/officeart/2005/8/layout/process1"/>
    <dgm:cxn modelId="{A8ACC020-3EEE-4299-94FB-61758BA3B8D8}" type="presParOf" srcId="{8704FD04-DEE1-489F-9A91-AE97213EB29E}" destId="{07B5B6F8-427C-4E8C-A4A2-3ECDE378C21B}" srcOrd="0" destOrd="0" presId="urn:microsoft.com/office/officeart/2005/8/layout/process1"/>
    <dgm:cxn modelId="{2861F7C8-2E50-4861-B84F-B2961CEA450D}" type="presParOf" srcId="{8704FD04-DEE1-489F-9A91-AE97213EB29E}" destId="{5EBD23E4-8307-49BC-AB76-9E2DB5240BAE}" srcOrd="1" destOrd="0" presId="urn:microsoft.com/office/officeart/2005/8/layout/process1"/>
    <dgm:cxn modelId="{3AC92B70-3262-4E28-B309-145C6B0141B8}" type="presParOf" srcId="{5EBD23E4-8307-49BC-AB76-9E2DB5240BAE}" destId="{C987D0BF-C0BC-41F3-81E4-9F67EF7FF930}" srcOrd="0" destOrd="0" presId="urn:microsoft.com/office/officeart/2005/8/layout/process1"/>
    <dgm:cxn modelId="{15F8EF2C-B0EB-4213-BBE0-70D7F40DBDF6}" type="presParOf" srcId="{8704FD04-DEE1-489F-9A91-AE97213EB29E}" destId="{86026D05-9281-47F4-B07D-C08C66BFA489}" srcOrd="2" destOrd="0" presId="urn:microsoft.com/office/officeart/2005/8/layout/process1"/>
    <dgm:cxn modelId="{B12207B4-137F-45AE-B7FA-2BB8DD73C8B6}" type="presParOf" srcId="{8704FD04-DEE1-489F-9A91-AE97213EB29E}" destId="{B31670FB-C2D4-42EB-9D59-8E6434609D3B}" srcOrd="3" destOrd="0" presId="urn:microsoft.com/office/officeart/2005/8/layout/process1"/>
    <dgm:cxn modelId="{B088ABA1-5925-4B76-9591-3A119C2BF30F}" type="presParOf" srcId="{B31670FB-C2D4-42EB-9D59-8E6434609D3B}" destId="{5B516133-F676-4806-A887-1DA1475DAB40}" srcOrd="0" destOrd="0" presId="urn:microsoft.com/office/officeart/2005/8/layout/process1"/>
    <dgm:cxn modelId="{15A6E842-AFD5-4646-88A2-F46D09A85131}" type="presParOf" srcId="{8704FD04-DEE1-489F-9A91-AE97213EB29E}" destId="{53A8C2EF-C449-44EC-86CB-A67AC238A83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59AC8-CD73-4003-9070-41D960006FB7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7868121-0A8F-4A4D-BBA0-4E5B7862786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O Reino de Kush foi bastante influenciado pelo Egito. Há inúmeros indícios a respeito das trocas comerciais entre esses povos.</a:t>
          </a:r>
        </a:p>
      </dgm:t>
    </dgm:pt>
    <dgm:pt modelId="{14400A68-9232-44E9-B270-38B5306BE99C}" type="parTrans" cxnId="{26394CA6-C7E2-409B-8E50-FD7C1CB16FB9}">
      <dgm:prSet/>
      <dgm:spPr/>
      <dgm:t>
        <a:bodyPr/>
        <a:lstStyle/>
        <a:p>
          <a:endParaRPr lang="pt-BR"/>
        </a:p>
      </dgm:t>
    </dgm:pt>
    <dgm:pt modelId="{7A7C78A7-41FA-404A-B3F4-AAC95D59CB45}" type="sibTrans" cxnId="{26394CA6-C7E2-409B-8E50-FD7C1CB16FB9}">
      <dgm:prSet/>
      <dgm:spPr/>
      <dgm:t>
        <a:bodyPr/>
        <a:lstStyle/>
        <a:p>
          <a:endParaRPr lang="pt-BR"/>
        </a:p>
      </dgm:t>
    </dgm:pt>
    <dgm:pt modelId="{ADD651DF-C3A3-4B73-AC7F-ED1951194E8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Por volta de 1530 a.C., o Reino de Kush foi conquistado pelos egípcios, mas, após uma longa guerra, os cuxitas dominaram o Egito, iniciando a dinastia dos faraós negros.</a:t>
          </a:r>
        </a:p>
      </dgm:t>
    </dgm:pt>
    <dgm:pt modelId="{4129A949-EB62-4508-ABF3-54E1F4ACDC06}" type="parTrans" cxnId="{0145D8F9-53C8-471F-8747-575D5D277751}">
      <dgm:prSet/>
      <dgm:spPr/>
      <dgm:t>
        <a:bodyPr/>
        <a:lstStyle/>
        <a:p>
          <a:endParaRPr lang="pt-BR"/>
        </a:p>
      </dgm:t>
    </dgm:pt>
    <dgm:pt modelId="{AB1B3790-6311-49CC-AB8D-7AAED873F3F4}" type="sibTrans" cxnId="{0145D8F9-53C8-471F-8747-575D5D277751}">
      <dgm:prSet/>
      <dgm:spPr/>
      <dgm:t>
        <a:bodyPr/>
        <a:lstStyle/>
        <a:p>
          <a:endParaRPr lang="pt-BR"/>
        </a:p>
      </dgm:t>
    </dgm:pt>
    <dgm:pt modelId="{3C52A04E-9821-4252-BB8B-AE0292BDD7ED}" type="pres">
      <dgm:prSet presAssocID="{2FE59AC8-CD73-4003-9070-41D960006FB7}" presName="linear" presStyleCnt="0">
        <dgm:presLayoutVars>
          <dgm:animLvl val="lvl"/>
          <dgm:resizeHandles val="exact"/>
        </dgm:presLayoutVars>
      </dgm:prSet>
      <dgm:spPr/>
    </dgm:pt>
    <dgm:pt modelId="{6AC9B519-CF1F-45AB-8BED-B09F4117DC0A}" type="pres">
      <dgm:prSet presAssocID="{D7868121-0A8F-4A4D-BBA0-4E5B786278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5FD5BF-8685-4C2B-B842-6D1A5BE7E0C4}" type="pres">
      <dgm:prSet presAssocID="{7A7C78A7-41FA-404A-B3F4-AAC95D59CB45}" presName="spacer" presStyleCnt="0"/>
      <dgm:spPr/>
    </dgm:pt>
    <dgm:pt modelId="{772B8F11-3294-4073-BD33-C33E9C1B23A5}" type="pres">
      <dgm:prSet presAssocID="{ADD651DF-C3A3-4B73-AC7F-ED1951194E89}" presName="parentText" presStyleLbl="node1" presStyleIdx="1" presStyleCnt="2" custLinFactY="10943" custLinFactNeighborY="100000">
        <dgm:presLayoutVars>
          <dgm:chMax val="0"/>
          <dgm:bulletEnabled val="1"/>
        </dgm:presLayoutVars>
      </dgm:prSet>
      <dgm:spPr/>
    </dgm:pt>
  </dgm:ptLst>
  <dgm:cxnLst>
    <dgm:cxn modelId="{2E970622-035A-4D54-9F68-8461D87DCA59}" type="presOf" srcId="{ADD651DF-C3A3-4B73-AC7F-ED1951194E89}" destId="{772B8F11-3294-4073-BD33-C33E9C1B23A5}" srcOrd="0" destOrd="0" presId="urn:microsoft.com/office/officeart/2005/8/layout/vList2"/>
    <dgm:cxn modelId="{3DFD229C-CAAE-4846-AED8-559C4E5E7123}" type="presOf" srcId="{D7868121-0A8F-4A4D-BBA0-4E5B78627866}" destId="{6AC9B519-CF1F-45AB-8BED-B09F4117DC0A}" srcOrd="0" destOrd="0" presId="urn:microsoft.com/office/officeart/2005/8/layout/vList2"/>
    <dgm:cxn modelId="{26394CA6-C7E2-409B-8E50-FD7C1CB16FB9}" srcId="{2FE59AC8-CD73-4003-9070-41D960006FB7}" destId="{D7868121-0A8F-4A4D-BBA0-4E5B78627866}" srcOrd="0" destOrd="0" parTransId="{14400A68-9232-44E9-B270-38B5306BE99C}" sibTransId="{7A7C78A7-41FA-404A-B3F4-AAC95D59CB45}"/>
    <dgm:cxn modelId="{E9788FF1-EC06-4A49-991F-45DB06279CBF}" type="presOf" srcId="{2FE59AC8-CD73-4003-9070-41D960006FB7}" destId="{3C52A04E-9821-4252-BB8B-AE0292BDD7ED}" srcOrd="0" destOrd="0" presId="urn:microsoft.com/office/officeart/2005/8/layout/vList2"/>
    <dgm:cxn modelId="{0145D8F9-53C8-471F-8747-575D5D277751}" srcId="{2FE59AC8-CD73-4003-9070-41D960006FB7}" destId="{ADD651DF-C3A3-4B73-AC7F-ED1951194E89}" srcOrd="1" destOrd="0" parTransId="{4129A949-EB62-4508-ABF3-54E1F4ACDC06}" sibTransId="{AB1B3790-6311-49CC-AB8D-7AAED873F3F4}"/>
    <dgm:cxn modelId="{EFAB04DD-D212-4DEC-AE3B-C28AD47BB02B}" type="presParOf" srcId="{3C52A04E-9821-4252-BB8B-AE0292BDD7ED}" destId="{6AC9B519-CF1F-45AB-8BED-B09F4117DC0A}" srcOrd="0" destOrd="0" presId="urn:microsoft.com/office/officeart/2005/8/layout/vList2"/>
    <dgm:cxn modelId="{8C1BA73A-E119-44A2-A675-E317E1072AF4}" type="presParOf" srcId="{3C52A04E-9821-4252-BB8B-AE0292BDD7ED}" destId="{535FD5BF-8685-4C2B-B842-6D1A5BE7E0C4}" srcOrd="1" destOrd="0" presId="urn:microsoft.com/office/officeart/2005/8/layout/vList2"/>
    <dgm:cxn modelId="{057EE63F-AA00-4393-ABE4-340B3C210641}" type="presParOf" srcId="{3C52A04E-9821-4252-BB8B-AE0292BDD7ED}" destId="{772B8F11-3294-4073-BD33-C33E9C1B23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D7416-A9CA-47EA-9AE8-ABD963A644B5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A3DC3735-9032-40B0-880C-1C10C867FF99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Mulheres podiam atuar na vida política.</a:t>
          </a:r>
        </a:p>
      </dgm:t>
    </dgm:pt>
    <dgm:pt modelId="{9803BC3B-40B4-48BF-B224-7DA055ED051D}" type="parTrans" cxnId="{65F4FAEB-F3B9-4745-896A-FB4A880D86B3}">
      <dgm:prSet/>
      <dgm:spPr/>
      <dgm:t>
        <a:bodyPr/>
        <a:lstStyle/>
        <a:p>
          <a:endParaRPr lang="pt-BR"/>
        </a:p>
      </dgm:t>
    </dgm:pt>
    <dgm:pt modelId="{C2F0A107-20FE-42B9-AD7E-345C7D276547}" type="sibTrans" cxnId="{65F4FAEB-F3B9-4745-896A-FB4A880D86B3}">
      <dgm:prSet/>
      <dgm:spPr/>
      <dgm:t>
        <a:bodyPr/>
        <a:lstStyle/>
        <a:p>
          <a:endParaRPr lang="pt-BR"/>
        </a:p>
      </dgm:t>
    </dgm:pt>
    <dgm:pt modelId="{46DCFF2E-02B5-4610-A62C-BF830E594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pt-BR" sz="3600" dirty="0">
              <a:latin typeface="Roboto" panose="02000000000000000000" pitchFamily="2" charset="0"/>
              <a:ea typeface="Roboto" panose="02000000000000000000" pitchFamily="2" charset="0"/>
            </a:rPr>
            <a:t>Características do Reino Kush</a:t>
          </a:r>
        </a:p>
      </dgm:t>
    </dgm:pt>
    <dgm:pt modelId="{0FAF3958-0405-4AC8-8667-B22E19D822FB}" type="sibTrans" cxnId="{8BF9F173-BEC3-4AA8-BCBA-2C437282B819}">
      <dgm:prSet/>
      <dgm:spPr/>
      <dgm:t>
        <a:bodyPr/>
        <a:lstStyle/>
        <a:p>
          <a:endParaRPr lang="pt-BR"/>
        </a:p>
      </dgm:t>
    </dgm:pt>
    <dgm:pt modelId="{E9DCEC34-7E05-42F2-825C-0A8914C888C3}" type="parTrans" cxnId="{8BF9F173-BEC3-4AA8-BCBA-2C437282B819}">
      <dgm:prSet/>
      <dgm:spPr/>
      <dgm:t>
        <a:bodyPr/>
        <a:lstStyle/>
        <a:p>
          <a:endParaRPr lang="pt-BR"/>
        </a:p>
      </dgm:t>
    </dgm:pt>
    <dgm:pt modelId="{26EA74FE-94BB-40B1-8914-36B861FF7026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 escolha do rei era feita por meio do voto dos líderes das comunidades; </a:t>
          </a:r>
        </a:p>
      </dgm:t>
    </dgm:pt>
    <dgm:pt modelId="{507FF4E7-AD52-4CA6-9C27-6A79323401D9}" type="sibTrans" cxnId="{BBBCA0CC-8F6B-4789-B0E0-0E739008E15B}">
      <dgm:prSet/>
      <dgm:spPr/>
      <dgm:t>
        <a:bodyPr/>
        <a:lstStyle/>
        <a:p>
          <a:endParaRPr lang="pt-BR"/>
        </a:p>
      </dgm:t>
    </dgm:pt>
    <dgm:pt modelId="{CA680926-734F-46B3-808F-C4304445E762}" type="parTrans" cxnId="{BBBCA0CC-8F6B-4789-B0E0-0E739008E15B}">
      <dgm:prSet/>
      <dgm:spPr/>
      <dgm:t>
        <a:bodyPr/>
        <a:lstStyle/>
        <a:p>
          <a:endParaRPr lang="pt-BR"/>
        </a:p>
      </dgm:t>
    </dgm:pt>
    <dgm:pt modelId="{68D56FC1-BA3A-48EC-BAF3-5C3A171E0C99}" type="pres">
      <dgm:prSet presAssocID="{B90D7416-A9CA-47EA-9AE8-ABD963A644B5}" presName="linear" presStyleCnt="0">
        <dgm:presLayoutVars>
          <dgm:animLvl val="lvl"/>
          <dgm:resizeHandles val="exact"/>
        </dgm:presLayoutVars>
      </dgm:prSet>
      <dgm:spPr/>
    </dgm:pt>
    <dgm:pt modelId="{CF990A80-4D99-47B6-9E95-753C00EC5314}" type="pres">
      <dgm:prSet presAssocID="{46DCFF2E-02B5-4610-A62C-BF830E59450A}" presName="parentText" presStyleLbl="node1" presStyleIdx="0" presStyleCnt="1" custScaleY="63968" custLinFactY="-100000" custLinFactNeighborX="-247" custLinFactNeighborY="-101311">
        <dgm:presLayoutVars>
          <dgm:chMax val="0"/>
          <dgm:bulletEnabled val="1"/>
        </dgm:presLayoutVars>
      </dgm:prSet>
      <dgm:spPr/>
    </dgm:pt>
    <dgm:pt modelId="{91DD689D-753B-4F7A-8CFE-7F42EED13CC6}" type="pres">
      <dgm:prSet presAssocID="{46DCFF2E-02B5-4610-A62C-BF830E59450A}" presName="childText" presStyleLbl="revTx" presStyleIdx="0" presStyleCnt="1" custScaleY="87255" custLinFactY="-71904" custLinFactNeighborX="-247" custLinFactNeighborY="-100000">
        <dgm:presLayoutVars>
          <dgm:bulletEnabled val="1"/>
        </dgm:presLayoutVars>
      </dgm:prSet>
      <dgm:spPr/>
    </dgm:pt>
  </dgm:ptLst>
  <dgm:cxnLst>
    <dgm:cxn modelId="{E15DB905-F35C-4B7D-995D-CE5251084A6D}" type="presOf" srcId="{26EA74FE-94BB-40B1-8914-36B861FF7026}" destId="{91DD689D-753B-4F7A-8CFE-7F42EED13CC6}" srcOrd="0" destOrd="0" presId="urn:microsoft.com/office/officeart/2005/8/layout/vList2"/>
    <dgm:cxn modelId="{6C9B801A-1543-468D-BD16-1D4D37A5BCBD}" type="presOf" srcId="{A3DC3735-9032-40B0-880C-1C10C867FF99}" destId="{91DD689D-753B-4F7A-8CFE-7F42EED13CC6}" srcOrd="0" destOrd="1" presId="urn:microsoft.com/office/officeart/2005/8/layout/vList2"/>
    <dgm:cxn modelId="{6D928D4C-8ED6-4844-97D8-16570BF9FF8D}" type="presOf" srcId="{46DCFF2E-02B5-4610-A62C-BF830E59450A}" destId="{CF990A80-4D99-47B6-9E95-753C00EC5314}" srcOrd="0" destOrd="0" presId="urn:microsoft.com/office/officeart/2005/8/layout/vList2"/>
    <dgm:cxn modelId="{8BF9F173-BEC3-4AA8-BCBA-2C437282B819}" srcId="{B90D7416-A9CA-47EA-9AE8-ABD963A644B5}" destId="{46DCFF2E-02B5-4610-A62C-BF830E59450A}" srcOrd="0" destOrd="0" parTransId="{E9DCEC34-7E05-42F2-825C-0A8914C888C3}" sibTransId="{0FAF3958-0405-4AC8-8667-B22E19D822FB}"/>
    <dgm:cxn modelId="{BBBCA0CC-8F6B-4789-B0E0-0E739008E15B}" srcId="{46DCFF2E-02B5-4610-A62C-BF830E59450A}" destId="{26EA74FE-94BB-40B1-8914-36B861FF7026}" srcOrd="0" destOrd="0" parTransId="{CA680926-734F-46B3-808F-C4304445E762}" sibTransId="{507FF4E7-AD52-4CA6-9C27-6A79323401D9}"/>
    <dgm:cxn modelId="{65F4FAEB-F3B9-4745-896A-FB4A880D86B3}" srcId="{46DCFF2E-02B5-4610-A62C-BF830E59450A}" destId="{A3DC3735-9032-40B0-880C-1C10C867FF99}" srcOrd="1" destOrd="0" parTransId="{9803BC3B-40B4-48BF-B224-7DA055ED051D}" sibTransId="{C2F0A107-20FE-42B9-AD7E-345C7D276547}"/>
    <dgm:cxn modelId="{FFE447F2-1CDF-47D4-8001-B1FED82F7DB5}" type="presOf" srcId="{B90D7416-A9CA-47EA-9AE8-ABD963A644B5}" destId="{68D56FC1-BA3A-48EC-BAF3-5C3A171E0C99}" srcOrd="0" destOrd="0" presId="urn:microsoft.com/office/officeart/2005/8/layout/vList2"/>
    <dgm:cxn modelId="{CA02F775-2D2B-4E3C-96B7-40DDD0BB4EC1}" type="presParOf" srcId="{68D56FC1-BA3A-48EC-BAF3-5C3A171E0C99}" destId="{CF990A80-4D99-47B6-9E95-753C00EC5314}" srcOrd="0" destOrd="0" presId="urn:microsoft.com/office/officeart/2005/8/layout/vList2"/>
    <dgm:cxn modelId="{A5EEA086-FD3A-4EE5-9ED4-D78F65165B7E}" type="presParOf" srcId="{68D56FC1-BA3A-48EC-BAF3-5C3A171E0C99}" destId="{91DD689D-753B-4F7A-8CFE-7F42EED13C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050AA6-7FD1-41E6-8D9E-17FD7EB0E26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C502482-FD9A-404C-B099-061AC4546DE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Atividades econômicas </a:t>
          </a:r>
        </a:p>
      </dgm:t>
    </dgm:pt>
    <dgm:pt modelId="{6ECD7C88-0FB4-4940-A218-95DA33F222FE}" type="parTrans" cxnId="{CACC509F-349B-40FD-9EEE-E239D8B48C4E}">
      <dgm:prSet/>
      <dgm:spPr/>
      <dgm:t>
        <a:bodyPr/>
        <a:lstStyle/>
        <a:p>
          <a:endParaRPr lang="pt-BR"/>
        </a:p>
      </dgm:t>
    </dgm:pt>
    <dgm:pt modelId="{76AF9BE9-D21F-4127-A86D-6C940A67CD14}" type="sibTrans" cxnId="{CACC509F-349B-40FD-9EEE-E239D8B48C4E}">
      <dgm:prSet/>
      <dgm:spPr/>
      <dgm:t>
        <a:bodyPr/>
        <a:lstStyle/>
        <a:p>
          <a:endParaRPr lang="pt-BR"/>
        </a:p>
      </dgm:t>
    </dgm:pt>
    <dgm:pt modelId="{63F6B8AE-4D1F-41A2-8D19-F6DC6E26B57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>
              <a:latin typeface="Roboto" panose="02000000000000000000" pitchFamily="2" charset="0"/>
              <a:ea typeface="Roboto" panose="02000000000000000000" pitchFamily="2" charset="0"/>
            </a:rPr>
            <a:t>Pecuária</a:t>
          </a:r>
          <a:endParaRPr lang="pt-BR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A01188-C398-4E37-BFE7-8BF70A613207}" type="parTrans" cxnId="{9F7ED386-01F2-4812-8039-B88CED987444}">
      <dgm:prSet/>
      <dgm:spPr/>
      <dgm:t>
        <a:bodyPr/>
        <a:lstStyle/>
        <a:p>
          <a:endParaRPr lang="pt-BR"/>
        </a:p>
      </dgm:t>
    </dgm:pt>
    <dgm:pt modelId="{A0153D29-E4BB-4A59-BD7F-723A683596EC}" type="sibTrans" cxnId="{9F7ED386-01F2-4812-8039-B88CED987444}">
      <dgm:prSet/>
      <dgm:spPr/>
      <dgm:t>
        <a:bodyPr/>
        <a:lstStyle/>
        <a:p>
          <a:endParaRPr lang="pt-BR"/>
        </a:p>
      </dgm:t>
    </dgm:pt>
    <dgm:pt modelId="{AE3D261A-AB0B-41D2-8EB3-C9AB6B8950E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>
              <a:latin typeface="Roboto" panose="02000000000000000000" pitchFamily="2" charset="0"/>
              <a:ea typeface="Roboto" panose="02000000000000000000" pitchFamily="2" charset="0"/>
            </a:rPr>
            <a:t>Agricultura</a:t>
          </a:r>
          <a:endParaRPr lang="pt-BR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2703DED-537D-4701-9579-B67A88EE4D81}" type="parTrans" cxnId="{480F18C2-B42A-49F1-BD63-34FC94C669D2}">
      <dgm:prSet/>
      <dgm:spPr/>
      <dgm:t>
        <a:bodyPr/>
        <a:lstStyle/>
        <a:p>
          <a:endParaRPr lang="pt-BR"/>
        </a:p>
      </dgm:t>
    </dgm:pt>
    <dgm:pt modelId="{9B9DD790-EA4A-46BA-A720-1647331813CB}" type="sibTrans" cxnId="{480F18C2-B42A-49F1-BD63-34FC94C669D2}">
      <dgm:prSet/>
      <dgm:spPr/>
      <dgm:t>
        <a:bodyPr/>
        <a:lstStyle/>
        <a:p>
          <a:endParaRPr lang="pt-BR"/>
        </a:p>
      </dgm:t>
    </dgm:pt>
    <dgm:pt modelId="{1FB68EC1-33A4-439A-91FB-79EB73CC633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>
              <a:latin typeface="Roboto" panose="02000000000000000000" pitchFamily="2" charset="0"/>
              <a:ea typeface="Roboto" panose="02000000000000000000" pitchFamily="2" charset="0"/>
            </a:rPr>
            <a:t>Mineração</a:t>
          </a:r>
          <a:endParaRPr lang="pt-BR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36BF022-CD0D-4FDC-972E-A3DDB1AE32DB}" type="parTrans" cxnId="{52091A9D-707D-4C8B-9DB9-9B461815D427}">
      <dgm:prSet/>
      <dgm:spPr/>
      <dgm:t>
        <a:bodyPr/>
        <a:lstStyle/>
        <a:p>
          <a:endParaRPr lang="pt-BR"/>
        </a:p>
      </dgm:t>
    </dgm:pt>
    <dgm:pt modelId="{73FC6D55-9B6A-40A4-AD68-F8059783222A}" type="sibTrans" cxnId="{52091A9D-707D-4C8B-9DB9-9B461815D427}">
      <dgm:prSet/>
      <dgm:spPr/>
      <dgm:t>
        <a:bodyPr/>
        <a:lstStyle/>
        <a:p>
          <a:endParaRPr lang="pt-BR"/>
        </a:p>
      </dgm:t>
    </dgm:pt>
    <dgm:pt modelId="{5DE8CF09-8194-44FE-8F0F-03BD2685206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>
              <a:latin typeface="Roboto" panose="02000000000000000000" pitchFamily="2" charset="0"/>
              <a:ea typeface="Roboto" panose="02000000000000000000" pitchFamily="2" charset="0"/>
            </a:rPr>
            <a:t>Artesanato</a:t>
          </a:r>
          <a:endParaRPr lang="pt-BR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08A5828-2DDB-4174-95D5-79705505973C}" type="parTrans" cxnId="{C4AD3BBE-3BC7-4D7E-A312-CF06E494FDD1}">
      <dgm:prSet/>
      <dgm:spPr/>
      <dgm:t>
        <a:bodyPr/>
        <a:lstStyle/>
        <a:p>
          <a:endParaRPr lang="pt-BR"/>
        </a:p>
      </dgm:t>
    </dgm:pt>
    <dgm:pt modelId="{CCA40E5D-3710-41F8-AC53-BCEA44FEBF51}" type="sibTrans" cxnId="{C4AD3BBE-3BC7-4D7E-A312-CF06E494FDD1}">
      <dgm:prSet/>
      <dgm:spPr/>
      <dgm:t>
        <a:bodyPr/>
        <a:lstStyle/>
        <a:p>
          <a:endParaRPr lang="pt-BR"/>
        </a:p>
      </dgm:t>
    </dgm:pt>
    <dgm:pt modelId="{A033E26A-A379-458B-82DD-D4F7985332E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>
              <a:latin typeface="Roboto" panose="02000000000000000000" pitchFamily="2" charset="0"/>
              <a:ea typeface="Roboto" panose="02000000000000000000" pitchFamily="2" charset="0"/>
            </a:rPr>
            <a:t>Comércio</a:t>
          </a:r>
          <a:endParaRPr lang="pt-BR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96B7538-A47C-45E1-85B3-6E54566997E9}" type="parTrans" cxnId="{68352330-CD49-4AEF-8069-51709A57369B}">
      <dgm:prSet/>
      <dgm:spPr/>
      <dgm:t>
        <a:bodyPr/>
        <a:lstStyle/>
        <a:p>
          <a:endParaRPr lang="pt-BR"/>
        </a:p>
      </dgm:t>
    </dgm:pt>
    <dgm:pt modelId="{0F5A1367-ACB9-44BC-829D-C33A973E65FD}" type="sibTrans" cxnId="{68352330-CD49-4AEF-8069-51709A57369B}">
      <dgm:prSet/>
      <dgm:spPr/>
      <dgm:t>
        <a:bodyPr/>
        <a:lstStyle/>
        <a:p>
          <a:endParaRPr lang="pt-BR"/>
        </a:p>
      </dgm:t>
    </dgm:pt>
    <dgm:pt modelId="{0788356B-4943-4071-8934-B1FC34E4FEDC}" type="pres">
      <dgm:prSet presAssocID="{61050AA6-7FD1-41E6-8D9E-17FD7EB0E26F}" presName="Name0" presStyleCnt="0">
        <dgm:presLayoutVars>
          <dgm:dir/>
          <dgm:animLvl val="lvl"/>
          <dgm:resizeHandles val="exact"/>
        </dgm:presLayoutVars>
      </dgm:prSet>
      <dgm:spPr/>
    </dgm:pt>
    <dgm:pt modelId="{BD89F561-6755-4067-9FB2-5FB1B8A0FDFF}" type="pres">
      <dgm:prSet presAssocID="{9C502482-FD9A-404C-B099-061AC4546DE1}" presName="linNode" presStyleCnt="0"/>
      <dgm:spPr/>
    </dgm:pt>
    <dgm:pt modelId="{F9FDD8BE-BCC7-4AD4-B6E3-86DC6A27A69D}" type="pres">
      <dgm:prSet presAssocID="{9C502482-FD9A-404C-B099-061AC4546DE1}" presName="parentText" presStyleLbl="node1" presStyleIdx="0" presStyleCnt="6" custScaleX="115540" custScaleY="2000000" custLinFactY="563998" custLinFactNeighborX="-66664" custLinFactNeighborY="600000">
        <dgm:presLayoutVars>
          <dgm:chMax val="1"/>
          <dgm:bulletEnabled val="1"/>
        </dgm:presLayoutVars>
      </dgm:prSet>
      <dgm:spPr/>
    </dgm:pt>
    <dgm:pt modelId="{C25BA71A-2517-48B5-9E1E-9378A84F878A}" type="pres">
      <dgm:prSet presAssocID="{76AF9BE9-D21F-4127-A86D-6C940A67CD14}" presName="sp" presStyleCnt="0"/>
      <dgm:spPr/>
    </dgm:pt>
    <dgm:pt modelId="{2EC70419-455F-43A9-A2EF-915E3D2922EC}" type="pres">
      <dgm:prSet presAssocID="{63F6B8AE-4D1F-41A2-8D19-F6DC6E26B57D}" presName="linNode" presStyleCnt="0"/>
      <dgm:spPr/>
    </dgm:pt>
    <dgm:pt modelId="{78036BF0-8019-4432-8992-2BAC5C77FA56}" type="pres">
      <dgm:prSet presAssocID="{63F6B8AE-4D1F-41A2-8D19-F6DC6E26B57D}" presName="parentText" presStyleLbl="node1" presStyleIdx="1" presStyleCnt="6" custScaleX="90925" custScaleY="543762" custLinFactY="-707663" custLinFactNeighborX="73445" custLinFactNeighborY="-800000">
        <dgm:presLayoutVars>
          <dgm:chMax val="1"/>
          <dgm:bulletEnabled val="1"/>
        </dgm:presLayoutVars>
      </dgm:prSet>
      <dgm:spPr/>
    </dgm:pt>
    <dgm:pt modelId="{386BA9CF-EC89-4782-A01D-AC3E1B339351}" type="pres">
      <dgm:prSet presAssocID="{A0153D29-E4BB-4A59-BD7F-723A683596EC}" presName="sp" presStyleCnt="0"/>
      <dgm:spPr/>
    </dgm:pt>
    <dgm:pt modelId="{3C5E8211-B3E0-480F-ACBF-11FF4A764FFD}" type="pres">
      <dgm:prSet presAssocID="{AE3D261A-AB0B-41D2-8EB3-C9AB6B8950EA}" presName="linNode" presStyleCnt="0"/>
      <dgm:spPr/>
    </dgm:pt>
    <dgm:pt modelId="{1938FE4D-08EA-4851-9A52-1571D1BC8883}" type="pres">
      <dgm:prSet presAssocID="{AE3D261A-AB0B-41D2-8EB3-C9AB6B8950EA}" presName="parentText" presStyleLbl="node1" presStyleIdx="2" presStyleCnt="6" custScaleX="91076" custScaleY="543037" custLinFactY="-700000" custLinFactNeighborX="73413" custLinFactNeighborY="-755726">
        <dgm:presLayoutVars>
          <dgm:chMax val="1"/>
          <dgm:bulletEnabled val="1"/>
        </dgm:presLayoutVars>
      </dgm:prSet>
      <dgm:spPr/>
    </dgm:pt>
    <dgm:pt modelId="{69E92271-3C49-4B99-8202-9AF266E2E4FB}" type="pres">
      <dgm:prSet presAssocID="{9B9DD790-EA4A-46BA-A720-1647331813CB}" presName="sp" presStyleCnt="0"/>
      <dgm:spPr/>
    </dgm:pt>
    <dgm:pt modelId="{EE8B964D-2ED5-4669-A3D5-79D2D264ED03}" type="pres">
      <dgm:prSet presAssocID="{1FB68EC1-33A4-439A-91FB-79EB73CC6337}" presName="linNode" presStyleCnt="0"/>
      <dgm:spPr/>
    </dgm:pt>
    <dgm:pt modelId="{9E387BC8-B4DA-4D06-88AE-BFEC9AA59B6A}" type="pres">
      <dgm:prSet presAssocID="{1FB68EC1-33A4-439A-91FB-79EB73CC6337}" presName="parentText" presStyleLbl="node1" presStyleIdx="3" presStyleCnt="6" custScaleX="92522" custScaleY="613370" custLinFactY="-700000" custLinFactNeighborX="73275" custLinFactNeighborY="-712600">
        <dgm:presLayoutVars>
          <dgm:chMax val="1"/>
          <dgm:bulletEnabled val="1"/>
        </dgm:presLayoutVars>
      </dgm:prSet>
      <dgm:spPr/>
    </dgm:pt>
    <dgm:pt modelId="{9B89D37C-D40E-4E38-BB7C-F90EE3AB73A1}" type="pres">
      <dgm:prSet presAssocID="{73FC6D55-9B6A-40A4-AD68-F8059783222A}" presName="sp" presStyleCnt="0"/>
      <dgm:spPr/>
    </dgm:pt>
    <dgm:pt modelId="{B640461C-5D2D-41F6-9A24-0AC5E0DBA4BF}" type="pres">
      <dgm:prSet presAssocID="{5DE8CF09-8194-44FE-8F0F-03BD2685206E}" presName="linNode" presStyleCnt="0"/>
      <dgm:spPr/>
    </dgm:pt>
    <dgm:pt modelId="{BF54FA03-E232-4AD9-9DE4-A142C62D50A6}" type="pres">
      <dgm:prSet presAssocID="{5DE8CF09-8194-44FE-8F0F-03BD2685206E}" presName="parentText" presStyleLbl="node1" presStyleIdx="4" presStyleCnt="6" custScaleX="92714" custScaleY="605167" custLinFactY="-639608" custLinFactNeighborX="73114" custLinFactNeighborY="-700000">
        <dgm:presLayoutVars>
          <dgm:chMax val="1"/>
          <dgm:bulletEnabled val="1"/>
        </dgm:presLayoutVars>
      </dgm:prSet>
      <dgm:spPr/>
    </dgm:pt>
    <dgm:pt modelId="{71BE6F7F-D9C9-4627-928E-FD3755445431}" type="pres">
      <dgm:prSet presAssocID="{CCA40E5D-3710-41F8-AC53-BCEA44FEBF51}" presName="sp" presStyleCnt="0"/>
      <dgm:spPr/>
    </dgm:pt>
    <dgm:pt modelId="{0B0CAC30-895C-43D3-B390-914462C4BBE8}" type="pres">
      <dgm:prSet presAssocID="{A033E26A-A379-458B-82DD-D4F7985332EE}" presName="linNode" presStyleCnt="0"/>
      <dgm:spPr/>
    </dgm:pt>
    <dgm:pt modelId="{A665DEA9-921A-4AF8-B6C8-2FA1E37EA6B0}" type="pres">
      <dgm:prSet presAssocID="{A033E26A-A379-458B-82DD-D4F7985332EE}" presName="parentText" presStyleLbl="node1" presStyleIdx="5" presStyleCnt="6" custScaleX="92714" custScaleY="599821" custLinFactY="-600000" custLinFactNeighborX="75379" custLinFactNeighborY="-676596">
        <dgm:presLayoutVars>
          <dgm:chMax val="1"/>
          <dgm:bulletEnabled val="1"/>
        </dgm:presLayoutVars>
      </dgm:prSet>
      <dgm:spPr/>
    </dgm:pt>
  </dgm:ptLst>
  <dgm:cxnLst>
    <dgm:cxn modelId="{ED2B9609-F435-4E6E-9974-D6E03A64B4B3}" type="presOf" srcId="{63F6B8AE-4D1F-41A2-8D19-F6DC6E26B57D}" destId="{78036BF0-8019-4432-8992-2BAC5C77FA56}" srcOrd="0" destOrd="0" presId="urn:microsoft.com/office/officeart/2005/8/layout/vList5"/>
    <dgm:cxn modelId="{E03F450F-4EFA-405F-8CAD-7713A4FAF66F}" type="presOf" srcId="{5DE8CF09-8194-44FE-8F0F-03BD2685206E}" destId="{BF54FA03-E232-4AD9-9DE4-A142C62D50A6}" srcOrd="0" destOrd="0" presId="urn:microsoft.com/office/officeart/2005/8/layout/vList5"/>
    <dgm:cxn modelId="{68352330-CD49-4AEF-8069-51709A57369B}" srcId="{61050AA6-7FD1-41E6-8D9E-17FD7EB0E26F}" destId="{A033E26A-A379-458B-82DD-D4F7985332EE}" srcOrd="5" destOrd="0" parTransId="{D96B7538-A47C-45E1-85B3-6E54566997E9}" sibTransId="{0F5A1367-ACB9-44BC-829D-C33A973E65FD}"/>
    <dgm:cxn modelId="{2C6D2F4A-64B3-428F-912A-2A663B727011}" type="presOf" srcId="{AE3D261A-AB0B-41D2-8EB3-C9AB6B8950EA}" destId="{1938FE4D-08EA-4851-9A52-1571D1BC8883}" srcOrd="0" destOrd="0" presId="urn:microsoft.com/office/officeart/2005/8/layout/vList5"/>
    <dgm:cxn modelId="{B0E3D551-7125-4E76-BC80-56FEC70748D1}" type="presOf" srcId="{61050AA6-7FD1-41E6-8D9E-17FD7EB0E26F}" destId="{0788356B-4943-4071-8934-B1FC34E4FEDC}" srcOrd="0" destOrd="0" presId="urn:microsoft.com/office/officeart/2005/8/layout/vList5"/>
    <dgm:cxn modelId="{9F7ED386-01F2-4812-8039-B88CED987444}" srcId="{61050AA6-7FD1-41E6-8D9E-17FD7EB0E26F}" destId="{63F6B8AE-4D1F-41A2-8D19-F6DC6E26B57D}" srcOrd="1" destOrd="0" parTransId="{B8A01188-C398-4E37-BFE7-8BF70A613207}" sibTransId="{A0153D29-E4BB-4A59-BD7F-723A683596EC}"/>
    <dgm:cxn modelId="{52091A9D-707D-4C8B-9DB9-9B461815D427}" srcId="{61050AA6-7FD1-41E6-8D9E-17FD7EB0E26F}" destId="{1FB68EC1-33A4-439A-91FB-79EB73CC6337}" srcOrd="3" destOrd="0" parTransId="{B36BF022-CD0D-4FDC-972E-A3DDB1AE32DB}" sibTransId="{73FC6D55-9B6A-40A4-AD68-F8059783222A}"/>
    <dgm:cxn modelId="{CACC509F-349B-40FD-9EEE-E239D8B48C4E}" srcId="{61050AA6-7FD1-41E6-8D9E-17FD7EB0E26F}" destId="{9C502482-FD9A-404C-B099-061AC4546DE1}" srcOrd="0" destOrd="0" parTransId="{6ECD7C88-0FB4-4940-A218-95DA33F222FE}" sibTransId="{76AF9BE9-D21F-4127-A86D-6C940A67CD14}"/>
    <dgm:cxn modelId="{FF4CA2BC-C38C-4F6B-AB01-94073F29D538}" type="presOf" srcId="{A033E26A-A379-458B-82DD-D4F7985332EE}" destId="{A665DEA9-921A-4AF8-B6C8-2FA1E37EA6B0}" srcOrd="0" destOrd="0" presId="urn:microsoft.com/office/officeart/2005/8/layout/vList5"/>
    <dgm:cxn modelId="{C4AD3BBE-3BC7-4D7E-A312-CF06E494FDD1}" srcId="{61050AA6-7FD1-41E6-8D9E-17FD7EB0E26F}" destId="{5DE8CF09-8194-44FE-8F0F-03BD2685206E}" srcOrd="4" destOrd="0" parTransId="{108A5828-2DDB-4174-95D5-79705505973C}" sibTransId="{CCA40E5D-3710-41F8-AC53-BCEA44FEBF51}"/>
    <dgm:cxn modelId="{480F18C2-B42A-49F1-BD63-34FC94C669D2}" srcId="{61050AA6-7FD1-41E6-8D9E-17FD7EB0E26F}" destId="{AE3D261A-AB0B-41D2-8EB3-C9AB6B8950EA}" srcOrd="2" destOrd="0" parTransId="{92703DED-537D-4701-9579-B67A88EE4D81}" sibTransId="{9B9DD790-EA4A-46BA-A720-1647331813CB}"/>
    <dgm:cxn modelId="{501831DB-9D23-42F3-A5F3-D43D778BD175}" type="presOf" srcId="{9C502482-FD9A-404C-B099-061AC4546DE1}" destId="{F9FDD8BE-BCC7-4AD4-B6E3-86DC6A27A69D}" srcOrd="0" destOrd="0" presId="urn:microsoft.com/office/officeart/2005/8/layout/vList5"/>
    <dgm:cxn modelId="{07EE1AF3-446F-4AF8-80C8-A5C5F9177AF9}" type="presOf" srcId="{1FB68EC1-33A4-439A-91FB-79EB73CC6337}" destId="{9E387BC8-B4DA-4D06-88AE-BFEC9AA59B6A}" srcOrd="0" destOrd="0" presId="urn:microsoft.com/office/officeart/2005/8/layout/vList5"/>
    <dgm:cxn modelId="{449DB726-8A1D-400E-99DD-BE78788D51CC}" type="presParOf" srcId="{0788356B-4943-4071-8934-B1FC34E4FEDC}" destId="{BD89F561-6755-4067-9FB2-5FB1B8A0FDFF}" srcOrd="0" destOrd="0" presId="urn:microsoft.com/office/officeart/2005/8/layout/vList5"/>
    <dgm:cxn modelId="{07F9E077-4135-4DBB-B9D3-C7FB53628EAE}" type="presParOf" srcId="{BD89F561-6755-4067-9FB2-5FB1B8A0FDFF}" destId="{F9FDD8BE-BCC7-4AD4-B6E3-86DC6A27A69D}" srcOrd="0" destOrd="0" presId="urn:microsoft.com/office/officeart/2005/8/layout/vList5"/>
    <dgm:cxn modelId="{5F9DEAE2-7BAA-4CF9-8468-1586458A7657}" type="presParOf" srcId="{0788356B-4943-4071-8934-B1FC34E4FEDC}" destId="{C25BA71A-2517-48B5-9E1E-9378A84F878A}" srcOrd="1" destOrd="0" presId="urn:microsoft.com/office/officeart/2005/8/layout/vList5"/>
    <dgm:cxn modelId="{70D1C3CB-882B-4C3C-8E20-8D929273A3C8}" type="presParOf" srcId="{0788356B-4943-4071-8934-B1FC34E4FEDC}" destId="{2EC70419-455F-43A9-A2EF-915E3D2922EC}" srcOrd="2" destOrd="0" presId="urn:microsoft.com/office/officeart/2005/8/layout/vList5"/>
    <dgm:cxn modelId="{3ED50B48-548C-4F62-B80E-2F13AD052279}" type="presParOf" srcId="{2EC70419-455F-43A9-A2EF-915E3D2922EC}" destId="{78036BF0-8019-4432-8992-2BAC5C77FA56}" srcOrd="0" destOrd="0" presId="urn:microsoft.com/office/officeart/2005/8/layout/vList5"/>
    <dgm:cxn modelId="{89DB6FE3-5DFE-410E-81FF-7DACB07BFD3D}" type="presParOf" srcId="{0788356B-4943-4071-8934-B1FC34E4FEDC}" destId="{386BA9CF-EC89-4782-A01D-AC3E1B339351}" srcOrd="3" destOrd="0" presId="urn:microsoft.com/office/officeart/2005/8/layout/vList5"/>
    <dgm:cxn modelId="{7572CC31-8BB1-4463-86E5-6B8779D4BC52}" type="presParOf" srcId="{0788356B-4943-4071-8934-B1FC34E4FEDC}" destId="{3C5E8211-B3E0-480F-ACBF-11FF4A764FFD}" srcOrd="4" destOrd="0" presId="urn:microsoft.com/office/officeart/2005/8/layout/vList5"/>
    <dgm:cxn modelId="{05454FBA-F1AB-4F63-8D01-DF7CF9AD8D4E}" type="presParOf" srcId="{3C5E8211-B3E0-480F-ACBF-11FF4A764FFD}" destId="{1938FE4D-08EA-4851-9A52-1571D1BC8883}" srcOrd="0" destOrd="0" presId="urn:microsoft.com/office/officeart/2005/8/layout/vList5"/>
    <dgm:cxn modelId="{A61DF984-42FB-4FEF-9A12-4A19E7E4A83B}" type="presParOf" srcId="{0788356B-4943-4071-8934-B1FC34E4FEDC}" destId="{69E92271-3C49-4B99-8202-9AF266E2E4FB}" srcOrd="5" destOrd="0" presId="urn:microsoft.com/office/officeart/2005/8/layout/vList5"/>
    <dgm:cxn modelId="{12280A48-F027-42CD-B35D-EE3B491918E9}" type="presParOf" srcId="{0788356B-4943-4071-8934-B1FC34E4FEDC}" destId="{EE8B964D-2ED5-4669-A3D5-79D2D264ED03}" srcOrd="6" destOrd="0" presId="urn:microsoft.com/office/officeart/2005/8/layout/vList5"/>
    <dgm:cxn modelId="{20D50904-4D7F-4347-B8A8-BD7F8411C818}" type="presParOf" srcId="{EE8B964D-2ED5-4669-A3D5-79D2D264ED03}" destId="{9E387BC8-B4DA-4D06-88AE-BFEC9AA59B6A}" srcOrd="0" destOrd="0" presId="urn:microsoft.com/office/officeart/2005/8/layout/vList5"/>
    <dgm:cxn modelId="{918BA68C-1137-4208-B057-5090E8D537DE}" type="presParOf" srcId="{0788356B-4943-4071-8934-B1FC34E4FEDC}" destId="{9B89D37C-D40E-4E38-BB7C-F90EE3AB73A1}" srcOrd="7" destOrd="0" presId="urn:microsoft.com/office/officeart/2005/8/layout/vList5"/>
    <dgm:cxn modelId="{BD705963-3E60-4FE9-A3F2-BDB399A6D919}" type="presParOf" srcId="{0788356B-4943-4071-8934-B1FC34E4FEDC}" destId="{B640461C-5D2D-41F6-9A24-0AC5E0DBA4BF}" srcOrd="8" destOrd="0" presId="urn:microsoft.com/office/officeart/2005/8/layout/vList5"/>
    <dgm:cxn modelId="{32C37F91-3CC3-47CC-845E-4B089D99E12C}" type="presParOf" srcId="{B640461C-5D2D-41F6-9A24-0AC5E0DBA4BF}" destId="{BF54FA03-E232-4AD9-9DE4-A142C62D50A6}" srcOrd="0" destOrd="0" presId="urn:microsoft.com/office/officeart/2005/8/layout/vList5"/>
    <dgm:cxn modelId="{96DD266F-AA04-44EC-A0C2-82D247D7D281}" type="presParOf" srcId="{0788356B-4943-4071-8934-B1FC34E4FEDC}" destId="{71BE6F7F-D9C9-4627-928E-FD3755445431}" srcOrd="9" destOrd="0" presId="urn:microsoft.com/office/officeart/2005/8/layout/vList5"/>
    <dgm:cxn modelId="{BD0E6641-96B1-4E78-8E81-72FCA4D905AB}" type="presParOf" srcId="{0788356B-4943-4071-8934-B1FC34E4FEDC}" destId="{0B0CAC30-895C-43D3-B390-914462C4BBE8}" srcOrd="10" destOrd="0" presId="urn:microsoft.com/office/officeart/2005/8/layout/vList5"/>
    <dgm:cxn modelId="{1DA54C87-A03F-422B-AFEF-9D9238B8A585}" type="presParOf" srcId="{0B0CAC30-895C-43D3-B390-914462C4BBE8}" destId="{A665DEA9-921A-4AF8-B6C8-2FA1E37EA6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E6E1C-DA43-4DE6-BADF-6E5C9C220E82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527A27A2-0EA0-4078-A6F4-9967D7C740A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t-BR" sz="23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2100" dirty="0">
              <a:latin typeface="Roboto" panose="02000000000000000000" pitchFamily="2" charset="0"/>
              <a:ea typeface="Roboto" panose="02000000000000000000" pitchFamily="2" charset="0"/>
            </a:rPr>
            <a:t>Rei 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2100" dirty="0">
              <a:latin typeface="Roboto" panose="02000000000000000000" pitchFamily="2" charset="0"/>
              <a:ea typeface="Roboto" panose="02000000000000000000" pitchFamily="2" charset="0"/>
            </a:rPr>
            <a:t>família</a:t>
          </a:r>
        </a:p>
      </dgm:t>
    </dgm:pt>
    <dgm:pt modelId="{A660B449-05CD-4D6A-B86A-F34B713795F7}" type="parTrans" cxnId="{F5CA70CE-D311-4424-9B46-CC7806F5D65C}">
      <dgm:prSet/>
      <dgm:spPr/>
      <dgm:t>
        <a:bodyPr/>
        <a:lstStyle/>
        <a:p>
          <a:endParaRPr lang="pt-BR"/>
        </a:p>
      </dgm:t>
    </dgm:pt>
    <dgm:pt modelId="{C17A631B-B4FC-4121-A5C7-0B157AF7EEA0}" type="sibTrans" cxnId="{F5CA70CE-D311-4424-9B46-CC7806F5D65C}">
      <dgm:prSet/>
      <dgm:spPr/>
      <dgm:t>
        <a:bodyPr/>
        <a:lstStyle/>
        <a:p>
          <a:endParaRPr lang="pt-BR"/>
        </a:p>
      </dgm:t>
    </dgm:pt>
    <dgm:pt modelId="{5073161F-F001-4B50-98D2-A9E8A035F9B3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Nobres e sacerdotes</a:t>
          </a:r>
        </a:p>
      </dgm:t>
    </dgm:pt>
    <dgm:pt modelId="{1286D08A-7C4D-48FB-8274-513106E3F0B9}" type="parTrans" cxnId="{80D93063-755E-4701-8326-3A036D175378}">
      <dgm:prSet/>
      <dgm:spPr/>
      <dgm:t>
        <a:bodyPr/>
        <a:lstStyle/>
        <a:p>
          <a:endParaRPr lang="pt-BR"/>
        </a:p>
      </dgm:t>
    </dgm:pt>
    <dgm:pt modelId="{75CB69A1-7347-4135-B476-3E344894C6A6}" type="sibTrans" cxnId="{80D93063-755E-4701-8326-3A036D175378}">
      <dgm:prSet/>
      <dgm:spPr/>
      <dgm:t>
        <a:bodyPr/>
        <a:lstStyle/>
        <a:p>
          <a:endParaRPr lang="pt-BR"/>
        </a:p>
      </dgm:t>
    </dgm:pt>
    <dgm:pt modelId="{4B0B8E26-65AA-4FDA-BCC2-634C74F45BE3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Agricultores e criadores de animais</a:t>
          </a:r>
        </a:p>
      </dgm:t>
    </dgm:pt>
    <dgm:pt modelId="{AA517CCA-0FD1-4E2F-AC78-60EBBCBDB653}" type="parTrans" cxnId="{F524102D-200C-4934-8066-CAFC7B8A2A5B}">
      <dgm:prSet/>
      <dgm:spPr/>
      <dgm:t>
        <a:bodyPr/>
        <a:lstStyle/>
        <a:p>
          <a:endParaRPr lang="pt-BR"/>
        </a:p>
      </dgm:t>
    </dgm:pt>
    <dgm:pt modelId="{43AB7609-3A3E-4934-8F28-C6A3B492A5E3}" type="sibTrans" cxnId="{F524102D-200C-4934-8066-CAFC7B8A2A5B}">
      <dgm:prSet/>
      <dgm:spPr/>
      <dgm:t>
        <a:bodyPr/>
        <a:lstStyle/>
        <a:p>
          <a:endParaRPr lang="pt-BR"/>
        </a:p>
      </dgm:t>
    </dgm:pt>
    <dgm:pt modelId="{07A1D537-F24E-427D-850C-7EDCDB402C1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Artesãos, comerciantes, militares e pequenos funcionários</a:t>
          </a:r>
        </a:p>
      </dgm:t>
    </dgm:pt>
    <dgm:pt modelId="{75007F12-5434-4F7E-B285-03F0F8A45504}" type="parTrans" cxnId="{A684611D-DF0A-40CB-AE82-B3471ACC3E62}">
      <dgm:prSet/>
      <dgm:spPr/>
      <dgm:t>
        <a:bodyPr/>
        <a:lstStyle/>
        <a:p>
          <a:endParaRPr lang="pt-BR"/>
        </a:p>
      </dgm:t>
    </dgm:pt>
    <dgm:pt modelId="{D0FA1ACC-B076-43D3-9775-93E6801F1B30}" type="sibTrans" cxnId="{A684611D-DF0A-40CB-AE82-B3471ACC3E62}">
      <dgm:prSet/>
      <dgm:spPr/>
      <dgm:t>
        <a:bodyPr/>
        <a:lstStyle/>
        <a:p>
          <a:endParaRPr lang="pt-BR"/>
        </a:p>
      </dgm:t>
    </dgm:pt>
    <dgm:pt modelId="{6A81E291-B3D2-401E-8B39-E4CDF34C5A2C}" type="pres">
      <dgm:prSet presAssocID="{60BE6E1C-DA43-4DE6-BADF-6E5C9C220E82}" presName="Name0" presStyleCnt="0">
        <dgm:presLayoutVars>
          <dgm:dir/>
          <dgm:animLvl val="lvl"/>
          <dgm:resizeHandles val="exact"/>
        </dgm:presLayoutVars>
      </dgm:prSet>
      <dgm:spPr/>
    </dgm:pt>
    <dgm:pt modelId="{6C94ACA2-B4F8-4143-AD52-B7D9AD0E96C5}" type="pres">
      <dgm:prSet presAssocID="{527A27A2-0EA0-4078-A6F4-9967D7C740A7}" presName="Name8" presStyleCnt="0"/>
      <dgm:spPr/>
    </dgm:pt>
    <dgm:pt modelId="{69B9A639-60F7-42D7-9939-D580D5ED5326}" type="pres">
      <dgm:prSet presAssocID="{527A27A2-0EA0-4078-A6F4-9967D7C740A7}" presName="level" presStyleLbl="node1" presStyleIdx="0" presStyleCnt="4">
        <dgm:presLayoutVars>
          <dgm:chMax val="1"/>
          <dgm:bulletEnabled val="1"/>
        </dgm:presLayoutVars>
      </dgm:prSet>
      <dgm:spPr/>
    </dgm:pt>
    <dgm:pt modelId="{F57FE8D9-4505-4BB2-B5A2-F6BE025DCF7E}" type="pres">
      <dgm:prSet presAssocID="{527A27A2-0EA0-4078-A6F4-9967D7C740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7AF3C2-8F6E-4240-8472-80C36644A56B}" type="pres">
      <dgm:prSet presAssocID="{5073161F-F001-4B50-98D2-A9E8A035F9B3}" presName="Name8" presStyleCnt="0"/>
      <dgm:spPr/>
    </dgm:pt>
    <dgm:pt modelId="{AAAA7EF2-6E35-44F9-BEC9-A137C1199CAF}" type="pres">
      <dgm:prSet presAssocID="{5073161F-F001-4B50-98D2-A9E8A035F9B3}" presName="level" presStyleLbl="node1" presStyleIdx="1" presStyleCnt="4">
        <dgm:presLayoutVars>
          <dgm:chMax val="1"/>
          <dgm:bulletEnabled val="1"/>
        </dgm:presLayoutVars>
      </dgm:prSet>
      <dgm:spPr/>
    </dgm:pt>
    <dgm:pt modelId="{7ADB3059-E01C-4398-95EE-6AB8854D0136}" type="pres">
      <dgm:prSet presAssocID="{5073161F-F001-4B50-98D2-A9E8A035F9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A85752-49D8-49EF-A3E4-022E24C19151}" type="pres">
      <dgm:prSet presAssocID="{07A1D537-F24E-427D-850C-7EDCDB402C10}" presName="Name8" presStyleCnt="0"/>
      <dgm:spPr/>
    </dgm:pt>
    <dgm:pt modelId="{8E06B848-72CE-4D0F-B4E3-CA2363696149}" type="pres">
      <dgm:prSet presAssocID="{07A1D537-F24E-427D-850C-7EDCDB402C10}" presName="level" presStyleLbl="node1" presStyleIdx="2" presStyleCnt="4">
        <dgm:presLayoutVars>
          <dgm:chMax val="1"/>
          <dgm:bulletEnabled val="1"/>
        </dgm:presLayoutVars>
      </dgm:prSet>
      <dgm:spPr/>
    </dgm:pt>
    <dgm:pt modelId="{3B3C27FA-49F6-4EF6-AFEB-9B42BFE09216}" type="pres">
      <dgm:prSet presAssocID="{07A1D537-F24E-427D-850C-7EDCDB402C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E6F23A-C60A-4769-8109-547165B7EC18}" type="pres">
      <dgm:prSet presAssocID="{4B0B8E26-65AA-4FDA-BCC2-634C74F45BE3}" presName="Name8" presStyleCnt="0"/>
      <dgm:spPr/>
    </dgm:pt>
    <dgm:pt modelId="{5F20DFE5-5CC2-4C73-9600-DA199A88D1F6}" type="pres">
      <dgm:prSet presAssocID="{4B0B8E26-65AA-4FDA-BCC2-634C74F45BE3}" presName="level" presStyleLbl="node1" presStyleIdx="3" presStyleCnt="4">
        <dgm:presLayoutVars>
          <dgm:chMax val="1"/>
          <dgm:bulletEnabled val="1"/>
        </dgm:presLayoutVars>
      </dgm:prSet>
      <dgm:spPr/>
    </dgm:pt>
    <dgm:pt modelId="{2808971E-66A1-4618-971C-CA75136D770C}" type="pres">
      <dgm:prSet presAssocID="{4B0B8E26-65AA-4FDA-BCC2-634C74F45B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4DF3510-DF72-4001-A621-834BB4356D6F}" type="presOf" srcId="{60BE6E1C-DA43-4DE6-BADF-6E5C9C220E82}" destId="{6A81E291-B3D2-401E-8B39-E4CDF34C5A2C}" srcOrd="0" destOrd="0" presId="urn:microsoft.com/office/officeart/2005/8/layout/pyramid1"/>
    <dgm:cxn modelId="{A684611D-DF0A-40CB-AE82-B3471ACC3E62}" srcId="{60BE6E1C-DA43-4DE6-BADF-6E5C9C220E82}" destId="{07A1D537-F24E-427D-850C-7EDCDB402C10}" srcOrd="2" destOrd="0" parTransId="{75007F12-5434-4F7E-B285-03F0F8A45504}" sibTransId="{D0FA1ACC-B076-43D3-9775-93E6801F1B30}"/>
    <dgm:cxn modelId="{B1D39C25-9100-4C51-AB8D-07BC044A71F0}" type="presOf" srcId="{5073161F-F001-4B50-98D2-A9E8A035F9B3}" destId="{7ADB3059-E01C-4398-95EE-6AB8854D0136}" srcOrd="1" destOrd="0" presId="urn:microsoft.com/office/officeart/2005/8/layout/pyramid1"/>
    <dgm:cxn modelId="{EB335C29-F5A9-4AB7-8946-ED3D8D3FE595}" type="presOf" srcId="{4B0B8E26-65AA-4FDA-BCC2-634C74F45BE3}" destId="{5F20DFE5-5CC2-4C73-9600-DA199A88D1F6}" srcOrd="0" destOrd="0" presId="urn:microsoft.com/office/officeart/2005/8/layout/pyramid1"/>
    <dgm:cxn modelId="{F524102D-200C-4934-8066-CAFC7B8A2A5B}" srcId="{60BE6E1C-DA43-4DE6-BADF-6E5C9C220E82}" destId="{4B0B8E26-65AA-4FDA-BCC2-634C74F45BE3}" srcOrd="3" destOrd="0" parTransId="{AA517CCA-0FD1-4E2F-AC78-60EBBCBDB653}" sibTransId="{43AB7609-3A3E-4934-8F28-C6A3B492A5E3}"/>
    <dgm:cxn modelId="{80D93063-755E-4701-8326-3A036D175378}" srcId="{60BE6E1C-DA43-4DE6-BADF-6E5C9C220E82}" destId="{5073161F-F001-4B50-98D2-A9E8A035F9B3}" srcOrd="1" destOrd="0" parTransId="{1286D08A-7C4D-48FB-8274-513106E3F0B9}" sibTransId="{75CB69A1-7347-4135-B476-3E344894C6A6}"/>
    <dgm:cxn modelId="{75A2E971-50F9-4D06-AAE2-0456DC15BDD5}" type="presOf" srcId="{5073161F-F001-4B50-98D2-A9E8A035F9B3}" destId="{AAAA7EF2-6E35-44F9-BEC9-A137C1199CAF}" srcOrd="0" destOrd="0" presId="urn:microsoft.com/office/officeart/2005/8/layout/pyramid1"/>
    <dgm:cxn modelId="{91A68B79-F57A-4340-A75B-1AED95A494D0}" type="presOf" srcId="{527A27A2-0EA0-4078-A6F4-9967D7C740A7}" destId="{69B9A639-60F7-42D7-9939-D580D5ED5326}" srcOrd="0" destOrd="0" presId="urn:microsoft.com/office/officeart/2005/8/layout/pyramid1"/>
    <dgm:cxn modelId="{C315D7A2-356D-478E-95B9-07E18DCFCA5B}" type="presOf" srcId="{07A1D537-F24E-427D-850C-7EDCDB402C10}" destId="{8E06B848-72CE-4D0F-B4E3-CA2363696149}" srcOrd="0" destOrd="0" presId="urn:microsoft.com/office/officeart/2005/8/layout/pyramid1"/>
    <dgm:cxn modelId="{270DB4C2-3A0A-4A02-A65F-94F06F21932A}" type="presOf" srcId="{4B0B8E26-65AA-4FDA-BCC2-634C74F45BE3}" destId="{2808971E-66A1-4618-971C-CA75136D770C}" srcOrd="1" destOrd="0" presId="urn:microsoft.com/office/officeart/2005/8/layout/pyramid1"/>
    <dgm:cxn modelId="{F5CA70CE-D311-4424-9B46-CC7806F5D65C}" srcId="{60BE6E1C-DA43-4DE6-BADF-6E5C9C220E82}" destId="{527A27A2-0EA0-4078-A6F4-9967D7C740A7}" srcOrd="0" destOrd="0" parTransId="{A660B449-05CD-4D6A-B86A-F34B713795F7}" sibTransId="{C17A631B-B4FC-4121-A5C7-0B157AF7EEA0}"/>
    <dgm:cxn modelId="{EC87F3D5-F860-4E07-BBE2-A35385997D7F}" type="presOf" srcId="{07A1D537-F24E-427D-850C-7EDCDB402C10}" destId="{3B3C27FA-49F6-4EF6-AFEB-9B42BFE09216}" srcOrd="1" destOrd="0" presId="urn:microsoft.com/office/officeart/2005/8/layout/pyramid1"/>
    <dgm:cxn modelId="{F07AC3F7-3AEE-4DA9-96AD-68D202C4EE90}" type="presOf" srcId="{527A27A2-0EA0-4078-A6F4-9967D7C740A7}" destId="{F57FE8D9-4505-4BB2-B5A2-F6BE025DCF7E}" srcOrd="1" destOrd="0" presId="urn:microsoft.com/office/officeart/2005/8/layout/pyramid1"/>
    <dgm:cxn modelId="{43B28B2D-CE49-4B0E-B3D4-39E60ACF53DA}" type="presParOf" srcId="{6A81E291-B3D2-401E-8B39-E4CDF34C5A2C}" destId="{6C94ACA2-B4F8-4143-AD52-B7D9AD0E96C5}" srcOrd="0" destOrd="0" presId="urn:microsoft.com/office/officeart/2005/8/layout/pyramid1"/>
    <dgm:cxn modelId="{0B778F52-27F7-4CFE-B901-099D32039DDC}" type="presParOf" srcId="{6C94ACA2-B4F8-4143-AD52-B7D9AD0E96C5}" destId="{69B9A639-60F7-42D7-9939-D580D5ED5326}" srcOrd="0" destOrd="0" presId="urn:microsoft.com/office/officeart/2005/8/layout/pyramid1"/>
    <dgm:cxn modelId="{E47EE987-7ECD-4210-AC04-A179A834E762}" type="presParOf" srcId="{6C94ACA2-B4F8-4143-AD52-B7D9AD0E96C5}" destId="{F57FE8D9-4505-4BB2-B5A2-F6BE025DCF7E}" srcOrd="1" destOrd="0" presId="urn:microsoft.com/office/officeart/2005/8/layout/pyramid1"/>
    <dgm:cxn modelId="{F3781391-EBD5-4623-96C3-B449B9BEC757}" type="presParOf" srcId="{6A81E291-B3D2-401E-8B39-E4CDF34C5A2C}" destId="{807AF3C2-8F6E-4240-8472-80C36644A56B}" srcOrd="1" destOrd="0" presId="urn:microsoft.com/office/officeart/2005/8/layout/pyramid1"/>
    <dgm:cxn modelId="{DE937F08-FFC3-48AF-A995-D1567A4578BF}" type="presParOf" srcId="{807AF3C2-8F6E-4240-8472-80C36644A56B}" destId="{AAAA7EF2-6E35-44F9-BEC9-A137C1199CAF}" srcOrd="0" destOrd="0" presId="urn:microsoft.com/office/officeart/2005/8/layout/pyramid1"/>
    <dgm:cxn modelId="{D2FDBC05-F755-4A1B-A209-4C844544D8FB}" type="presParOf" srcId="{807AF3C2-8F6E-4240-8472-80C36644A56B}" destId="{7ADB3059-E01C-4398-95EE-6AB8854D0136}" srcOrd="1" destOrd="0" presId="urn:microsoft.com/office/officeart/2005/8/layout/pyramid1"/>
    <dgm:cxn modelId="{F7D54810-4F6C-49AC-AA7D-3AA66DE9F825}" type="presParOf" srcId="{6A81E291-B3D2-401E-8B39-E4CDF34C5A2C}" destId="{C1A85752-49D8-49EF-A3E4-022E24C19151}" srcOrd="2" destOrd="0" presId="urn:microsoft.com/office/officeart/2005/8/layout/pyramid1"/>
    <dgm:cxn modelId="{5E005E1F-DA61-4579-ABDB-66E11CFC3B7F}" type="presParOf" srcId="{C1A85752-49D8-49EF-A3E4-022E24C19151}" destId="{8E06B848-72CE-4D0F-B4E3-CA2363696149}" srcOrd="0" destOrd="0" presId="urn:microsoft.com/office/officeart/2005/8/layout/pyramid1"/>
    <dgm:cxn modelId="{4A13079C-D133-4B10-A5FE-C6E46EB0D37A}" type="presParOf" srcId="{C1A85752-49D8-49EF-A3E4-022E24C19151}" destId="{3B3C27FA-49F6-4EF6-AFEB-9B42BFE09216}" srcOrd="1" destOrd="0" presId="urn:microsoft.com/office/officeart/2005/8/layout/pyramid1"/>
    <dgm:cxn modelId="{190A5352-7816-4001-B9D9-295E39DABABC}" type="presParOf" srcId="{6A81E291-B3D2-401E-8B39-E4CDF34C5A2C}" destId="{A7E6F23A-C60A-4769-8109-547165B7EC18}" srcOrd="3" destOrd="0" presId="urn:microsoft.com/office/officeart/2005/8/layout/pyramid1"/>
    <dgm:cxn modelId="{8851F933-FA45-4F75-A047-34C7674BDB25}" type="presParOf" srcId="{A7E6F23A-C60A-4769-8109-547165B7EC18}" destId="{5F20DFE5-5CC2-4C73-9600-DA199A88D1F6}" srcOrd="0" destOrd="0" presId="urn:microsoft.com/office/officeart/2005/8/layout/pyramid1"/>
    <dgm:cxn modelId="{BF8FD459-1BD4-4BA3-A1B8-464F09E340DF}" type="presParOf" srcId="{A7E6F23A-C60A-4769-8109-547165B7EC18}" destId="{2808971E-66A1-4618-971C-CA75136D77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67F89D-E547-4A62-B253-B15737CEC12E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6B9910E-C939-498A-9DC2-0524093CBE06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Faixa de terra entre rios</a:t>
          </a:r>
        </a:p>
      </dgm:t>
    </dgm:pt>
    <dgm:pt modelId="{695E1FAD-EC26-4315-AC6A-58D918A79907}" type="parTrans" cxnId="{A6A6BF6C-B851-4DED-9122-08526299F22C}">
      <dgm:prSet/>
      <dgm:spPr/>
      <dgm:t>
        <a:bodyPr/>
        <a:lstStyle/>
        <a:p>
          <a:endParaRPr lang="pt-BR"/>
        </a:p>
      </dgm:t>
    </dgm:pt>
    <dgm:pt modelId="{26BD04C7-BB04-4FC7-9ABC-378D60D97011}" type="sibTrans" cxnId="{A6A6BF6C-B851-4DED-9122-08526299F22C}">
      <dgm:prSet/>
      <dgm:spPr/>
      <dgm:t>
        <a:bodyPr/>
        <a:lstStyle/>
        <a:p>
          <a:endParaRPr lang="pt-BR"/>
        </a:p>
      </dgm:t>
    </dgm:pt>
    <dgm:pt modelId="{EA82D23D-AD05-4FDB-A5F4-45F0EE2CD467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Caldeus</a:t>
          </a:r>
        </a:p>
      </dgm:t>
    </dgm:pt>
    <dgm:pt modelId="{6F125B86-9C2C-4BF5-85BC-83AC04BBA826}" type="parTrans" cxnId="{E77EFCD8-DFFC-4E08-BEE4-CB23A8B44B4F}">
      <dgm:prSet/>
      <dgm:spPr/>
      <dgm:t>
        <a:bodyPr/>
        <a:lstStyle/>
        <a:p>
          <a:endParaRPr lang="pt-BR"/>
        </a:p>
      </dgm:t>
    </dgm:pt>
    <dgm:pt modelId="{92F3986A-A354-4728-B45B-9B40E590FE61}" type="sibTrans" cxnId="{E77EFCD8-DFFC-4E08-BEE4-CB23A8B44B4F}">
      <dgm:prSet/>
      <dgm:spPr/>
      <dgm:t>
        <a:bodyPr/>
        <a:lstStyle/>
        <a:p>
          <a:endParaRPr lang="pt-BR"/>
        </a:p>
      </dgm:t>
    </dgm:pt>
    <dgm:pt modelId="{2FEE138C-AAE7-48D2-BEC7-6130F72D4A0E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Amoritas</a:t>
          </a:r>
          <a:r>
            <a:rPr lang="pt-BR" dirty="0"/>
            <a:t> </a:t>
          </a:r>
        </a:p>
      </dgm:t>
    </dgm:pt>
    <dgm:pt modelId="{51AF1EF3-A3FC-4041-956C-B0D1F2E5F629}" type="parTrans" cxnId="{688ACEAF-A5FF-4C4E-A823-91A9696B8802}">
      <dgm:prSet/>
      <dgm:spPr/>
      <dgm:t>
        <a:bodyPr/>
        <a:lstStyle/>
        <a:p>
          <a:endParaRPr lang="pt-BR"/>
        </a:p>
      </dgm:t>
    </dgm:pt>
    <dgm:pt modelId="{03B29F94-F38D-4C18-B341-32E8098AC1F2}" type="sibTrans" cxnId="{688ACEAF-A5FF-4C4E-A823-91A9696B8802}">
      <dgm:prSet/>
      <dgm:spPr/>
      <dgm:t>
        <a:bodyPr/>
        <a:lstStyle/>
        <a:p>
          <a:endParaRPr lang="pt-BR"/>
        </a:p>
      </dgm:t>
    </dgm:pt>
    <dgm:pt modelId="{F461AE94-3975-4473-A216-2857BBC5743C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Acádios</a:t>
          </a:r>
        </a:p>
      </dgm:t>
    </dgm:pt>
    <dgm:pt modelId="{1C9C5177-63A3-400A-971A-27A8B3730EB4}" type="parTrans" cxnId="{E72B0E2D-D3DB-48DA-9F47-8478FE3F5EAA}">
      <dgm:prSet/>
      <dgm:spPr/>
      <dgm:t>
        <a:bodyPr/>
        <a:lstStyle/>
        <a:p>
          <a:endParaRPr lang="pt-BR"/>
        </a:p>
      </dgm:t>
    </dgm:pt>
    <dgm:pt modelId="{71D9EE15-EFC1-4C21-9C79-EFD82C81834C}" type="sibTrans" cxnId="{E72B0E2D-D3DB-48DA-9F47-8478FE3F5EAA}">
      <dgm:prSet/>
      <dgm:spPr/>
      <dgm:t>
        <a:bodyPr/>
        <a:lstStyle/>
        <a:p>
          <a:endParaRPr lang="pt-BR"/>
        </a:p>
      </dgm:t>
    </dgm:pt>
    <dgm:pt modelId="{EFA10E45-82BD-47DD-844D-F94AF2246D43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Sumérios</a:t>
          </a:r>
        </a:p>
      </dgm:t>
    </dgm:pt>
    <dgm:pt modelId="{20126128-8898-4FF5-9D03-26C65FBF0E75}" type="parTrans" cxnId="{236EA029-7307-4539-A2D1-E6D2285EB572}">
      <dgm:prSet/>
      <dgm:spPr/>
      <dgm:t>
        <a:bodyPr/>
        <a:lstStyle/>
        <a:p>
          <a:endParaRPr lang="pt-BR"/>
        </a:p>
      </dgm:t>
    </dgm:pt>
    <dgm:pt modelId="{CEEDC36A-5737-4944-B32F-9DF1CF268953}" type="sibTrans" cxnId="{236EA029-7307-4539-A2D1-E6D2285EB572}">
      <dgm:prSet/>
      <dgm:spPr/>
      <dgm:t>
        <a:bodyPr/>
        <a:lstStyle/>
        <a:p>
          <a:endParaRPr lang="pt-BR"/>
        </a:p>
      </dgm:t>
    </dgm:pt>
    <dgm:pt modelId="{6AF1B5B0-ABD9-4177-95B1-AE1D63A0E025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Assírios</a:t>
          </a:r>
        </a:p>
      </dgm:t>
    </dgm:pt>
    <dgm:pt modelId="{C1658C50-0F52-4390-AB84-1A7739D974F8}" type="parTrans" cxnId="{6EACC86E-3077-4D1C-B1ED-B23A40B9C81B}">
      <dgm:prSet/>
      <dgm:spPr/>
      <dgm:t>
        <a:bodyPr/>
        <a:lstStyle/>
        <a:p>
          <a:endParaRPr lang="pt-BR"/>
        </a:p>
      </dgm:t>
    </dgm:pt>
    <dgm:pt modelId="{1CC5F741-4771-44D6-91E6-A6EC5D6E998F}" type="sibTrans" cxnId="{6EACC86E-3077-4D1C-B1ED-B23A40B9C81B}">
      <dgm:prSet/>
      <dgm:spPr/>
      <dgm:t>
        <a:bodyPr/>
        <a:lstStyle/>
        <a:p>
          <a:endParaRPr lang="pt-BR"/>
        </a:p>
      </dgm:t>
    </dgm:pt>
    <dgm:pt modelId="{A22F3D1B-478D-42A4-89AE-50DB22072D37}" type="pres">
      <dgm:prSet presAssocID="{8D67F89D-E547-4A62-B253-B15737CEC1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BDED1F-FC19-45A2-904F-CDCC11991C9C}" type="pres">
      <dgm:prSet presAssocID="{46B9910E-C939-498A-9DC2-0524093CBE06}" presName="centerShape" presStyleLbl="node0" presStyleIdx="0" presStyleCnt="1"/>
      <dgm:spPr/>
    </dgm:pt>
    <dgm:pt modelId="{B1FFDFE4-AEA6-4D71-960C-1438A11FD6EE}" type="pres">
      <dgm:prSet presAssocID="{6F125B86-9C2C-4BF5-85BC-83AC04BBA826}" presName="parTrans" presStyleLbl="sibTrans2D1" presStyleIdx="0" presStyleCnt="5"/>
      <dgm:spPr/>
    </dgm:pt>
    <dgm:pt modelId="{090630F4-ACC4-46DC-AA31-4A27E20F5C2C}" type="pres">
      <dgm:prSet presAssocID="{6F125B86-9C2C-4BF5-85BC-83AC04BBA826}" presName="connectorText" presStyleLbl="sibTrans2D1" presStyleIdx="0" presStyleCnt="5"/>
      <dgm:spPr/>
    </dgm:pt>
    <dgm:pt modelId="{55DAB124-839D-4D1D-B036-4F03F9CCF7C6}" type="pres">
      <dgm:prSet presAssocID="{EA82D23D-AD05-4FDB-A5F4-45F0EE2CD467}" presName="node" presStyleLbl="node1" presStyleIdx="0" presStyleCnt="5">
        <dgm:presLayoutVars>
          <dgm:bulletEnabled val="1"/>
        </dgm:presLayoutVars>
      </dgm:prSet>
      <dgm:spPr/>
    </dgm:pt>
    <dgm:pt modelId="{8BC4AD9C-3C8C-43F7-B741-10CCF7239DF4}" type="pres">
      <dgm:prSet presAssocID="{C1658C50-0F52-4390-AB84-1A7739D974F8}" presName="parTrans" presStyleLbl="sibTrans2D1" presStyleIdx="1" presStyleCnt="5"/>
      <dgm:spPr/>
    </dgm:pt>
    <dgm:pt modelId="{7E184E34-2720-47FF-9991-D1FEB578C1F6}" type="pres">
      <dgm:prSet presAssocID="{C1658C50-0F52-4390-AB84-1A7739D974F8}" presName="connectorText" presStyleLbl="sibTrans2D1" presStyleIdx="1" presStyleCnt="5"/>
      <dgm:spPr/>
    </dgm:pt>
    <dgm:pt modelId="{514D504C-914B-46D6-B819-095F35DBD277}" type="pres">
      <dgm:prSet presAssocID="{6AF1B5B0-ABD9-4177-95B1-AE1D63A0E025}" presName="node" presStyleLbl="node1" presStyleIdx="1" presStyleCnt="5">
        <dgm:presLayoutVars>
          <dgm:bulletEnabled val="1"/>
        </dgm:presLayoutVars>
      </dgm:prSet>
      <dgm:spPr/>
    </dgm:pt>
    <dgm:pt modelId="{515224AE-1398-4DE6-AD0E-3BADEF301FA5}" type="pres">
      <dgm:prSet presAssocID="{51AF1EF3-A3FC-4041-956C-B0D1F2E5F629}" presName="parTrans" presStyleLbl="sibTrans2D1" presStyleIdx="2" presStyleCnt="5"/>
      <dgm:spPr/>
    </dgm:pt>
    <dgm:pt modelId="{717E53FA-45F8-4659-A1E2-2D81B8090D1F}" type="pres">
      <dgm:prSet presAssocID="{51AF1EF3-A3FC-4041-956C-B0D1F2E5F629}" presName="connectorText" presStyleLbl="sibTrans2D1" presStyleIdx="2" presStyleCnt="5"/>
      <dgm:spPr/>
    </dgm:pt>
    <dgm:pt modelId="{F2D25F76-D60F-4ACC-81BA-47AF2F5C1E72}" type="pres">
      <dgm:prSet presAssocID="{2FEE138C-AAE7-48D2-BEC7-6130F72D4A0E}" presName="node" presStyleLbl="node1" presStyleIdx="2" presStyleCnt="5">
        <dgm:presLayoutVars>
          <dgm:bulletEnabled val="1"/>
        </dgm:presLayoutVars>
      </dgm:prSet>
      <dgm:spPr/>
    </dgm:pt>
    <dgm:pt modelId="{1B77485A-A23B-4815-89A3-B69ACB288443}" type="pres">
      <dgm:prSet presAssocID="{1C9C5177-63A3-400A-971A-27A8B3730EB4}" presName="parTrans" presStyleLbl="sibTrans2D1" presStyleIdx="3" presStyleCnt="5"/>
      <dgm:spPr/>
    </dgm:pt>
    <dgm:pt modelId="{14FACC98-E9D9-404D-BA4D-DFF7988135AA}" type="pres">
      <dgm:prSet presAssocID="{1C9C5177-63A3-400A-971A-27A8B3730EB4}" presName="connectorText" presStyleLbl="sibTrans2D1" presStyleIdx="3" presStyleCnt="5"/>
      <dgm:spPr/>
    </dgm:pt>
    <dgm:pt modelId="{9A133473-4488-4680-B783-F68A4970C9EC}" type="pres">
      <dgm:prSet presAssocID="{F461AE94-3975-4473-A216-2857BBC5743C}" presName="node" presStyleLbl="node1" presStyleIdx="3" presStyleCnt="5">
        <dgm:presLayoutVars>
          <dgm:bulletEnabled val="1"/>
        </dgm:presLayoutVars>
      </dgm:prSet>
      <dgm:spPr/>
    </dgm:pt>
    <dgm:pt modelId="{5FC96BD9-665F-46F6-9D75-7EFF0E8F3D83}" type="pres">
      <dgm:prSet presAssocID="{20126128-8898-4FF5-9D03-26C65FBF0E75}" presName="parTrans" presStyleLbl="sibTrans2D1" presStyleIdx="4" presStyleCnt="5"/>
      <dgm:spPr/>
    </dgm:pt>
    <dgm:pt modelId="{DED5B464-D5FF-4DBC-8D0E-7484A91FE4D9}" type="pres">
      <dgm:prSet presAssocID="{20126128-8898-4FF5-9D03-26C65FBF0E75}" presName="connectorText" presStyleLbl="sibTrans2D1" presStyleIdx="4" presStyleCnt="5"/>
      <dgm:spPr/>
    </dgm:pt>
    <dgm:pt modelId="{D09D1CE8-54A7-48AA-A001-73BE0F7173B5}" type="pres">
      <dgm:prSet presAssocID="{EFA10E45-82BD-47DD-844D-F94AF2246D43}" presName="node" presStyleLbl="node1" presStyleIdx="4" presStyleCnt="5">
        <dgm:presLayoutVars>
          <dgm:bulletEnabled val="1"/>
        </dgm:presLayoutVars>
      </dgm:prSet>
      <dgm:spPr/>
    </dgm:pt>
  </dgm:ptLst>
  <dgm:cxnLst>
    <dgm:cxn modelId="{F95B3F02-4796-47E8-8DE9-D395080F2E9A}" type="presOf" srcId="{8D67F89D-E547-4A62-B253-B15737CEC12E}" destId="{A22F3D1B-478D-42A4-89AE-50DB22072D37}" srcOrd="0" destOrd="0" presId="urn:microsoft.com/office/officeart/2005/8/layout/radial5"/>
    <dgm:cxn modelId="{B14F9903-38CF-44E8-85DA-F4DF9C8CD756}" type="presOf" srcId="{EA82D23D-AD05-4FDB-A5F4-45F0EE2CD467}" destId="{55DAB124-839D-4D1D-B036-4F03F9CCF7C6}" srcOrd="0" destOrd="0" presId="urn:microsoft.com/office/officeart/2005/8/layout/radial5"/>
    <dgm:cxn modelId="{E68C4C16-4EE2-4E0D-BBE9-ACCE1B6D78C2}" type="presOf" srcId="{1C9C5177-63A3-400A-971A-27A8B3730EB4}" destId="{14FACC98-E9D9-404D-BA4D-DFF7988135AA}" srcOrd="1" destOrd="0" presId="urn:microsoft.com/office/officeart/2005/8/layout/radial5"/>
    <dgm:cxn modelId="{236EA029-7307-4539-A2D1-E6D2285EB572}" srcId="{46B9910E-C939-498A-9DC2-0524093CBE06}" destId="{EFA10E45-82BD-47DD-844D-F94AF2246D43}" srcOrd="4" destOrd="0" parTransId="{20126128-8898-4FF5-9D03-26C65FBF0E75}" sibTransId="{CEEDC36A-5737-4944-B32F-9DF1CF268953}"/>
    <dgm:cxn modelId="{A6D4B029-41D6-4731-8B6A-A6B1D9B4CDC9}" type="presOf" srcId="{EFA10E45-82BD-47DD-844D-F94AF2246D43}" destId="{D09D1CE8-54A7-48AA-A001-73BE0F7173B5}" srcOrd="0" destOrd="0" presId="urn:microsoft.com/office/officeart/2005/8/layout/radial5"/>
    <dgm:cxn modelId="{E72B0E2D-D3DB-48DA-9F47-8478FE3F5EAA}" srcId="{46B9910E-C939-498A-9DC2-0524093CBE06}" destId="{F461AE94-3975-4473-A216-2857BBC5743C}" srcOrd="3" destOrd="0" parTransId="{1C9C5177-63A3-400A-971A-27A8B3730EB4}" sibTransId="{71D9EE15-EFC1-4C21-9C79-EFD82C81834C}"/>
    <dgm:cxn modelId="{B78C6B32-A4A9-494C-8297-E336A62579F9}" type="presOf" srcId="{6F125B86-9C2C-4BF5-85BC-83AC04BBA826}" destId="{B1FFDFE4-AEA6-4D71-960C-1438A11FD6EE}" srcOrd="0" destOrd="0" presId="urn:microsoft.com/office/officeart/2005/8/layout/radial5"/>
    <dgm:cxn modelId="{CB8A5735-12B1-4C64-A27C-F5D4F50C5681}" type="presOf" srcId="{20126128-8898-4FF5-9D03-26C65FBF0E75}" destId="{5FC96BD9-665F-46F6-9D75-7EFF0E8F3D83}" srcOrd="0" destOrd="0" presId="urn:microsoft.com/office/officeart/2005/8/layout/radial5"/>
    <dgm:cxn modelId="{A6A6BF6C-B851-4DED-9122-08526299F22C}" srcId="{8D67F89D-E547-4A62-B253-B15737CEC12E}" destId="{46B9910E-C939-498A-9DC2-0524093CBE06}" srcOrd="0" destOrd="0" parTransId="{695E1FAD-EC26-4315-AC6A-58D918A79907}" sibTransId="{26BD04C7-BB04-4FC7-9ABC-378D60D97011}"/>
    <dgm:cxn modelId="{6EACC86E-3077-4D1C-B1ED-B23A40B9C81B}" srcId="{46B9910E-C939-498A-9DC2-0524093CBE06}" destId="{6AF1B5B0-ABD9-4177-95B1-AE1D63A0E025}" srcOrd="1" destOrd="0" parTransId="{C1658C50-0F52-4390-AB84-1A7739D974F8}" sibTransId="{1CC5F741-4771-44D6-91E6-A6EC5D6E998F}"/>
    <dgm:cxn modelId="{C4134377-9508-46E8-96A7-AB55CBA7317E}" type="presOf" srcId="{C1658C50-0F52-4390-AB84-1A7739D974F8}" destId="{7E184E34-2720-47FF-9991-D1FEB578C1F6}" srcOrd="1" destOrd="0" presId="urn:microsoft.com/office/officeart/2005/8/layout/radial5"/>
    <dgm:cxn modelId="{3CAA9B7F-5F98-46D5-ABF8-948F7A73041F}" type="presOf" srcId="{46B9910E-C939-498A-9DC2-0524093CBE06}" destId="{D2BDED1F-FC19-45A2-904F-CDCC11991C9C}" srcOrd="0" destOrd="0" presId="urn:microsoft.com/office/officeart/2005/8/layout/radial5"/>
    <dgm:cxn modelId="{B51AEC9C-0BAD-4761-89C1-B886ECB671B6}" type="presOf" srcId="{C1658C50-0F52-4390-AB84-1A7739D974F8}" destId="{8BC4AD9C-3C8C-43F7-B741-10CCF7239DF4}" srcOrd="0" destOrd="0" presId="urn:microsoft.com/office/officeart/2005/8/layout/radial5"/>
    <dgm:cxn modelId="{5C5E699E-AA36-4C8E-9C20-E6D76570F0A6}" type="presOf" srcId="{2FEE138C-AAE7-48D2-BEC7-6130F72D4A0E}" destId="{F2D25F76-D60F-4ACC-81BA-47AF2F5C1E72}" srcOrd="0" destOrd="0" presId="urn:microsoft.com/office/officeart/2005/8/layout/radial5"/>
    <dgm:cxn modelId="{E78E02A5-B174-46BC-8A07-9F388B057047}" type="presOf" srcId="{51AF1EF3-A3FC-4041-956C-B0D1F2E5F629}" destId="{515224AE-1398-4DE6-AD0E-3BADEF301FA5}" srcOrd="0" destOrd="0" presId="urn:microsoft.com/office/officeart/2005/8/layout/radial5"/>
    <dgm:cxn modelId="{1521B0AD-6C41-466F-8D8D-791A848718D0}" type="presOf" srcId="{51AF1EF3-A3FC-4041-956C-B0D1F2E5F629}" destId="{717E53FA-45F8-4659-A1E2-2D81B8090D1F}" srcOrd="1" destOrd="0" presId="urn:microsoft.com/office/officeart/2005/8/layout/radial5"/>
    <dgm:cxn modelId="{688ACEAF-A5FF-4C4E-A823-91A9696B8802}" srcId="{46B9910E-C939-498A-9DC2-0524093CBE06}" destId="{2FEE138C-AAE7-48D2-BEC7-6130F72D4A0E}" srcOrd="2" destOrd="0" parTransId="{51AF1EF3-A3FC-4041-956C-B0D1F2E5F629}" sibTransId="{03B29F94-F38D-4C18-B341-32E8098AC1F2}"/>
    <dgm:cxn modelId="{F766CFAF-0CE9-4E10-85C1-797F88909252}" type="presOf" srcId="{6AF1B5B0-ABD9-4177-95B1-AE1D63A0E025}" destId="{514D504C-914B-46D6-B819-095F35DBD277}" srcOrd="0" destOrd="0" presId="urn:microsoft.com/office/officeart/2005/8/layout/radial5"/>
    <dgm:cxn modelId="{E822FAB7-4057-4B68-B074-4A413D84D55C}" type="presOf" srcId="{F461AE94-3975-4473-A216-2857BBC5743C}" destId="{9A133473-4488-4680-B783-F68A4970C9EC}" srcOrd="0" destOrd="0" presId="urn:microsoft.com/office/officeart/2005/8/layout/radial5"/>
    <dgm:cxn modelId="{520244BA-5EAC-4D13-B3B8-9EDCD4807923}" type="presOf" srcId="{20126128-8898-4FF5-9D03-26C65FBF0E75}" destId="{DED5B464-D5FF-4DBC-8D0E-7484A91FE4D9}" srcOrd="1" destOrd="0" presId="urn:microsoft.com/office/officeart/2005/8/layout/radial5"/>
    <dgm:cxn modelId="{E77EFCD8-DFFC-4E08-BEE4-CB23A8B44B4F}" srcId="{46B9910E-C939-498A-9DC2-0524093CBE06}" destId="{EA82D23D-AD05-4FDB-A5F4-45F0EE2CD467}" srcOrd="0" destOrd="0" parTransId="{6F125B86-9C2C-4BF5-85BC-83AC04BBA826}" sibTransId="{92F3986A-A354-4728-B45B-9B40E590FE61}"/>
    <dgm:cxn modelId="{BE8586D9-D63A-4487-A407-C675BF648473}" type="presOf" srcId="{6F125B86-9C2C-4BF5-85BC-83AC04BBA826}" destId="{090630F4-ACC4-46DC-AA31-4A27E20F5C2C}" srcOrd="1" destOrd="0" presId="urn:microsoft.com/office/officeart/2005/8/layout/radial5"/>
    <dgm:cxn modelId="{66E044F4-1096-49DD-8762-A592DDBE3C77}" type="presOf" srcId="{1C9C5177-63A3-400A-971A-27A8B3730EB4}" destId="{1B77485A-A23B-4815-89A3-B69ACB288443}" srcOrd="0" destOrd="0" presId="urn:microsoft.com/office/officeart/2005/8/layout/radial5"/>
    <dgm:cxn modelId="{DC0E7D50-AE89-4CEB-A156-0B6FC4F1FE93}" type="presParOf" srcId="{A22F3D1B-478D-42A4-89AE-50DB22072D37}" destId="{D2BDED1F-FC19-45A2-904F-CDCC11991C9C}" srcOrd="0" destOrd="0" presId="urn:microsoft.com/office/officeart/2005/8/layout/radial5"/>
    <dgm:cxn modelId="{8558B982-2089-45D5-A5AE-4C9120554852}" type="presParOf" srcId="{A22F3D1B-478D-42A4-89AE-50DB22072D37}" destId="{B1FFDFE4-AEA6-4D71-960C-1438A11FD6EE}" srcOrd="1" destOrd="0" presId="urn:microsoft.com/office/officeart/2005/8/layout/radial5"/>
    <dgm:cxn modelId="{9B74A648-5247-4EC4-AAE4-849F93A53801}" type="presParOf" srcId="{B1FFDFE4-AEA6-4D71-960C-1438A11FD6EE}" destId="{090630F4-ACC4-46DC-AA31-4A27E20F5C2C}" srcOrd="0" destOrd="0" presId="urn:microsoft.com/office/officeart/2005/8/layout/radial5"/>
    <dgm:cxn modelId="{65B2447E-8D1F-4E89-BB06-DE904B0C48B0}" type="presParOf" srcId="{A22F3D1B-478D-42A4-89AE-50DB22072D37}" destId="{55DAB124-839D-4D1D-B036-4F03F9CCF7C6}" srcOrd="2" destOrd="0" presId="urn:microsoft.com/office/officeart/2005/8/layout/radial5"/>
    <dgm:cxn modelId="{C9EA2092-8813-4E39-A598-DDA5BA521B2E}" type="presParOf" srcId="{A22F3D1B-478D-42A4-89AE-50DB22072D37}" destId="{8BC4AD9C-3C8C-43F7-B741-10CCF7239DF4}" srcOrd="3" destOrd="0" presId="urn:microsoft.com/office/officeart/2005/8/layout/radial5"/>
    <dgm:cxn modelId="{68ACCEA8-B7B7-40F2-8FD0-4BA76D97AFCF}" type="presParOf" srcId="{8BC4AD9C-3C8C-43F7-B741-10CCF7239DF4}" destId="{7E184E34-2720-47FF-9991-D1FEB578C1F6}" srcOrd="0" destOrd="0" presId="urn:microsoft.com/office/officeart/2005/8/layout/radial5"/>
    <dgm:cxn modelId="{E138CE67-D795-45D9-B3D9-FBC5914C3D97}" type="presParOf" srcId="{A22F3D1B-478D-42A4-89AE-50DB22072D37}" destId="{514D504C-914B-46D6-B819-095F35DBD277}" srcOrd="4" destOrd="0" presId="urn:microsoft.com/office/officeart/2005/8/layout/radial5"/>
    <dgm:cxn modelId="{4105124F-5BF9-418F-940B-14EAB159C122}" type="presParOf" srcId="{A22F3D1B-478D-42A4-89AE-50DB22072D37}" destId="{515224AE-1398-4DE6-AD0E-3BADEF301FA5}" srcOrd="5" destOrd="0" presId="urn:microsoft.com/office/officeart/2005/8/layout/radial5"/>
    <dgm:cxn modelId="{622E266C-C092-47FD-BDDD-3CF5E3CE3B7A}" type="presParOf" srcId="{515224AE-1398-4DE6-AD0E-3BADEF301FA5}" destId="{717E53FA-45F8-4659-A1E2-2D81B8090D1F}" srcOrd="0" destOrd="0" presId="urn:microsoft.com/office/officeart/2005/8/layout/radial5"/>
    <dgm:cxn modelId="{16646229-484E-42EB-999D-A2C96074F0B0}" type="presParOf" srcId="{A22F3D1B-478D-42A4-89AE-50DB22072D37}" destId="{F2D25F76-D60F-4ACC-81BA-47AF2F5C1E72}" srcOrd="6" destOrd="0" presId="urn:microsoft.com/office/officeart/2005/8/layout/radial5"/>
    <dgm:cxn modelId="{C8A3C8D0-C1D6-4626-A6F8-919BC500CA64}" type="presParOf" srcId="{A22F3D1B-478D-42A4-89AE-50DB22072D37}" destId="{1B77485A-A23B-4815-89A3-B69ACB288443}" srcOrd="7" destOrd="0" presId="urn:microsoft.com/office/officeart/2005/8/layout/radial5"/>
    <dgm:cxn modelId="{551DD511-84A7-45C4-82A9-6EBE57A048D9}" type="presParOf" srcId="{1B77485A-A23B-4815-89A3-B69ACB288443}" destId="{14FACC98-E9D9-404D-BA4D-DFF7988135AA}" srcOrd="0" destOrd="0" presId="urn:microsoft.com/office/officeart/2005/8/layout/radial5"/>
    <dgm:cxn modelId="{39FC0423-33F8-4A79-856E-6F7ED4DDF2B4}" type="presParOf" srcId="{A22F3D1B-478D-42A4-89AE-50DB22072D37}" destId="{9A133473-4488-4680-B783-F68A4970C9EC}" srcOrd="8" destOrd="0" presId="urn:microsoft.com/office/officeart/2005/8/layout/radial5"/>
    <dgm:cxn modelId="{EDE0F522-E106-4C2B-8D3F-706657F6CCD2}" type="presParOf" srcId="{A22F3D1B-478D-42A4-89AE-50DB22072D37}" destId="{5FC96BD9-665F-46F6-9D75-7EFF0E8F3D83}" srcOrd="9" destOrd="0" presId="urn:microsoft.com/office/officeart/2005/8/layout/radial5"/>
    <dgm:cxn modelId="{F55C8C4E-5EAC-4B2A-96EB-72179DA0DEAE}" type="presParOf" srcId="{5FC96BD9-665F-46F6-9D75-7EFF0E8F3D83}" destId="{DED5B464-D5FF-4DBC-8D0E-7484A91FE4D9}" srcOrd="0" destOrd="0" presId="urn:microsoft.com/office/officeart/2005/8/layout/radial5"/>
    <dgm:cxn modelId="{39910019-4A6E-4F32-B448-80FFB594099C}" type="presParOf" srcId="{A22F3D1B-478D-42A4-89AE-50DB22072D37}" destId="{D09D1CE8-54A7-48AA-A001-73BE0F7173B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BB974C-FD41-41EC-B9AB-BD78C939F84B}" type="doc">
      <dgm:prSet loTypeId="urn:microsoft.com/office/officeart/2005/8/layout/hierarchy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8EE5A32F-D930-4FE3-9A02-FAB550E597AF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3200" dirty="0">
              <a:latin typeface="Roboto" panose="02000000000000000000" pitchFamily="2" charset="0"/>
              <a:ea typeface="Roboto" panose="02000000000000000000" pitchFamily="2" charset="0"/>
            </a:rPr>
            <a:t>Sumérios</a:t>
          </a:r>
        </a:p>
      </dgm:t>
    </dgm:pt>
    <dgm:pt modelId="{330E6AC0-2298-4CE8-8FEC-B2FD16504580}" type="parTrans" cxnId="{930D75A5-705C-4A2E-8A9A-EB0EEEA0ABE3}">
      <dgm:prSet/>
      <dgm:spPr/>
      <dgm:t>
        <a:bodyPr/>
        <a:lstStyle/>
        <a:p>
          <a:endParaRPr lang="pt-BR"/>
        </a:p>
      </dgm:t>
    </dgm:pt>
    <dgm:pt modelId="{51A57C66-0E88-4D91-9CD8-B3E1EF73A3CC}" type="sibTrans" cxnId="{930D75A5-705C-4A2E-8A9A-EB0EEEA0ABE3}">
      <dgm:prSet/>
      <dgm:spPr/>
      <dgm:t>
        <a:bodyPr/>
        <a:lstStyle/>
        <a:p>
          <a:endParaRPr lang="pt-BR"/>
        </a:p>
      </dgm:t>
    </dgm:pt>
    <dgm:pt modelId="{70C666C5-F0FD-4DB4-8C7C-10AB3F845C9E}">
      <dgm:prSet phldrT="[Texto]" custT="1"/>
      <dgm:spPr/>
      <dgm:t>
        <a:bodyPr/>
        <a:lstStyle/>
        <a:p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Norte da Mesopotâmia</a:t>
          </a:r>
        </a:p>
      </dgm:t>
    </dgm:pt>
    <dgm:pt modelId="{F947EF38-DB9B-42A3-9CF3-223F587EF42C}" type="parTrans" cxnId="{5AC099AA-EAAF-427C-9137-8FF4AB7C47D6}">
      <dgm:prSet/>
      <dgm:spPr/>
      <dgm:t>
        <a:bodyPr/>
        <a:lstStyle/>
        <a:p>
          <a:endParaRPr lang="pt-BR"/>
        </a:p>
      </dgm:t>
    </dgm:pt>
    <dgm:pt modelId="{DCCED564-74F5-4EAA-9095-287BEA39140B}" type="sibTrans" cxnId="{5AC099AA-EAAF-427C-9137-8FF4AB7C47D6}">
      <dgm:prSet/>
      <dgm:spPr/>
      <dgm:t>
        <a:bodyPr/>
        <a:lstStyle/>
        <a:p>
          <a:endParaRPr lang="pt-BR"/>
        </a:p>
      </dgm:t>
    </dgm:pt>
    <dgm:pt modelId="{07FECE6B-5162-49AD-9B60-228893D7C1BC}">
      <dgm:prSet phldrT="[Tex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Área de intensa circulação de pessoas</a:t>
          </a:r>
        </a:p>
      </dgm:t>
    </dgm:pt>
    <dgm:pt modelId="{07A52D00-F026-41F9-93A4-EE61EA9D4FF5}" type="parTrans" cxnId="{893C8A44-6100-46D9-95C4-AB8BAF2396FE}">
      <dgm:prSet/>
      <dgm:spPr/>
      <dgm:t>
        <a:bodyPr/>
        <a:lstStyle/>
        <a:p>
          <a:endParaRPr lang="pt-BR"/>
        </a:p>
      </dgm:t>
    </dgm:pt>
    <dgm:pt modelId="{BF1BEBD5-E6FC-44D6-B7C8-547E73937995}" type="sibTrans" cxnId="{893C8A44-6100-46D9-95C4-AB8BAF2396FE}">
      <dgm:prSet/>
      <dgm:spPr/>
      <dgm:t>
        <a:bodyPr/>
        <a:lstStyle/>
        <a:p>
          <a:endParaRPr lang="pt-BR"/>
        </a:p>
      </dgm:t>
    </dgm:pt>
    <dgm:pt modelId="{F62F9461-29AA-4E0B-A19F-4FAC902CC179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Caldeus</a:t>
          </a:r>
          <a:endParaRPr lang="pt-BR" dirty="0"/>
        </a:p>
      </dgm:t>
    </dgm:pt>
    <dgm:pt modelId="{AABC919E-E765-4434-BD25-673456726383}" type="parTrans" cxnId="{19762CF5-086B-4412-BCB9-76224BF810CA}">
      <dgm:prSet/>
      <dgm:spPr/>
      <dgm:t>
        <a:bodyPr/>
        <a:lstStyle/>
        <a:p>
          <a:endParaRPr lang="pt-BR"/>
        </a:p>
      </dgm:t>
    </dgm:pt>
    <dgm:pt modelId="{ABF6667C-CAE2-45B0-9340-4EF3001EC4F6}" type="sibTrans" cxnId="{19762CF5-086B-4412-BCB9-76224BF810CA}">
      <dgm:prSet/>
      <dgm:spPr/>
      <dgm:t>
        <a:bodyPr/>
        <a:lstStyle/>
        <a:p>
          <a:endParaRPr lang="pt-BR"/>
        </a:p>
      </dgm:t>
    </dgm:pt>
    <dgm:pt modelId="{1CCAF9AB-4882-4F87-9E67-44F530E0771C}">
      <dgm:prSet phldrT="[Texto]" custT="1"/>
      <dgm:spPr/>
      <dgm:t>
        <a:bodyPr/>
        <a:lstStyle/>
        <a:p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Segundo Império  Babilônico</a:t>
          </a:r>
        </a:p>
      </dgm:t>
    </dgm:pt>
    <dgm:pt modelId="{29AFB907-0F83-4BAE-9E29-31E9529DB8AD}" type="parTrans" cxnId="{69DC6237-F72D-473B-A2A4-14497E87B8D8}">
      <dgm:prSet/>
      <dgm:spPr/>
      <dgm:t>
        <a:bodyPr/>
        <a:lstStyle/>
        <a:p>
          <a:endParaRPr lang="pt-BR"/>
        </a:p>
      </dgm:t>
    </dgm:pt>
    <dgm:pt modelId="{3BDF94FC-08FC-462E-BC96-19D6570B9CAE}" type="sibTrans" cxnId="{69DC6237-F72D-473B-A2A4-14497E87B8D8}">
      <dgm:prSet/>
      <dgm:spPr/>
      <dgm:t>
        <a:bodyPr/>
        <a:lstStyle/>
        <a:p>
          <a:endParaRPr lang="pt-BR"/>
        </a:p>
      </dgm:t>
    </dgm:pt>
    <dgm:pt modelId="{5C02C720-1364-410E-8D0C-F3E5A7CAE5ED}">
      <dgm:prSet phldrT="[Tex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Revoltas internas</a:t>
          </a:r>
        </a:p>
      </dgm:t>
    </dgm:pt>
    <dgm:pt modelId="{386FFBB2-6917-4651-B5C2-F3F7D1BE9DCB}" type="parTrans" cxnId="{79F4D781-02F7-4254-B474-E2B3DFA15A02}">
      <dgm:prSet/>
      <dgm:spPr/>
      <dgm:t>
        <a:bodyPr/>
        <a:lstStyle/>
        <a:p>
          <a:endParaRPr lang="pt-BR"/>
        </a:p>
      </dgm:t>
    </dgm:pt>
    <dgm:pt modelId="{5FF53F58-8E97-4CB2-9489-27AFC9E1F4B4}" type="sibTrans" cxnId="{79F4D781-02F7-4254-B474-E2B3DFA15A02}">
      <dgm:prSet/>
      <dgm:spPr/>
      <dgm:t>
        <a:bodyPr/>
        <a:lstStyle/>
        <a:p>
          <a:endParaRPr lang="pt-BR"/>
        </a:p>
      </dgm:t>
    </dgm:pt>
    <dgm:pt modelId="{1D2B610D-A058-449C-AC4D-39597808DC7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Assírios</a:t>
          </a:r>
          <a:endParaRPr lang="pt-BR" dirty="0"/>
        </a:p>
      </dgm:t>
    </dgm:pt>
    <dgm:pt modelId="{0D701286-52EE-466F-9B28-3A96D9E3CFF9}" type="parTrans" cxnId="{504F6178-940E-4167-BB42-AE8E87A0E73D}">
      <dgm:prSet/>
      <dgm:spPr/>
      <dgm:t>
        <a:bodyPr/>
        <a:lstStyle/>
        <a:p>
          <a:endParaRPr lang="pt-BR"/>
        </a:p>
      </dgm:t>
    </dgm:pt>
    <dgm:pt modelId="{7975893B-2E1D-47AA-958F-858D9D3ACE84}" type="sibTrans" cxnId="{504F6178-940E-4167-BB42-AE8E87A0E73D}">
      <dgm:prSet/>
      <dgm:spPr/>
      <dgm:t>
        <a:bodyPr/>
        <a:lstStyle/>
        <a:p>
          <a:endParaRPr lang="pt-BR"/>
        </a:p>
      </dgm:t>
    </dgm:pt>
    <dgm:pt modelId="{DC69F976-F09D-4FF8-8602-2ED24648CE4E}">
      <dgm:prSet phldrT="[Texto]" custT="1"/>
      <dgm:spPr/>
      <dgm:t>
        <a:bodyPr/>
        <a:lstStyle/>
        <a:p>
          <a:pPr algn="ctr"/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Primeiro Império Babilônico</a:t>
          </a:r>
        </a:p>
      </dgm:t>
    </dgm:pt>
    <dgm:pt modelId="{1FE25E1E-0357-42A7-96DD-B0E9A36E56C8}" type="parTrans" cxnId="{2BDAC837-E9BB-4DB8-9521-E9A05B168915}">
      <dgm:prSet/>
      <dgm:spPr/>
      <dgm:t>
        <a:bodyPr/>
        <a:lstStyle/>
        <a:p>
          <a:endParaRPr lang="pt-BR"/>
        </a:p>
      </dgm:t>
    </dgm:pt>
    <dgm:pt modelId="{D811070B-EA65-47F0-BD5E-348A6D46F1E8}" type="sibTrans" cxnId="{2BDAC837-E9BB-4DB8-9521-E9A05B168915}">
      <dgm:prSet/>
      <dgm:spPr/>
      <dgm:t>
        <a:bodyPr/>
        <a:lstStyle/>
        <a:p>
          <a:endParaRPr lang="pt-BR"/>
        </a:p>
      </dgm:t>
    </dgm:pt>
    <dgm:pt modelId="{A0E20210-AF25-484F-B764-74C815D679C5}">
      <dgm:prSet phldrT="[Texto]" custT="1"/>
      <dgm:spPr/>
      <dgm:t>
        <a:bodyPr/>
        <a:lstStyle/>
        <a:p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</a:rPr>
            <a:t>Centro-sul da Mesopotâmia, por volta de 1900 a.C.</a:t>
          </a:r>
          <a:endParaRPr lang="pt-BR" sz="1900" dirty="0"/>
        </a:p>
      </dgm:t>
    </dgm:pt>
    <dgm:pt modelId="{D26BA686-4FF9-44E8-A836-7CA3BE22A6F9}" type="parTrans" cxnId="{C37DB00C-83F2-4FEE-ACDC-C47CCA9C3643}">
      <dgm:prSet/>
      <dgm:spPr/>
      <dgm:t>
        <a:bodyPr/>
        <a:lstStyle/>
        <a:p>
          <a:endParaRPr lang="pt-BR"/>
        </a:p>
      </dgm:t>
    </dgm:pt>
    <dgm:pt modelId="{7E1B6D93-6F58-4FF9-A71A-C372DA169208}" type="sibTrans" cxnId="{C37DB00C-83F2-4FEE-ACDC-C47CCA9C3643}">
      <dgm:prSet/>
      <dgm:spPr/>
      <dgm:t>
        <a:bodyPr/>
        <a:lstStyle/>
        <a:p>
          <a:endParaRPr lang="pt-BR"/>
        </a:p>
      </dgm:t>
    </dgm:pt>
    <dgm:pt modelId="{1DF153B2-D83F-444B-ADB1-21BD30081FE6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Amoritas</a:t>
          </a:r>
          <a:endParaRPr lang="pt-BR" dirty="0"/>
        </a:p>
      </dgm:t>
    </dgm:pt>
    <dgm:pt modelId="{5648A47C-6499-439A-96C8-A6615869B93B}" type="parTrans" cxnId="{372019B1-1A89-423F-8B2D-19A58C71293C}">
      <dgm:prSet/>
      <dgm:spPr/>
      <dgm:t>
        <a:bodyPr/>
        <a:lstStyle/>
        <a:p>
          <a:endParaRPr lang="pt-BR"/>
        </a:p>
      </dgm:t>
    </dgm:pt>
    <dgm:pt modelId="{ACFE0F56-01C1-427C-8B91-6A5560A893B1}" type="sibTrans" cxnId="{372019B1-1A89-423F-8B2D-19A58C71293C}">
      <dgm:prSet/>
      <dgm:spPr/>
      <dgm:t>
        <a:bodyPr/>
        <a:lstStyle/>
        <a:p>
          <a:endParaRPr lang="pt-BR"/>
        </a:p>
      </dgm:t>
    </dgm:pt>
    <dgm:pt modelId="{8F9CDBCB-5127-47AC-BA30-13E1A55BBC2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</a:rPr>
            <a:t>Conquista das cidades sumérias</a:t>
          </a:r>
          <a:endParaRPr lang="pt-BR" sz="1900" dirty="0"/>
        </a:p>
      </dgm:t>
    </dgm:pt>
    <dgm:pt modelId="{CEAD3F4A-A93D-4085-86AB-87406C76BCF5}" type="parTrans" cxnId="{FB31BF18-0C87-47AC-880A-11D73C6D3F80}">
      <dgm:prSet/>
      <dgm:spPr/>
      <dgm:t>
        <a:bodyPr/>
        <a:lstStyle/>
        <a:p>
          <a:endParaRPr lang="pt-BR"/>
        </a:p>
      </dgm:t>
    </dgm:pt>
    <dgm:pt modelId="{4264F1CD-06FD-4628-8431-2CAB06395292}" type="sibTrans" cxnId="{FB31BF18-0C87-47AC-880A-11D73C6D3F80}">
      <dgm:prSet/>
      <dgm:spPr/>
      <dgm:t>
        <a:bodyPr/>
        <a:lstStyle/>
        <a:p>
          <a:endParaRPr lang="pt-BR"/>
        </a:p>
      </dgm:t>
    </dgm:pt>
    <dgm:pt modelId="{321172C0-39A7-43CE-BDBB-9327618C113D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Acádios</a:t>
          </a:r>
          <a:endParaRPr lang="pt-BR" dirty="0"/>
        </a:p>
      </dgm:t>
    </dgm:pt>
    <dgm:pt modelId="{C336C282-CB1E-4B37-9C1E-F120AFC22360}" type="parTrans" cxnId="{3563A704-D58B-435C-AC70-0C7D225D9DEC}">
      <dgm:prSet/>
      <dgm:spPr/>
      <dgm:t>
        <a:bodyPr/>
        <a:lstStyle/>
        <a:p>
          <a:endParaRPr lang="pt-BR"/>
        </a:p>
      </dgm:t>
    </dgm:pt>
    <dgm:pt modelId="{9E2215E8-C3C2-42B9-9AB5-F32B647BAE41}" type="sibTrans" cxnId="{3563A704-D58B-435C-AC70-0C7D225D9DEC}">
      <dgm:prSet/>
      <dgm:spPr/>
      <dgm:t>
        <a:bodyPr/>
        <a:lstStyle/>
        <a:p>
          <a:endParaRPr lang="pt-BR"/>
        </a:p>
      </dgm:t>
    </dgm:pt>
    <dgm:pt modelId="{4374F1C8-B628-4996-979D-0CFBEB4E8E6A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</a:rPr>
            <a:t>Sul da Mesopotâmia há cerca de 4000 a.C.</a:t>
          </a:r>
        </a:p>
      </dgm:t>
    </dgm:pt>
    <dgm:pt modelId="{8BCD5304-69E0-419B-B5A2-1A92772F76F8}" type="parTrans" cxnId="{E0320A85-47D7-42DC-BC69-C6C98B38F79A}">
      <dgm:prSet/>
      <dgm:spPr/>
      <dgm:t>
        <a:bodyPr/>
        <a:lstStyle/>
        <a:p>
          <a:endParaRPr lang="pt-BR"/>
        </a:p>
      </dgm:t>
    </dgm:pt>
    <dgm:pt modelId="{3F81C606-7156-4C78-9739-605FC3F07883}" type="sibTrans" cxnId="{E0320A85-47D7-42DC-BC69-C6C98B38F79A}">
      <dgm:prSet/>
      <dgm:spPr/>
      <dgm:t>
        <a:bodyPr/>
        <a:lstStyle/>
        <a:p>
          <a:endParaRPr lang="pt-BR"/>
        </a:p>
      </dgm:t>
    </dgm:pt>
    <dgm:pt modelId="{B14FA52D-0746-4919-BFC6-463EDBBCDFC4}">
      <dgm:prSet phldrT="[Texto]" custT="1"/>
      <dgm:spPr/>
      <dgm:t>
        <a:bodyPr/>
        <a:lstStyle/>
        <a:p>
          <a:pPr algn="ctr"/>
          <a:r>
            <a:rPr lang="sv-SE" sz="1900" dirty="0">
              <a:latin typeface="Roboto" panose="02000000000000000000" pitchFamily="2" charset="0"/>
              <a:ea typeface="Roboto" panose="02000000000000000000" pitchFamily="2" charset="0"/>
            </a:rPr>
            <a:t>Ur, Uruk, Eridu e Lagash</a:t>
          </a:r>
          <a:endParaRPr lang="pt-BR" sz="19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6C0B7E2-EA06-4658-ABB1-ED9B07BC9BD8}" type="parTrans" cxnId="{2C29D6EA-02DF-4FEB-A3F6-26B2F8C2C52B}">
      <dgm:prSet/>
      <dgm:spPr/>
      <dgm:t>
        <a:bodyPr/>
        <a:lstStyle/>
        <a:p>
          <a:endParaRPr lang="pt-BR"/>
        </a:p>
      </dgm:t>
    </dgm:pt>
    <dgm:pt modelId="{6FFB0FB7-2601-46D4-8E93-E6041BBFED89}" type="sibTrans" cxnId="{2C29D6EA-02DF-4FEB-A3F6-26B2F8C2C52B}">
      <dgm:prSet/>
      <dgm:spPr/>
      <dgm:t>
        <a:bodyPr/>
        <a:lstStyle/>
        <a:p>
          <a:endParaRPr lang="pt-BR"/>
        </a:p>
      </dgm:t>
    </dgm:pt>
    <dgm:pt modelId="{D1020543-AFD2-46F4-A6C1-3431559D417D}">
      <dgm:prSet phldrT="[Texto]" custT="1"/>
      <dgm:spPr/>
      <dgm:t>
        <a:bodyPr/>
        <a:lstStyle/>
        <a:p>
          <a:pPr algn="ctr"/>
          <a:r>
            <a:rPr lang="pt-BR" sz="1900" dirty="0" err="1">
              <a:latin typeface="Roboto" panose="02000000000000000000" pitchFamily="2" charset="0"/>
              <a:ea typeface="Roboto" panose="02000000000000000000" pitchFamily="2" charset="0"/>
            </a:rPr>
            <a:t>Cidades-Estado</a:t>
          </a:r>
          <a:endParaRPr lang="pt-BR" sz="19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807A577-0573-4649-877B-FEC38D516922}" type="parTrans" cxnId="{909E2D12-3681-4668-9944-98D6E4778574}">
      <dgm:prSet/>
      <dgm:spPr/>
      <dgm:t>
        <a:bodyPr/>
        <a:lstStyle/>
        <a:p>
          <a:endParaRPr lang="pt-BR"/>
        </a:p>
      </dgm:t>
    </dgm:pt>
    <dgm:pt modelId="{13AC3054-AA16-4846-9107-7F7BE69C855A}" type="sibTrans" cxnId="{909E2D12-3681-4668-9944-98D6E4778574}">
      <dgm:prSet/>
      <dgm:spPr/>
      <dgm:t>
        <a:bodyPr/>
        <a:lstStyle/>
        <a:p>
          <a:endParaRPr lang="pt-BR"/>
        </a:p>
      </dgm:t>
    </dgm:pt>
    <dgm:pt modelId="{13ED3ED7-13B0-4F6A-A467-62EE8883BA98}">
      <dgm:prSet phldrT="[Texto]" custT="1"/>
      <dgm:spPr/>
      <dgm:t>
        <a:bodyPr/>
        <a:lstStyle/>
        <a:p>
          <a:pPr algn="ctr"/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</a:rPr>
            <a:t>Palácios, templos e </a:t>
          </a:r>
          <a:r>
            <a:rPr lang="pt-BR" sz="1900" dirty="0" err="1">
              <a:latin typeface="Roboto" panose="02000000000000000000" pitchFamily="2" charset="0"/>
              <a:ea typeface="Roboto" panose="02000000000000000000" pitchFamily="2" charset="0"/>
            </a:rPr>
            <a:t>zigurates</a:t>
          </a:r>
          <a:endParaRPr lang="pt-BR" sz="19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3A78107-CB4D-4121-A24F-3CFDF83AB47A}" type="parTrans" cxnId="{F3D7823D-8204-4923-803E-199B9AA9D029}">
      <dgm:prSet/>
      <dgm:spPr/>
      <dgm:t>
        <a:bodyPr/>
        <a:lstStyle/>
        <a:p>
          <a:endParaRPr lang="pt-BR"/>
        </a:p>
      </dgm:t>
    </dgm:pt>
    <dgm:pt modelId="{C1BE2466-3468-4292-BB75-4D317F0DF17E}" type="sibTrans" cxnId="{F3D7823D-8204-4923-803E-199B9AA9D029}">
      <dgm:prSet/>
      <dgm:spPr/>
      <dgm:t>
        <a:bodyPr/>
        <a:lstStyle/>
        <a:p>
          <a:endParaRPr lang="pt-BR"/>
        </a:p>
      </dgm:t>
    </dgm:pt>
    <dgm:pt modelId="{B52F5340-B371-4000-998A-C463F74C4B53}">
      <dgm:prSet phldrT="[Texto]" custT="1"/>
      <dgm:spPr/>
      <dgm:t>
        <a:bodyPr/>
        <a:lstStyle/>
        <a:p>
          <a:pPr algn="ctr"/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</a:rPr>
            <a:t>Escrita cuneiforme</a:t>
          </a:r>
        </a:p>
      </dgm:t>
    </dgm:pt>
    <dgm:pt modelId="{06637B20-8FB9-4240-A754-A2B758CBBBA4}" type="parTrans" cxnId="{06C73ED6-A016-4DC0-A51C-99953E805B6E}">
      <dgm:prSet/>
      <dgm:spPr/>
      <dgm:t>
        <a:bodyPr/>
        <a:lstStyle/>
        <a:p>
          <a:endParaRPr lang="pt-BR"/>
        </a:p>
      </dgm:t>
    </dgm:pt>
    <dgm:pt modelId="{89BF80E3-55E4-45D8-8B1C-E147BDEDC323}" type="sibTrans" cxnId="{06C73ED6-A016-4DC0-A51C-99953E805B6E}">
      <dgm:prSet/>
      <dgm:spPr/>
      <dgm:t>
        <a:bodyPr/>
        <a:lstStyle/>
        <a:p>
          <a:endParaRPr lang="pt-BR"/>
        </a:p>
      </dgm:t>
    </dgm:pt>
    <dgm:pt modelId="{5E2394AF-D9C9-4189-9B56-630B387350AA}">
      <dgm:prSet phldrT="[Texto]" custT="1"/>
      <dgm:spPr/>
      <dgm:t>
        <a:bodyPr/>
        <a:lstStyle/>
        <a:p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Primeiro governo centralizado</a:t>
          </a:r>
        </a:p>
      </dgm:t>
    </dgm:pt>
    <dgm:pt modelId="{C3DEA07C-4EA8-4EF3-B8FA-0A17E12AC060}" type="parTrans" cxnId="{22EAC03D-1735-461A-BC36-8A1AB9AD7118}">
      <dgm:prSet/>
      <dgm:spPr/>
      <dgm:t>
        <a:bodyPr/>
        <a:lstStyle/>
        <a:p>
          <a:endParaRPr lang="pt-BR"/>
        </a:p>
      </dgm:t>
    </dgm:pt>
    <dgm:pt modelId="{613D7552-C9B1-4B11-AFAE-F6FE194EACAA}" type="sibTrans" cxnId="{22EAC03D-1735-461A-BC36-8A1AB9AD7118}">
      <dgm:prSet/>
      <dgm:spPr/>
      <dgm:t>
        <a:bodyPr/>
        <a:lstStyle/>
        <a:p>
          <a:endParaRPr lang="pt-BR"/>
        </a:p>
      </dgm:t>
    </dgm:pt>
    <dgm:pt modelId="{D04C8618-52A5-4C0E-B153-82EB0763DB7F}">
      <dgm:prSet phldrT="[Texto]" custT="1"/>
      <dgm:spPr/>
      <dgm:t>
        <a:bodyPr/>
        <a:lstStyle/>
        <a:p>
          <a:pPr algn="ctr"/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Império desaparece em pouco tempo</a:t>
          </a:r>
        </a:p>
      </dgm:t>
    </dgm:pt>
    <dgm:pt modelId="{0447ED52-29BF-482C-BB27-517D593AA26D}" type="parTrans" cxnId="{372C4798-0DA3-4B86-83AA-2047E89B4F55}">
      <dgm:prSet/>
      <dgm:spPr/>
      <dgm:t>
        <a:bodyPr/>
        <a:lstStyle/>
        <a:p>
          <a:endParaRPr lang="pt-BR"/>
        </a:p>
      </dgm:t>
    </dgm:pt>
    <dgm:pt modelId="{EF40F14E-5A75-48C1-9B3D-C037D567689A}" type="sibTrans" cxnId="{372C4798-0DA3-4B86-83AA-2047E89B4F55}">
      <dgm:prSet/>
      <dgm:spPr/>
      <dgm:t>
        <a:bodyPr/>
        <a:lstStyle/>
        <a:p>
          <a:endParaRPr lang="pt-BR"/>
        </a:p>
      </dgm:t>
    </dgm:pt>
    <dgm:pt modelId="{B30F876F-2B1F-495A-93FF-1E92DA745004}">
      <dgm:prSet phldrT="[Texto]" custT="1"/>
      <dgm:spPr/>
      <dgm:t>
        <a:bodyPr/>
        <a:lstStyle/>
        <a:p>
          <a:pPr algn="ctr"/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Código de Hamurabi</a:t>
          </a:r>
        </a:p>
      </dgm:t>
    </dgm:pt>
    <dgm:pt modelId="{24A6B68A-09C7-47C7-ACFB-FED2CA390456}" type="parTrans" cxnId="{3491A6A5-05FC-4CA9-83C4-B162265666DC}">
      <dgm:prSet/>
      <dgm:spPr/>
      <dgm:t>
        <a:bodyPr/>
        <a:lstStyle/>
        <a:p>
          <a:endParaRPr lang="pt-BR"/>
        </a:p>
      </dgm:t>
    </dgm:pt>
    <dgm:pt modelId="{A22EE29C-E23C-48AC-8F79-C2BD5D4FF44B}" type="sibTrans" cxnId="{3491A6A5-05FC-4CA9-83C4-B162265666DC}">
      <dgm:prSet/>
      <dgm:spPr/>
      <dgm:t>
        <a:bodyPr/>
        <a:lstStyle/>
        <a:p>
          <a:endParaRPr lang="pt-BR"/>
        </a:p>
      </dgm:t>
    </dgm:pt>
    <dgm:pt modelId="{B695025E-6160-4C10-BE16-084BE738F7EF}">
      <dgm:prSet phldrT="[Tex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Exército poderoso</a:t>
          </a:r>
        </a:p>
      </dgm:t>
    </dgm:pt>
    <dgm:pt modelId="{5AAED3D1-5FCF-4D78-9D8F-3336C0FA9A62}" type="parTrans" cxnId="{347B55AA-D2E8-472A-A0FD-210E7B9115E3}">
      <dgm:prSet/>
      <dgm:spPr/>
      <dgm:t>
        <a:bodyPr/>
        <a:lstStyle/>
        <a:p>
          <a:endParaRPr lang="pt-BR"/>
        </a:p>
      </dgm:t>
    </dgm:pt>
    <dgm:pt modelId="{5CB503A4-8818-4501-B095-CB5B9CE24C69}" type="sibTrans" cxnId="{347B55AA-D2E8-472A-A0FD-210E7B9115E3}">
      <dgm:prSet/>
      <dgm:spPr/>
      <dgm:t>
        <a:bodyPr/>
        <a:lstStyle/>
        <a:p>
          <a:endParaRPr lang="pt-BR"/>
        </a:p>
      </dgm:t>
    </dgm:pt>
    <dgm:pt modelId="{6BA60FD3-9528-405A-9BDF-470F058C16E3}">
      <dgm:prSet phldrT="[Tex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612 a.C., a capital assíria foi destruída pelos caldeus</a:t>
          </a:r>
        </a:p>
      </dgm:t>
    </dgm:pt>
    <dgm:pt modelId="{65361021-AA56-4D4F-A5C1-B2F9F738D225}" type="parTrans" cxnId="{8BA1C21D-6BF2-44FD-8C22-9FE5814F42D7}">
      <dgm:prSet/>
      <dgm:spPr/>
      <dgm:t>
        <a:bodyPr/>
        <a:lstStyle/>
        <a:p>
          <a:endParaRPr lang="pt-BR"/>
        </a:p>
      </dgm:t>
    </dgm:pt>
    <dgm:pt modelId="{28D8BB9F-0B51-4568-8701-9C823CD4AF5B}" type="sibTrans" cxnId="{8BA1C21D-6BF2-44FD-8C22-9FE5814F42D7}">
      <dgm:prSet/>
      <dgm:spPr/>
      <dgm:t>
        <a:bodyPr/>
        <a:lstStyle/>
        <a:p>
          <a:endParaRPr lang="pt-BR"/>
        </a:p>
      </dgm:t>
    </dgm:pt>
    <dgm:pt modelId="{B8806E0A-EF04-475D-A7BE-079253EB6F52}">
      <dgm:prSet phldrT="[Tex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539 a.C., o Império foi conquistado pelos persas</a:t>
          </a:r>
        </a:p>
      </dgm:t>
    </dgm:pt>
    <dgm:pt modelId="{8C64A802-8FC4-4B48-8ADA-469BF45FDC3D}" type="parTrans" cxnId="{F1093EFD-BDCA-4917-A4A6-121BEE212716}">
      <dgm:prSet/>
      <dgm:spPr/>
      <dgm:t>
        <a:bodyPr/>
        <a:lstStyle/>
        <a:p>
          <a:endParaRPr lang="pt-BR"/>
        </a:p>
      </dgm:t>
    </dgm:pt>
    <dgm:pt modelId="{CEB4FFAF-9903-4A39-98EF-CCC6F8BC2D2E}" type="sibTrans" cxnId="{F1093EFD-BDCA-4917-A4A6-121BEE212716}">
      <dgm:prSet/>
      <dgm:spPr/>
      <dgm:t>
        <a:bodyPr/>
        <a:lstStyle/>
        <a:p>
          <a:endParaRPr lang="pt-BR"/>
        </a:p>
      </dgm:t>
    </dgm:pt>
    <dgm:pt modelId="{9846E69C-BDC1-43E8-A3C2-9F24D9F18B66}" type="pres">
      <dgm:prSet presAssocID="{74BB974C-FD41-41EC-B9AB-BD78C939F8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8B65D8-509B-4E21-B3C0-0CAE917CA6AA}" type="pres">
      <dgm:prSet presAssocID="{8EE5A32F-D930-4FE3-9A02-FAB550E597AF}" presName="root" presStyleCnt="0"/>
      <dgm:spPr/>
    </dgm:pt>
    <dgm:pt modelId="{10136E80-9AF9-4E8A-913A-B0B73FC8121D}" type="pres">
      <dgm:prSet presAssocID="{8EE5A32F-D930-4FE3-9A02-FAB550E597AF}" presName="rootComposite" presStyleCnt="0"/>
      <dgm:spPr/>
    </dgm:pt>
    <dgm:pt modelId="{2B235E79-909E-4915-9011-9CE9449E2A03}" type="pres">
      <dgm:prSet presAssocID="{8EE5A32F-D930-4FE3-9A02-FAB550E597AF}" presName="rootText" presStyleLbl="node1" presStyleIdx="0" presStyleCnt="5" custScaleX="102542" custScaleY="74755" custLinFactNeighborX="3423" custLinFactNeighborY="522"/>
      <dgm:spPr/>
    </dgm:pt>
    <dgm:pt modelId="{F53DFC6C-6D02-47B7-8E59-57245BBC1A63}" type="pres">
      <dgm:prSet presAssocID="{8EE5A32F-D930-4FE3-9A02-FAB550E597AF}" presName="rootConnector" presStyleLbl="node1" presStyleIdx="0" presStyleCnt="5"/>
      <dgm:spPr/>
    </dgm:pt>
    <dgm:pt modelId="{95C479D7-C813-4B64-8915-901CE639AC1F}" type="pres">
      <dgm:prSet presAssocID="{8EE5A32F-D930-4FE3-9A02-FAB550E597AF}" presName="childShape" presStyleCnt="0"/>
      <dgm:spPr/>
    </dgm:pt>
    <dgm:pt modelId="{94DFD1C3-64A0-4365-895E-3651A22696A3}" type="pres">
      <dgm:prSet presAssocID="{8BCD5304-69E0-419B-B5A2-1A92772F76F8}" presName="Name13" presStyleLbl="parChTrans1D2" presStyleIdx="0" presStyleCnt="18"/>
      <dgm:spPr/>
    </dgm:pt>
    <dgm:pt modelId="{10B064CE-7DC2-48D9-814C-37D6E393EA1F}" type="pres">
      <dgm:prSet presAssocID="{4374F1C8-B628-4996-979D-0CFBEB4E8E6A}" presName="childText" presStyleLbl="bgAcc1" presStyleIdx="0" presStyleCnt="18" custScaleX="117662" custScaleY="114768">
        <dgm:presLayoutVars>
          <dgm:bulletEnabled val="1"/>
        </dgm:presLayoutVars>
      </dgm:prSet>
      <dgm:spPr/>
    </dgm:pt>
    <dgm:pt modelId="{E086E050-D034-4D3F-A75C-16A9996E786E}" type="pres">
      <dgm:prSet presAssocID="{36C0B7E2-EA06-4658-ABB1-ED9B07BC9BD8}" presName="Name13" presStyleLbl="parChTrans1D2" presStyleIdx="1" presStyleCnt="18"/>
      <dgm:spPr/>
    </dgm:pt>
    <dgm:pt modelId="{9574B88A-E198-426A-873B-10FF20C35D93}" type="pres">
      <dgm:prSet presAssocID="{B14FA52D-0746-4919-BFC6-463EDBBCDFC4}" presName="childText" presStyleLbl="bgAcc1" presStyleIdx="1" presStyleCnt="18" custScaleX="109874" custScaleY="61693">
        <dgm:presLayoutVars>
          <dgm:bulletEnabled val="1"/>
        </dgm:presLayoutVars>
      </dgm:prSet>
      <dgm:spPr/>
    </dgm:pt>
    <dgm:pt modelId="{ECAAB30E-1082-4B80-BB9B-2CD191CA7564}" type="pres">
      <dgm:prSet presAssocID="{7807A577-0573-4649-877B-FEC38D516922}" presName="Name13" presStyleLbl="parChTrans1D2" presStyleIdx="2" presStyleCnt="18"/>
      <dgm:spPr/>
    </dgm:pt>
    <dgm:pt modelId="{5D542CDE-DDDE-462D-A562-7A4DC69183C6}" type="pres">
      <dgm:prSet presAssocID="{D1020543-AFD2-46F4-A6C1-3431559D417D}" presName="childText" presStyleLbl="bgAcc1" presStyleIdx="2" presStyleCnt="18" custScaleX="125860" custScaleY="43160">
        <dgm:presLayoutVars>
          <dgm:bulletEnabled val="1"/>
        </dgm:presLayoutVars>
      </dgm:prSet>
      <dgm:spPr/>
    </dgm:pt>
    <dgm:pt modelId="{01467333-D50F-4288-A47B-187DE54ABA64}" type="pres">
      <dgm:prSet presAssocID="{06637B20-8FB9-4240-A754-A2B758CBBBA4}" presName="Name13" presStyleLbl="parChTrans1D2" presStyleIdx="3" presStyleCnt="18"/>
      <dgm:spPr/>
    </dgm:pt>
    <dgm:pt modelId="{E6A033B4-D5EA-4578-BFBC-721C64D6FA20}" type="pres">
      <dgm:prSet presAssocID="{B52F5340-B371-4000-998A-C463F74C4B53}" presName="childText" presStyleLbl="bgAcc1" presStyleIdx="3" presStyleCnt="18" custScaleX="100000" custScaleY="61666">
        <dgm:presLayoutVars>
          <dgm:bulletEnabled val="1"/>
        </dgm:presLayoutVars>
      </dgm:prSet>
      <dgm:spPr/>
    </dgm:pt>
    <dgm:pt modelId="{A8542CF8-6FCE-43A6-9328-FBC19C3296F0}" type="pres">
      <dgm:prSet presAssocID="{73A78107-CB4D-4121-A24F-3CFDF83AB47A}" presName="Name13" presStyleLbl="parChTrans1D2" presStyleIdx="4" presStyleCnt="18"/>
      <dgm:spPr/>
    </dgm:pt>
    <dgm:pt modelId="{0C5B5E2B-2E69-4917-9992-0BE74F519D98}" type="pres">
      <dgm:prSet presAssocID="{13ED3ED7-13B0-4F6A-A467-62EE8883BA98}" presName="childText" presStyleLbl="bgAcc1" presStyleIdx="4" presStyleCnt="18" custScaleX="151908" custScaleY="59538" custLinFactNeighborX="25956" custLinFactNeighborY="954">
        <dgm:presLayoutVars>
          <dgm:bulletEnabled val="1"/>
        </dgm:presLayoutVars>
      </dgm:prSet>
      <dgm:spPr/>
    </dgm:pt>
    <dgm:pt modelId="{53D73E9A-A821-4E89-94E4-32506B36243B}" type="pres">
      <dgm:prSet presAssocID="{321172C0-39A7-43CE-BDBB-9327618C113D}" presName="root" presStyleCnt="0"/>
      <dgm:spPr/>
    </dgm:pt>
    <dgm:pt modelId="{480A7C36-7376-42A1-929B-CC072DBA23F8}" type="pres">
      <dgm:prSet presAssocID="{321172C0-39A7-43CE-BDBB-9327618C113D}" presName="rootComposite" presStyleCnt="0"/>
      <dgm:spPr/>
    </dgm:pt>
    <dgm:pt modelId="{0D351FEA-0E59-423E-8C9F-3B9B77718292}" type="pres">
      <dgm:prSet presAssocID="{321172C0-39A7-43CE-BDBB-9327618C113D}" presName="rootText" presStyleLbl="node1" presStyleIdx="1" presStyleCnt="5" custScaleY="74006" custLinFactNeighborX="-4063" custLinFactNeighborY="522"/>
      <dgm:spPr/>
    </dgm:pt>
    <dgm:pt modelId="{5BB8AF32-F3E3-491C-96D2-9A7A8118369C}" type="pres">
      <dgm:prSet presAssocID="{321172C0-39A7-43CE-BDBB-9327618C113D}" presName="rootConnector" presStyleLbl="node1" presStyleIdx="1" presStyleCnt="5"/>
      <dgm:spPr/>
    </dgm:pt>
    <dgm:pt modelId="{06D0D9F5-C318-4E35-B126-7DB96DFEA729}" type="pres">
      <dgm:prSet presAssocID="{321172C0-39A7-43CE-BDBB-9327618C113D}" presName="childShape" presStyleCnt="0"/>
      <dgm:spPr/>
    </dgm:pt>
    <dgm:pt modelId="{890A1404-DCEC-4132-8D55-37F0FF8E697A}" type="pres">
      <dgm:prSet presAssocID="{CEAD3F4A-A93D-4085-86AB-87406C76BCF5}" presName="Name13" presStyleLbl="parChTrans1D2" presStyleIdx="5" presStyleCnt="18"/>
      <dgm:spPr/>
    </dgm:pt>
    <dgm:pt modelId="{4EE7A47D-3B6E-4473-8DE5-73CB33BE3491}" type="pres">
      <dgm:prSet presAssocID="{8F9CDBCB-5127-47AC-BA30-13E1A55BBC20}" presName="childText" presStyleLbl="bgAcc1" presStyleIdx="5" presStyleCnt="18" custScaleY="88928" custLinFactNeighborX="2184" custLinFactNeighborY="874">
        <dgm:presLayoutVars>
          <dgm:bulletEnabled val="1"/>
        </dgm:presLayoutVars>
      </dgm:prSet>
      <dgm:spPr/>
    </dgm:pt>
    <dgm:pt modelId="{51304E11-B748-45BF-82A7-B9CE8E2C6287}" type="pres">
      <dgm:prSet presAssocID="{C3DEA07C-4EA8-4EF3-B8FA-0A17E12AC060}" presName="Name13" presStyleLbl="parChTrans1D2" presStyleIdx="6" presStyleCnt="18"/>
      <dgm:spPr/>
    </dgm:pt>
    <dgm:pt modelId="{E42436D1-9700-446F-A9A8-BECDDE442D95}" type="pres">
      <dgm:prSet presAssocID="{5E2394AF-D9C9-4189-9B56-630B387350AA}" presName="childText" presStyleLbl="bgAcc1" presStyleIdx="6" presStyleCnt="18" custScaleY="90115" custLinFactNeighborX="2184" custLinFactNeighborY="4984">
        <dgm:presLayoutVars>
          <dgm:bulletEnabled val="1"/>
        </dgm:presLayoutVars>
      </dgm:prSet>
      <dgm:spPr/>
    </dgm:pt>
    <dgm:pt modelId="{051767D5-2499-45D8-B790-5C1992F22CA0}" type="pres">
      <dgm:prSet presAssocID="{0447ED52-29BF-482C-BB27-517D593AA26D}" presName="Name13" presStyleLbl="parChTrans1D2" presStyleIdx="7" presStyleCnt="18"/>
      <dgm:spPr/>
    </dgm:pt>
    <dgm:pt modelId="{25E932C6-C4E2-4791-942E-5302E0E530F6}" type="pres">
      <dgm:prSet presAssocID="{D04C8618-52A5-4C0E-B153-82EB0763DB7F}" presName="childText" presStyleLbl="bgAcc1" presStyleIdx="7" presStyleCnt="18" custScaleX="129484" custScaleY="93038" custLinFactNeighborX="-5460" custLinFactNeighborY="9609">
        <dgm:presLayoutVars>
          <dgm:bulletEnabled val="1"/>
        </dgm:presLayoutVars>
      </dgm:prSet>
      <dgm:spPr/>
    </dgm:pt>
    <dgm:pt modelId="{25AFB48C-DC41-43E1-8BEE-B4E7C9B2B20A}" type="pres">
      <dgm:prSet presAssocID="{1DF153B2-D83F-444B-ADB1-21BD30081FE6}" presName="root" presStyleCnt="0"/>
      <dgm:spPr/>
    </dgm:pt>
    <dgm:pt modelId="{E8C59777-7907-4E3C-ADB4-9B7DB43D8B36}" type="pres">
      <dgm:prSet presAssocID="{1DF153B2-D83F-444B-ADB1-21BD30081FE6}" presName="rootComposite" presStyleCnt="0"/>
      <dgm:spPr/>
    </dgm:pt>
    <dgm:pt modelId="{06C07F3A-BB73-4C0A-B093-2CCAE6AA37B8}" type="pres">
      <dgm:prSet presAssocID="{1DF153B2-D83F-444B-ADB1-21BD30081FE6}" presName="rootText" presStyleLbl="node1" presStyleIdx="2" presStyleCnt="5" custScaleY="73632" custLinFactNeighborX="-9173"/>
      <dgm:spPr/>
    </dgm:pt>
    <dgm:pt modelId="{5411F860-919C-4DA0-A1D8-4990D05E78AB}" type="pres">
      <dgm:prSet presAssocID="{1DF153B2-D83F-444B-ADB1-21BD30081FE6}" presName="rootConnector" presStyleLbl="node1" presStyleIdx="2" presStyleCnt="5"/>
      <dgm:spPr/>
    </dgm:pt>
    <dgm:pt modelId="{8CE6786F-5A47-4780-A2F9-752B0E32B79B}" type="pres">
      <dgm:prSet presAssocID="{1DF153B2-D83F-444B-ADB1-21BD30081FE6}" presName="childShape" presStyleCnt="0"/>
      <dgm:spPr/>
    </dgm:pt>
    <dgm:pt modelId="{EBE5ACF2-6403-4A48-9626-55E1ECC1483E}" type="pres">
      <dgm:prSet presAssocID="{D26BA686-4FF9-44E8-A836-7CA3BE22A6F9}" presName="Name13" presStyleLbl="parChTrans1D2" presStyleIdx="8" presStyleCnt="18"/>
      <dgm:spPr/>
    </dgm:pt>
    <dgm:pt modelId="{BC8A36FF-1E79-4178-862B-C3FB508B9B33}" type="pres">
      <dgm:prSet presAssocID="{A0E20210-AF25-484F-B764-74C815D679C5}" presName="childText" presStyleLbl="bgAcc1" presStyleIdx="8" presStyleCnt="18" custScaleX="116554" custScaleY="111944">
        <dgm:presLayoutVars>
          <dgm:bulletEnabled val="1"/>
        </dgm:presLayoutVars>
      </dgm:prSet>
      <dgm:spPr/>
    </dgm:pt>
    <dgm:pt modelId="{A4D17A25-7AE4-4A5C-8945-91B286764C80}" type="pres">
      <dgm:prSet presAssocID="{1FE25E1E-0357-42A7-96DD-B0E9A36E56C8}" presName="Name13" presStyleLbl="parChTrans1D2" presStyleIdx="9" presStyleCnt="18"/>
      <dgm:spPr/>
    </dgm:pt>
    <dgm:pt modelId="{99AF01B1-DAEC-4048-B065-7989DE67A053}" type="pres">
      <dgm:prSet presAssocID="{DC69F976-F09D-4FF8-8602-2ED24648CE4E}" presName="childText" presStyleLbl="bgAcc1" presStyleIdx="9" presStyleCnt="18" custScaleX="136793" custScaleY="55202">
        <dgm:presLayoutVars>
          <dgm:bulletEnabled val="1"/>
        </dgm:presLayoutVars>
      </dgm:prSet>
      <dgm:spPr/>
    </dgm:pt>
    <dgm:pt modelId="{564EC9CC-D19F-423E-8A1E-976E541E1821}" type="pres">
      <dgm:prSet presAssocID="{24A6B68A-09C7-47C7-ACFB-FED2CA390456}" presName="Name13" presStyleLbl="parChTrans1D2" presStyleIdx="10" presStyleCnt="18"/>
      <dgm:spPr/>
    </dgm:pt>
    <dgm:pt modelId="{7A6D034C-0758-493F-91CC-ECC91976B9AE}" type="pres">
      <dgm:prSet presAssocID="{B30F876F-2B1F-495A-93FF-1E92DA745004}" presName="childText" presStyleLbl="bgAcc1" presStyleIdx="10" presStyleCnt="18" custScaleX="90442" custScaleY="56987">
        <dgm:presLayoutVars>
          <dgm:bulletEnabled val="1"/>
        </dgm:presLayoutVars>
      </dgm:prSet>
      <dgm:spPr/>
    </dgm:pt>
    <dgm:pt modelId="{28B45FB0-D1C9-4DC2-905A-FE94B635F6E3}" type="pres">
      <dgm:prSet presAssocID="{1D2B610D-A058-449C-AC4D-39597808DC74}" presName="root" presStyleCnt="0"/>
      <dgm:spPr/>
    </dgm:pt>
    <dgm:pt modelId="{EF618B79-3A2F-4400-A095-0C0D47571D39}" type="pres">
      <dgm:prSet presAssocID="{1D2B610D-A058-449C-AC4D-39597808DC74}" presName="rootComposite" presStyleCnt="0"/>
      <dgm:spPr/>
    </dgm:pt>
    <dgm:pt modelId="{712D837A-4E7D-4585-914A-B144D799B7A5}" type="pres">
      <dgm:prSet presAssocID="{1D2B610D-A058-449C-AC4D-39597808DC74}" presName="rootText" presStyleLbl="node1" presStyleIdx="3" presStyleCnt="5" custScaleY="69986" custLinFactNeighborX="-4812" custLinFactNeighborY="171"/>
      <dgm:spPr/>
    </dgm:pt>
    <dgm:pt modelId="{48A16D79-F514-42F3-AE70-132600246C12}" type="pres">
      <dgm:prSet presAssocID="{1D2B610D-A058-449C-AC4D-39597808DC74}" presName="rootConnector" presStyleLbl="node1" presStyleIdx="3" presStyleCnt="5"/>
      <dgm:spPr/>
    </dgm:pt>
    <dgm:pt modelId="{87DB904C-9791-4C76-9F89-7C693846A1B1}" type="pres">
      <dgm:prSet presAssocID="{1D2B610D-A058-449C-AC4D-39597808DC74}" presName="childShape" presStyleCnt="0"/>
      <dgm:spPr/>
    </dgm:pt>
    <dgm:pt modelId="{0D6BF014-36C2-43DC-8AFF-9021B518670B}" type="pres">
      <dgm:prSet presAssocID="{F947EF38-DB9B-42A3-9CF3-223F587EF42C}" presName="Name13" presStyleLbl="parChTrans1D2" presStyleIdx="11" presStyleCnt="18"/>
      <dgm:spPr/>
    </dgm:pt>
    <dgm:pt modelId="{07DED889-9D10-4C81-894B-941AD7DA51EE}" type="pres">
      <dgm:prSet presAssocID="{70C666C5-F0FD-4DB4-8C7C-10AB3F845C9E}" presName="childText" presStyleLbl="bgAcc1" presStyleIdx="11" presStyleCnt="18" custScaleX="113612" custScaleY="67362">
        <dgm:presLayoutVars>
          <dgm:bulletEnabled val="1"/>
        </dgm:presLayoutVars>
      </dgm:prSet>
      <dgm:spPr/>
    </dgm:pt>
    <dgm:pt modelId="{1B9F3AA1-95A9-4677-907E-930A1616B824}" type="pres">
      <dgm:prSet presAssocID="{07A52D00-F026-41F9-93A4-EE61EA9D4FF5}" presName="Name13" presStyleLbl="parChTrans1D2" presStyleIdx="12" presStyleCnt="18"/>
      <dgm:spPr/>
    </dgm:pt>
    <dgm:pt modelId="{74D30545-D313-4FE7-AF40-75B8FD028D3C}" type="pres">
      <dgm:prSet presAssocID="{07FECE6B-5162-49AD-9B60-228893D7C1BC}" presName="childText" presStyleLbl="bgAcc1" presStyleIdx="12" presStyleCnt="18" custScaleX="125077" custScaleY="92431">
        <dgm:presLayoutVars>
          <dgm:bulletEnabled val="1"/>
        </dgm:presLayoutVars>
      </dgm:prSet>
      <dgm:spPr/>
    </dgm:pt>
    <dgm:pt modelId="{4267C4DC-D0E2-44F2-9F6D-BAC10B8BD533}" type="pres">
      <dgm:prSet presAssocID="{5AAED3D1-5FCF-4D78-9D8F-3336C0FA9A62}" presName="Name13" presStyleLbl="parChTrans1D2" presStyleIdx="13" presStyleCnt="18"/>
      <dgm:spPr/>
    </dgm:pt>
    <dgm:pt modelId="{FF9C2055-0469-46D5-8446-BA7A7474CFDD}" type="pres">
      <dgm:prSet presAssocID="{B695025E-6160-4C10-BE16-084BE738F7EF}" presName="childText" presStyleLbl="bgAcc1" presStyleIdx="13" presStyleCnt="18" custScaleX="76719" custScaleY="75194">
        <dgm:presLayoutVars>
          <dgm:bulletEnabled val="1"/>
        </dgm:presLayoutVars>
      </dgm:prSet>
      <dgm:spPr/>
    </dgm:pt>
    <dgm:pt modelId="{F2894C8A-D3DA-4C2B-914D-B4C9E2E8BF68}" type="pres">
      <dgm:prSet presAssocID="{65361021-AA56-4D4F-A5C1-B2F9F738D225}" presName="Name13" presStyleLbl="parChTrans1D2" presStyleIdx="14" presStyleCnt="18"/>
      <dgm:spPr/>
    </dgm:pt>
    <dgm:pt modelId="{4C322464-998E-4C31-9BA0-1BEB035970F4}" type="pres">
      <dgm:prSet presAssocID="{6BA60FD3-9528-405A-9BDF-470F058C16E3}" presName="childText" presStyleLbl="bgAcc1" presStyleIdx="14" presStyleCnt="18" custScaleX="104413" custScaleY="173069">
        <dgm:presLayoutVars>
          <dgm:bulletEnabled val="1"/>
        </dgm:presLayoutVars>
      </dgm:prSet>
      <dgm:spPr/>
    </dgm:pt>
    <dgm:pt modelId="{F1B1C7EF-F82D-4107-9983-8F58D607D05D}" type="pres">
      <dgm:prSet presAssocID="{F62F9461-29AA-4E0B-A19F-4FAC902CC179}" presName="root" presStyleCnt="0"/>
      <dgm:spPr/>
    </dgm:pt>
    <dgm:pt modelId="{D87B065A-9622-477E-8D37-2FF5878B5CDB}" type="pres">
      <dgm:prSet presAssocID="{F62F9461-29AA-4E0B-A19F-4FAC902CC179}" presName="rootComposite" presStyleCnt="0"/>
      <dgm:spPr/>
    </dgm:pt>
    <dgm:pt modelId="{A60594A5-C7FB-43DF-95F8-8260F61CE628}" type="pres">
      <dgm:prSet presAssocID="{F62F9461-29AA-4E0B-A19F-4FAC902CC179}" presName="rootText" presStyleLbl="node1" presStyleIdx="4" presStyleCnt="5" custScaleY="67917" custLinFactNeighborX="896"/>
      <dgm:spPr/>
    </dgm:pt>
    <dgm:pt modelId="{35077700-9FD1-4832-A05A-F4B013DA5782}" type="pres">
      <dgm:prSet presAssocID="{F62F9461-29AA-4E0B-A19F-4FAC902CC179}" presName="rootConnector" presStyleLbl="node1" presStyleIdx="4" presStyleCnt="5"/>
      <dgm:spPr/>
    </dgm:pt>
    <dgm:pt modelId="{E5AAB3AA-96EE-46AD-939E-EC7A9EEEAD5D}" type="pres">
      <dgm:prSet presAssocID="{F62F9461-29AA-4E0B-A19F-4FAC902CC179}" presName="childShape" presStyleCnt="0"/>
      <dgm:spPr/>
    </dgm:pt>
    <dgm:pt modelId="{C69E60C0-43D7-44BD-8605-7574C80F6192}" type="pres">
      <dgm:prSet presAssocID="{29AFB907-0F83-4BAE-9E29-31E9529DB8AD}" presName="Name13" presStyleLbl="parChTrans1D2" presStyleIdx="15" presStyleCnt="18"/>
      <dgm:spPr/>
    </dgm:pt>
    <dgm:pt modelId="{0F84CA7D-CA06-4E67-8C41-5F2E40003AA5}" type="pres">
      <dgm:prSet presAssocID="{1CCAF9AB-4882-4F87-9E67-44F530E0771C}" presName="childText" presStyleLbl="bgAcc1" presStyleIdx="15" presStyleCnt="18" custScaleX="85659" custScaleY="100000" custLinFactNeighborX="14341">
        <dgm:presLayoutVars>
          <dgm:bulletEnabled val="1"/>
        </dgm:presLayoutVars>
      </dgm:prSet>
      <dgm:spPr/>
    </dgm:pt>
    <dgm:pt modelId="{67D4EB02-CD91-4EBD-81F5-05071CC64893}" type="pres">
      <dgm:prSet presAssocID="{386FFBB2-6917-4651-B5C2-F3F7D1BE9DCB}" presName="Name13" presStyleLbl="parChTrans1D2" presStyleIdx="16" presStyleCnt="18"/>
      <dgm:spPr/>
    </dgm:pt>
    <dgm:pt modelId="{A450DEB7-9366-4D5D-A58B-5C1F9FC2FC1F}" type="pres">
      <dgm:prSet presAssocID="{5C02C720-1364-410E-8D0C-F3E5A7CAE5ED}" presName="childText" presStyleLbl="bgAcc1" presStyleIdx="16" presStyleCnt="18" custScaleX="70478" custScaleY="65595" custLinFactNeighborX="552" custLinFactNeighborY="20298">
        <dgm:presLayoutVars>
          <dgm:bulletEnabled val="1"/>
        </dgm:presLayoutVars>
      </dgm:prSet>
      <dgm:spPr/>
    </dgm:pt>
    <dgm:pt modelId="{EDAEA1C3-AF28-40D7-BC76-5C4DF15E13FC}" type="pres">
      <dgm:prSet presAssocID="{8C64A802-8FC4-4B48-8ADA-469BF45FDC3D}" presName="Name13" presStyleLbl="parChTrans1D2" presStyleIdx="17" presStyleCnt="18"/>
      <dgm:spPr/>
    </dgm:pt>
    <dgm:pt modelId="{1C081FEA-F035-4975-B5AE-40E1345D6090}" type="pres">
      <dgm:prSet presAssocID="{B8806E0A-EF04-475D-A7BE-079253EB6F52}" presName="childText" presStyleLbl="bgAcc1" presStyleIdx="17" presStyleCnt="18" custScaleY="150925" custLinFactNeighborX="-1655" custLinFactNeighborY="29123">
        <dgm:presLayoutVars>
          <dgm:bulletEnabled val="1"/>
        </dgm:presLayoutVars>
      </dgm:prSet>
      <dgm:spPr/>
    </dgm:pt>
  </dgm:ptLst>
  <dgm:cxnLst>
    <dgm:cxn modelId="{3563A704-D58B-435C-AC70-0C7D225D9DEC}" srcId="{74BB974C-FD41-41EC-B9AB-BD78C939F84B}" destId="{321172C0-39A7-43CE-BDBB-9327618C113D}" srcOrd="1" destOrd="0" parTransId="{C336C282-CB1E-4B37-9C1E-F120AFC22360}" sibTransId="{9E2215E8-C3C2-42B9-9AB5-F32B647BAE41}"/>
    <dgm:cxn modelId="{5035CE06-D841-40AA-BB28-3B1C64439443}" type="presOf" srcId="{0447ED52-29BF-482C-BB27-517D593AA26D}" destId="{051767D5-2499-45D8-B790-5C1992F22CA0}" srcOrd="0" destOrd="0" presId="urn:microsoft.com/office/officeart/2005/8/layout/hierarchy3"/>
    <dgm:cxn modelId="{22DFF408-2A26-4C29-87C9-A0DFC2289467}" type="presOf" srcId="{1D2B610D-A058-449C-AC4D-39597808DC74}" destId="{48A16D79-F514-42F3-AE70-132600246C12}" srcOrd="1" destOrd="0" presId="urn:microsoft.com/office/officeart/2005/8/layout/hierarchy3"/>
    <dgm:cxn modelId="{C37DB00C-83F2-4FEE-ACDC-C47CCA9C3643}" srcId="{1DF153B2-D83F-444B-ADB1-21BD30081FE6}" destId="{A0E20210-AF25-484F-B764-74C815D679C5}" srcOrd="0" destOrd="0" parTransId="{D26BA686-4FF9-44E8-A836-7CA3BE22A6F9}" sibTransId="{7E1B6D93-6F58-4FF9-A71A-C372DA169208}"/>
    <dgm:cxn modelId="{DF87ED10-0808-4944-9F5C-1EDCF32EED69}" type="presOf" srcId="{F947EF38-DB9B-42A3-9CF3-223F587EF42C}" destId="{0D6BF014-36C2-43DC-8AFF-9021B518670B}" srcOrd="0" destOrd="0" presId="urn:microsoft.com/office/officeart/2005/8/layout/hierarchy3"/>
    <dgm:cxn modelId="{909E2D12-3681-4668-9944-98D6E4778574}" srcId="{8EE5A32F-D930-4FE3-9A02-FAB550E597AF}" destId="{D1020543-AFD2-46F4-A6C1-3431559D417D}" srcOrd="2" destOrd="0" parTransId="{7807A577-0573-4649-877B-FEC38D516922}" sibTransId="{13AC3054-AA16-4846-9107-7F7BE69C855A}"/>
    <dgm:cxn modelId="{FB31BF18-0C87-47AC-880A-11D73C6D3F80}" srcId="{321172C0-39A7-43CE-BDBB-9327618C113D}" destId="{8F9CDBCB-5127-47AC-BA30-13E1A55BBC20}" srcOrd="0" destOrd="0" parTransId="{CEAD3F4A-A93D-4085-86AB-87406C76BCF5}" sibTransId="{4264F1CD-06FD-4628-8431-2CAB06395292}"/>
    <dgm:cxn modelId="{B4EB861B-1A93-4139-A279-25E82E419802}" type="presOf" srcId="{DC69F976-F09D-4FF8-8602-2ED24648CE4E}" destId="{99AF01B1-DAEC-4048-B065-7989DE67A053}" srcOrd="0" destOrd="0" presId="urn:microsoft.com/office/officeart/2005/8/layout/hierarchy3"/>
    <dgm:cxn modelId="{8BA1C21D-6BF2-44FD-8C22-9FE5814F42D7}" srcId="{1D2B610D-A058-449C-AC4D-39597808DC74}" destId="{6BA60FD3-9528-405A-9BDF-470F058C16E3}" srcOrd="3" destOrd="0" parTransId="{65361021-AA56-4D4F-A5C1-B2F9F738D225}" sibTransId="{28D8BB9F-0B51-4568-8701-9C823CD4AF5B}"/>
    <dgm:cxn modelId="{800B3F1E-1982-407E-A755-A6F7D6152407}" type="presOf" srcId="{B695025E-6160-4C10-BE16-084BE738F7EF}" destId="{FF9C2055-0469-46D5-8446-BA7A7474CFDD}" srcOrd="0" destOrd="0" presId="urn:microsoft.com/office/officeart/2005/8/layout/hierarchy3"/>
    <dgm:cxn modelId="{9B84501E-28D1-46F5-8F39-BE49A1D72B68}" type="presOf" srcId="{65361021-AA56-4D4F-A5C1-B2F9F738D225}" destId="{F2894C8A-D3DA-4C2B-914D-B4C9E2E8BF68}" srcOrd="0" destOrd="0" presId="urn:microsoft.com/office/officeart/2005/8/layout/hierarchy3"/>
    <dgm:cxn modelId="{B5A49322-C164-4278-B147-6A8BBC2AF421}" type="presOf" srcId="{8BCD5304-69E0-419B-B5A2-1A92772F76F8}" destId="{94DFD1C3-64A0-4365-895E-3651A22696A3}" srcOrd="0" destOrd="0" presId="urn:microsoft.com/office/officeart/2005/8/layout/hierarchy3"/>
    <dgm:cxn modelId="{339F5B24-173A-4137-8B0A-35F27938DB84}" type="presOf" srcId="{6BA60FD3-9528-405A-9BDF-470F058C16E3}" destId="{4C322464-998E-4C31-9BA0-1BEB035970F4}" srcOrd="0" destOrd="0" presId="urn:microsoft.com/office/officeart/2005/8/layout/hierarchy3"/>
    <dgm:cxn modelId="{BBB7A727-349F-44F8-A535-8AF85A62593E}" type="presOf" srcId="{D04C8618-52A5-4C0E-B153-82EB0763DB7F}" destId="{25E932C6-C4E2-4791-942E-5302E0E530F6}" srcOrd="0" destOrd="0" presId="urn:microsoft.com/office/officeart/2005/8/layout/hierarchy3"/>
    <dgm:cxn modelId="{70569E2A-73AE-471C-AED9-03E891D58F43}" type="presOf" srcId="{4374F1C8-B628-4996-979D-0CFBEB4E8E6A}" destId="{10B064CE-7DC2-48D9-814C-37D6E393EA1F}" srcOrd="0" destOrd="0" presId="urn:microsoft.com/office/officeart/2005/8/layout/hierarchy3"/>
    <dgm:cxn modelId="{7358B62B-4144-4AFD-A724-32A2CDD84261}" type="presOf" srcId="{74BB974C-FD41-41EC-B9AB-BD78C939F84B}" destId="{9846E69C-BDC1-43E8-A3C2-9F24D9F18B66}" srcOrd="0" destOrd="0" presId="urn:microsoft.com/office/officeart/2005/8/layout/hierarchy3"/>
    <dgm:cxn modelId="{735AE830-9023-4A81-A732-2A1A0DB7D9B8}" type="presOf" srcId="{07FECE6B-5162-49AD-9B60-228893D7C1BC}" destId="{74D30545-D313-4FE7-AF40-75B8FD028D3C}" srcOrd="0" destOrd="0" presId="urn:microsoft.com/office/officeart/2005/8/layout/hierarchy3"/>
    <dgm:cxn modelId="{34C76D33-9463-420F-9147-057AC9F1AE38}" type="presOf" srcId="{8F9CDBCB-5127-47AC-BA30-13E1A55BBC20}" destId="{4EE7A47D-3B6E-4473-8DE5-73CB33BE3491}" srcOrd="0" destOrd="0" presId="urn:microsoft.com/office/officeart/2005/8/layout/hierarchy3"/>
    <dgm:cxn modelId="{69DC6237-F72D-473B-A2A4-14497E87B8D8}" srcId="{F62F9461-29AA-4E0B-A19F-4FAC902CC179}" destId="{1CCAF9AB-4882-4F87-9E67-44F530E0771C}" srcOrd="0" destOrd="0" parTransId="{29AFB907-0F83-4BAE-9E29-31E9529DB8AD}" sibTransId="{3BDF94FC-08FC-462E-BC96-19D6570B9CAE}"/>
    <dgm:cxn modelId="{2BDAC837-E9BB-4DB8-9521-E9A05B168915}" srcId="{1DF153B2-D83F-444B-ADB1-21BD30081FE6}" destId="{DC69F976-F09D-4FF8-8602-2ED24648CE4E}" srcOrd="1" destOrd="0" parTransId="{1FE25E1E-0357-42A7-96DD-B0E9A36E56C8}" sibTransId="{D811070B-EA65-47F0-BD5E-348A6D46F1E8}"/>
    <dgm:cxn modelId="{1C408B3C-C1BF-4490-83AF-A2C895DBE62F}" type="presOf" srcId="{5E2394AF-D9C9-4189-9B56-630B387350AA}" destId="{E42436D1-9700-446F-A9A8-BECDDE442D95}" srcOrd="0" destOrd="0" presId="urn:microsoft.com/office/officeart/2005/8/layout/hierarchy3"/>
    <dgm:cxn modelId="{F3D7823D-8204-4923-803E-199B9AA9D029}" srcId="{8EE5A32F-D930-4FE3-9A02-FAB550E597AF}" destId="{13ED3ED7-13B0-4F6A-A467-62EE8883BA98}" srcOrd="4" destOrd="0" parTransId="{73A78107-CB4D-4121-A24F-3CFDF83AB47A}" sibTransId="{C1BE2466-3468-4292-BB75-4D317F0DF17E}"/>
    <dgm:cxn modelId="{22EAC03D-1735-461A-BC36-8A1AB9AD7118}" srcId="{321172C0-39A7-43CE-BDBB-9327618C113D}" destId="{5E2394AF-D9C9-4189-9B56-630B387350AA}" srcOrd="1" destOrd="0" parTransId="{C3DEA07C-4EA8-4EF3-B8FA-0A17E12AC060}" sibTransId="{613D7552-C9B1-4B11-AFAE-F6FE194EACAA}"/>
    <dgm:cxn modelId="{94C23A40-FE15-486A-97B7-0A09A65C8D7D}" type="presOf" srcId="{321172C0-39A7-43CE-BDBB-9327618C113D}" destId="{0D351FEA-0E59-423E-8C9F-3B9B77718292}" srcOrd="0" destOrd="0" presId="urn:microsoft.com/office/officeart/2005/8/layout/hierarchy3"/>
    <dgm:cxn modelId="{DAF9A040-283E-463B-B211-FBDFB90CA189}" type="presOf" srcId="{70C666C5-F0FD-4DB4-8C7C-10AB3F845C9E}" destId="{07DED889-9D10-4C81-894B-941AD7DA51EE}" srcOrd="0" destOrd="0" presId="urn:microsoft.com/office/officeart/2005/8/layout/hierarchy3"/>
    <dgm:cxn modelId="{D678F65D-78F6-4FED-9FFF-1F7AB2CECE36}" type="presOf" srcId="{29AFB907-0F83-4BAE-9E29-31E9529DB8AD}" destId="{C69E60C0-43D7-44BD-8605-7574C80F6192}" srcOrd="0" destOrd="0" presId="urn:microsoft.com/office/officeart/2005/8/layout/hierarchy3"/>
    <dgm:cxn modelId="{9F3A8942-5C8C-4BE6-97BB-12D582604E9B}" type="presOf" srcId="{CEAD3F4A-A93D-4085-86AB-87406C76BCF5}" destId="{890A1404-DCEC-4132-8D55-37F0FF8E697A}" srcOrd="0" destOrd="0" presId="urn:microsoft.com/office/officeart/2005/8/layout/hierarchy3"/>
    <dgm:cxn modelId="{6C9A9243-91E5-404A-B4D1-C3C817D5B1CB}" type="presOf" srcId="{F62F9461-29AA-4E0B-A19F-4FAC902CC179}" destId="{A60594A5-C7FB-43DF-95F8-8260F61CE628}" srcOrd="0" destOrd="0" presId="urn:microsoft.com/office/officeart/2005/8/layout/hierarchy3"/>
    <dgm:cxn modelId="{893C8A44-6100-46D9-95C4-AB8BAF2396FE}" srcId="{1D2B610D-A058-449C-AC4D-39597808DC74}" destId="{07FECE6B-5162-49AD-9B60-228893D7C1BC}" srcOrd="1" destOrd="0" parTransId="{07A52D00-F026-41F9-93A4-EE61EA9D4FF5}" sibTransId="{BF1BEBD5-E6FC-44D6-B7C8-547E73937995}"/>
    <dgm:cxn modelId="{F7169046-BA57-4973-AD81-51A9FD3F45F8}" type="presOf" srcId="{321172C0-39A7-43CE-BDBB-9327618C113D}" destId="{5BB8AF32-F3E3-491C-96D2-9A7A8118369C}" srcOrd="1" destOrd="0" presId="urn:microsoft.com/office/officeart/2005/8/layout/hierarchy3"/>
    <dgm:cxn modelId="{97F7674A-6B24-415F-81B7-EC6EA79A8A0C}" type="presOf" srcId="{5C02C720-1364-410E-8D0C-F3E5A7CAE5ED}" destId="{A450DEB7-9366-4D5D-A58B-5C1F9FC2FC1F}" srcOrd="0" destOrd="0" presId="urn:microsoft.com/office/officeart/2005/8/layout/hierarchy3"/>
    <dgm:cxn modelId="{8BC7D84D-6C95-43C5-8547-3477B1503EE4}" type="presOf" srcId="{36C0B7E2-EA06-4658-ABB1-ED9B07BC9BD8}" destId="{E086E050-D034-4D3F-A75C-16A9996E786E}" srcOrd="0" destOrd="0" presId="urn:microsoft.com/office/officeart/2005/8/layout/hierarchy3"/>
    <dgm:cxn modelId="{2D0DA971-7E70-4BB9-8073-F2B6A85A9217}" type="presOf" srcId="{1DF153B2-D83F-444B-ADB1-21BD30081FE6}" destId="{5411F860-919C-4DA0-A1D8-4990D05E78AB}" srcOrd="1" destOrd="0" presId="urn:microsoft.com/office/officeart/2005/8/layout/hierarchy3"/>
    <dgm:cxn modelId="{504F6178-940E-4167-BB42-AE8E87A0E73D}" srcId="{74BB974C-FD41-41EC-B9AB-BD78C939F84B}" destId="{1D2B610D-A058-449C-AC4D-39597808DC74}" srcOrd="3" destOrd="0" parTransId="{0D701286-52EE-466F-9B28-3A96D9E3CFF9}" sibTransId="{7975893B-2E1D-47AA-958F-858D9D3ACE84}"/>
    <dgm:cxn modelId="{D1B47E58-2701-4CE4-B9A3-5BE373E02A79}" type="presOf" srcId="{D26BA686-4FF9-44E8-A836-7CA3BE22A6F9}" destId="{EBE5ACF2-6403-4A48-9626-55E1ECC1483E}" srcOrd="0" destOrd="0" presId="urn:microsoft.com/office/officeart/2005/8/layout/hierarchy3"/>
    <dgm:cxn modelId="{F930C17E-874D-45C6-ACB4-D0DDDCC5E3C6}" type="presOf" srcId="{B14FA52D-0746-4919-BFC6-463EDBBCDFC4}" destId="{9574B88A-E198-426A-873B-10FF20C35D93}" srcOrd="0" destOrd="0" presId="urn:microsoft.com/office/officeart/2005/8/layout/hierarchy3"/>
    <dgm:cxn modelId="{79F4D781-02F7-4254-B474-E2B3DFA15A02}" srcId="{F62F9461-29AA-4E0B-A19F-4FAC902CC179}" destId="{5C02C720-1364-410E-8D0C-F3E5A7CAE5ED}" srcOrd="1" destOrd="0" parTransId="{386FFBB2-6917-4651-B5C2-F3F7D1BE9DCB}" sibTransId="{5FF53F58-8E97-4CB2-9489-27AFC9E1F4B4}"/>
    <dgm:cxn modelId="{E0320A85-47D7-42DC-BC69-C6C98B38F79A}" srcId="{8EE5A32F-D930-4FE3-9A02-FAB550E597AF}" destId="{4374F1C8-B628-4996-979D-0CFBEB4E8E6A}" srcOrd="0" destOrd="0" parTransId="{8BCD5304-69E0-419B-B5A2-1A92772F76F8}" sibTransId="{3F81C606-7156-4C78-9739-605FC3F07883}"/>
    <dgm:cxn modelId="{7C4C8686-1A75-4333-8D23-53E1724302F5}" type="presOf" srcId="{7807A577-0573-4649-877B-FEC38D516922}" destId="{ECAAB30E-1082-4B80-BB9B-2CD191CA7564}" srcOrd="0" destOrd="0" presId="urn:microsoft.com/office/officeart/2005/8/layout/hierarchy3"/>
    <dgm:cxn modelId="{195FC989-6877-41EE-86B0-9A7096654CE3}" type="presOf" srcId="{B8806E0A-EF04-475D-A7BE-079253EB6F52}" destId="{1C081FEA-F035-4975-B5AE-40E1345D6090}" srcOrd="0" destOrd="0" presId="urn:microsoft.com/office/officeart/2005/8/layout/hierarchy3"/>
    <dgm:cxn modelId="{0FF0638A-5729-4E4E-99A1-82364B9240B2}" type="presOf" srcId="{B30F876F-2B1F-495A-93FF-1E92DA745004}" destId="{7A6D034C-0758-493F-91CC-ECC91976B9AE}" srcOrd="0" destOrd="0" presId="urn:microsoft.com/office/officeart/2005/8/layout/hierarchy3"/>
    <dgm:cxn modelId="{EA20458A-F01D-4066-B4F3-766489A532FD}" type="presOf" srcId="{B52F5340-B371-4000-998A-C463F74C4B53}" destId="{E6A033B4-D5EA-4578-BFBC-721C64D6FA20}" srcOrd="0" destOrd="0" presId="urn:microsoft.com/office/officeart/2005/8/layout/hierarchy3"/>
    <dgm:cxn modelId="{334AC093-30ED-4F01-BBE3-C60B338A18E5}" type="presOf" srcId="{386FFBB2-6917-4651-B5C2-F3F7D1BE9DCB}" destId="{67D4EB02-CD91-4EBD-81F5-05071CC64893}" srcOrd="0" destOrd="0" presId="urn:microsoft.com/office/officeart/2005/8/layout/hierarchy3"/>
    <dgm:cxn modelId="{13D9C495-6AD1-41BA-8884-343A589457A0}" type="presOf" srcId="{13ED3ED7-13B0-4F6A-A467-62EE8883BA98}" destId="{0C5B5E2B-2E69-4917-9992-0BE74F519D98}" srcOrd="0" destOrd="0" presId="urn:microsoft.com/office/officeart/2005/8/layout/hierarchy3"/>
    <dgm:cxn modelId="{372C4798-0DA3-4B86-83AA-2047E89B4F55}" srcId="{321172C0-39A7-43CE-BDBB-9327618C113D}" destId="{D04C8618-52A5-4C0E-B153-82EB0763DB7F}" srcOrd="2" destOrd="0" parTransId="{0447ED52-29BF-482C-BB27-517D593AA26D}" sibTransId="{EF40F14E-5A75-48C1-9B3D-C037D567689A}"/>
    <dgm:cxn modelId="{EFB5299C-242C-4FBD-8E85-C7FD503D5682}" type="presOf" srcId="{5AAED3D1-5FCF-4D78-9D8F-3336C0FA9A62}" destId="{4267C4DC-D0E2-44F2-9F6D-BAC10B8BD533}" srcOrd="0" destOrd="0" presId="urn:microsoft.com/office/officeart/2005/8/layout/hierarchy3"/>
    <dgm:cxn modelId="{9DC8FC9D-9790-41A5-A1DA-ADFCA7680686}" type="presOf" srcId="{07A52D00-F026-41F9-93A4-EE61EA9D4FF5}" destId="{1B9F3AA1-95A9-4677-907E-930A1616B824}" srcOrd="0" destOrd="0" presId="urn:microsoft.com/office/officeart/2005/8/layout/hierarchy3"/>
    <dgm:cxn modelId="{930D75A5-705C-4A2E-8A9A-EB0EEEA0ABE3}" srcId="{74BB974C-FD41-41EC-B9AB-BD78C939F84B}" destId="{8EE5A32F-D930-4FE3-9A02-FAB550E597AF}" srcOrd="0" destOrd="0" parTransId="{330E6AC0-2298-4CE8-8FEC-B2FD16504580}" sibTransId="{51A57C66-0E88-4D91-9CD8-B3E1EF73A3CC}"/>
    <dgm:cxn modelId="{3491A6A5-05FC-4CA9-83C4-B162265666DC}" srcId="{1DF153B2-D83F-444B-ADB1-21BD30081FE6}" destId="{B30F876F-2B1F-495A-93FF-1E92DA745004}" srcOrd="2" destOrd="0" parTransId="{24A6B68A-09C7-47C7-ACFB-FED2CA390456}" sibTransId="{A22EE29C-E23C-48AC-8F79-C2BD5D4FF44B}"/>
    <dgm:cxn modelId="{347B55AA-D2E8-472A-A0FD-210E7B9115E3}" srcId="{1D2B610D-A058-449C-AC4D-39597808DC74}" destId="{B695025E-6160-4C10-BE16-084BE738F7EF}" srcOrd="2" destOrd="0" parTransId="{5AAED3D1-5FCF-4D78-9D8F-3336C0FA9A62}" sibTransId="{5CB503A4-8818-4501-B095-CB5B9CE24C69}"/>
    <dgm:cxn modelId="{5AC099AA-EAAF-427C-9137-8FF4AB7C47D6}" srcId="{1D2B610D-A058-449C-AC4D-39597808DC74}" destId="{70C666C5-F0FD-4DB4-8C7C-10AB3F845C9E}" srcOrd="0" destOrd="0" parTransId="{F947EF38-DB9B-42A3-9CF3-223F587EF42C}" sibTransId="{DCCED564-74F5-4EAA-9095-287BEA39140B}"/>
    <dgm:cxn modelId="{2C271BAB-DDEE-4010-B9D1-0D0EA5F4E075}" type="presOf" srcId="{1DF153B2-D83F-444B-ADB1-21BD30081FE6}" destId="{06C07F3A-BB73-4C0A-B093-2CCAE6AA37B8}" srcOrd="0" destOrd="0" presId="urn:microsoft.com/office/officeart/2005/8/layout/hierarchy3"/>
    <dgm:cxn modelId="{372019B1-1A89-423F-8B2D-19A58C71293C}" srcId="{74BB974C-FD41-41EC-B9AB-BD78C939F84B}" destId="{1DF153B2-D83F-444B-ADB1-21BD30081FE6}" srcOrd="2" destOrd="0" parTransId="{5648A47C-6499-439A-96C8-A6615869B93B}" sibTransId="{ACFE0F56-01C1-427C-8B91-6A5560A893B1}"/>
    <dgm:cxn modelId="{D70CB8B3-51A0-4D27-9A4E-054510DBD37C}" type="presOf" srcId="{D1020543-AFD2-46F4-A6C1-3431559D417D}" destId="{5D542CDE-DDDE-462D-A562-7A4DC69183C6}" srcOrd="0" destOrd="0" presId="urn:microsoft.com/office/officeart/2005/8/layout/hierarchy3"/>
    <dgm:cxn modelId="{B1787CB4-38FD-4B1F-8DB2-A2D80C08B283}" type="presOf" srcId="{24A6B68A-09C7-47C7-ACFB-FED2CA390456}" destId="{564EC9CC-D19F-423E-8A1E-976E541E1821}" srcOrd="0" destOrd="0" presId="urn:microsoft.com/office/officeart/2005/8/layout/hierarchy3"/>
    <dgm:cxn modelId="{396B1AB9-4C0D-4881-A2B8-FD0F5981AE9C}" type="presOf" srcId="{06637B20-8FB9-4240-A754-A2B758CBBBA4}" destId="{01467333-D50F-4288-A47B-187DE54ABA64}" srcOrd="0" destOrd="0" presId="urn:microsoft.com/office/officeart/2005/8/layout/hierarchy3"/>
    <dgm:cxn modelId="{19BCE8C1-73D1-46C2-957B-F9049FECF43B}" type="presOf" srcId="{F62F9461-29AA-4E0B-A19F-4FAC902CC179}" destId="{35077700-9FD1-4832-A05A-F4B013DA5782}" srcOrd="1" destOrd="0" presId="urn:microsoft.com/office/officeart/2005/8/layout/hierarchy3"/>
    <dgm:cxn modelId="{1EB8BDC2-3C6A-4692-9F79-C5D8E3D49F5A}" type="presOf" srcId="{1D2B610D-A058-449C-AC4D-39597808DC74}" destId="{712D837A-4E7D-4585-914A-B144D799B7A5}" srcOrd="0" destOrd="0" presId="urn:microsoft.com/office/officeart/2005/8/layout/hierarchy3"/>
    <dgm:cxn modelId="{06C73ED6-A016-4DC0-A51C-99953E805B6E}" srcId="{8EE5A32F-D930-4FE3-9A02-FAB550E597AF}" destId="{B52F5340-B371-4000-998A-C463F74C4B53}" srcOrd="3" destOrd="0" parTransId="{06637B20-8FB9-4240-A754-A2B758CBBBA4}" sibTransId="{89BF80E3-55E4-45D8-8B1C-E147BDEDC323}"/>
    <dgm:cxn modelId="{8B55B2D9-26B3-4AFB-9DD0-9E54722EF1E0}" type="presOf" srcId="{C3DEA07C-4EA8-4EF3-B8FA-0A17E12AC060}" destId="{51304E11-B748-45BF-82A7-B9CE8E2C6287}" srcOrd="0" destOrd="0" presId="urn:microsoft.com/office/officeart/2005/8/layout/hierarchy3"/>
    <dgm:cxn modelId="{39D17AE0-F2E2-499C-A186-FF63DBAD5111}" type="presOf" srcId="{8EE5A32F-D930-4FE3-9A02-FAB550E597AF}" destId="{2B235E79-909E-4915-9011-9CE9449E2A03}" srcOrd="0" destOrd="0" presId="urn:microsoft.com/office/officeart/2005/8/layout/hierarchy3"/>
    <dgm:cxn modelId="{F14CEFE8-5698-4591-9AEE-4BBF9B1E3AAD}" type="presOf" srcId="{A0E20210-AF25-484F-B764-74C815D679C5}" destId="{BC8A36FF-1E79-4178-862B-C3FB508B9B33}" srcOrd="0" destOrd="0" presId="urn:microsoft.com/office/officeart/2005/8/layout/hierarchy3"/>
    <dgm:cxn modelId="{5E362FE9-A26E-4DAD-9FE3-C995CBAF1794}" type="presOf" srcId="{1CCAF9AB-4882-4F87-9E67-44F530E0771C}" destId="{0F84CA7D-CA06-4E67-8C41-5F2E40003AA5}" srcOrd="0" destOrd="0" presId="urn:microsoft.com/office/officeart/2005/8/layout/hierarchy3"/>
    <dgm:cxn modelId="{67E7A1E9-CB2E-4F1F-BBF2-511860EDFF65}" type="presOf" srcId="{8EE5A32F-D930-4FE3-9A02-FAB550E597AF}" destId="{F53DFC6C-6D02-47B7-8E59-57245BBC1A63}" srcOrd="1" destOrd="0" presId="urn:microsoft.com/office/officeart/2005/8/layout/hierarchy3"/>
    <dgm:cxn modelId="{2C29D6EA-02DF-4FEB-A3F6-26B2F8C2C52B}" srcId="{8EE5A32F-D930-4FE3-9A02-FAB550E597AF}" destId="{B14FA52D-0746-4919-BFC6-463EDBBCDFC4}" srcOrd="1" destOrd="0" parTransId="{36C0B7E2-EA06-4658-ABB1-ED9B07BC9BD8}" sibTransId="{6FFB0FB7-2601-46D4-8E93-E6041BBFED89}"/>
    <dgm:cxn modelId="{36D3D7F1-B2EE-4297-A594-79B6EBE04A3A}" type="presOf" srcId="{1FE25E1E-0357-42A7-96DD-B0E9A36E56C8}" destId="{A4D17A25-7AE4-4A5C-8945-91B286764C80}" srcOrd="0" destOrd="0" presId="urn:microsoft.com/office/officeart/2005/8/layout/hierarchy3"/>
    <dgm:cxn modelId="{19762CF5-086B-4412-BCB9-76224BF810CA}" srcId="{74BB974C-FD41-41EC-B9AB-BD78C939F84B}" destId="{F62F9461-29AA-4E0B-A19F-4FAC902CC179}" srcOrd="4" destOrd="0" parTransId="{AABC919E-E765-4434-BD25-673456726383}" sibTransId="{ABF6667C-CAE2-45B0-9340-4EF3001EC4F6}"/>
    <dgm:cxn modelId="{B77185F9-0657-40FD-8D2E-65AF19C8D2C2}" type="presOf" srcId="{8C64A802-8FC4-4B48-8ADA-469BF45FDC3D}" destId="{EDAEA1C3-AF28-40D7-BC76-5C4DF15E13FC}" srcOrd="0" destOrd="0" presId="urn:microsoft.com/office/officeart/2005/8/layout/hierarchy3"/>
    <dgm:cxn modelId="{F1093EFD-BDCA-4917-A4A6-121BEE212716}" srcId="{F62F9461-29AA-4E0B-A19F-4FAC902CC179}" destId="{B8806E0A-EF04-475D-A7BE-079253EB6F52}" srcOrd="2" destOrd="0" parTransId="{8C64A802-8FC4-4B48-8ADA-469BF45FDC3D}" sibTransId="{CEB4FFAF-9903-4A39-98EF-CCC6F8BC2D2E}"/>
    <dgm:cxn modelId="{C0E41AFE-FC44-48CC-9A3B-7931AB82DDC3}" type="presOf" srcId="{73A78107-CB4D-4121-A24F-3CFDF83AB47A}" destId="{A8542CF8-6FCE-43A6-9328-FBC19C3296F0}" srcOrd="0" destOrd="0" presId="urn:microsoft.com/office/officeart/2005/8/layout/hierarchy3"/>
    <dgm:cxn modelId="{953950CF-D2E3-48EC-B5D5-CFE870E77F2F}" type="presParOf" srcId="{9846E69C-BDC1-43E8-A3C2-9F24D9F18B66}" destId="{938B65D8-509B-4E21-B3C0-0CAE917CA6AA}" srcOrd="0" destOrd="0" presId="urn:microsoft.com/office/officeart/2005/8/layout/hierarchy3"/>
    <dgm:cxn modelId="{EC887DA7-365C-4BF7-B7B3-52E7F181A611}" type="presParOf" srcId="{938B65D8-509B-4E21-B3C0-0CAE917CA6AA}" destId="{10136E80-9AF9-4E8A-913A-B0B73FC8121D}" srcOrd="0" destOrd="0" presId="urn:microsoft.com/office/officeart/2005/8/layout/hierarchy3"/>
    <dgm:cxn modelId="{AA8725A5-D91C-44C0-A241-F61AB8372E6F}" type="presParOf" srcId="{10136E80-9AF9-4E8A-913A-B0B73FC8121D}" destId="{2B235E79-909E-4915-9011-9CE9449E2A03}" srcOrd="0" destOrd="0" presId="urn:microsoft.com/office/officeart/2005/8/layout/hierarchy3"/>
    <dgm:cxn modelId="{67D858BF-653E-41E4-A967-558D6CEA3811}" type="presParOf" srcId="{10136E80-9AF9-4E8A-913A-B0B73FC8121D}" destId="{F53DFC6C-6D02-47B7-8E59-57245BBC1A63}" srcOrd="1" destOrd="0" presId="urn:microsoft.com/office/officeart/2005/8/layout/hierarchy3"/>
    <dgm:cxn modelId="{3012A9E1-C815-48BA-AFB7-0C191E667628}" type="presParOf" srcId="{938B65D8-509B-4E21-B3C0-0CAE917CA6AA}" destId="{95C479D7-C813-4B64-8915-901CE639AC1F}" srcOrd="1" destOrd="0" presId="urn:microsoft.com/office/officeart/2005/8/layout/hierarchy3"/>
    <dgm:cxn modelId="{C6B7A181-BB2E-4414-8087-510E35C30FC5}" type="presParOf" srcId="{95C479D7-C813-4B64-8915-901CE639AC1F}" destId="{94DFD1C3-64A0-4365-895E-3651A22696A3}" srcOrd="0" destOrd="0" presId="urn:microsoft.com/office/officeart/2005/8/layout/hierarchy3"/>
    <dgm:cxn modelId="{8B5679C4-186D-49C5-A651-17D320AE7C81}" type="presParOf" srcId="{95C479D7-C813-4B64-8915-901CE639AC1F}" destId="{10B064CE-7DC2-48D9-814C-37D6E393EA1F}" srcOrd="1" destOrd="0" presId="urn:microsoft.com/office/officeart/2005/8/layout/hierarchy3"/>
    <dgm:cxn modelId="{B2A2BE49-A299-4466-B75F-31EA5F95DB92}" type="presParOf" srcId="{95C479D7-C813-4B64-8915-901CE639AC1F}" destId="{E086E050-D034-4D3F-A75C-16A9996E786E}" srcOrd="2" destOrd="0" presId="urn:microsoft.com/office/officeart/2005/8/layout/hierarchy3"/>
    <dgm:cxn modelId="{E0781ADD-DEFA-4FF0-8852-8E122A6EB28B}" type="presParOf" srcId="{95C479D7-C813-4B64-8915-901CE639AC1F}" destId="{9574B88A-E198-426A-873B-10FF20C35D93}" srcOrd="3" destOrd="0" presId="urn:microsoft.com/office/officeart/2005/8/layout/hierarchy3"/>
    <dgm:cxn modelId="{DBA4379A-EF9F-4529-8EF8-0D63F7E0CE93}" type="presParOf" srcId="{95C479D7-C813-4B64-8915-901CE639AC1F}" destId="{ECAAB30E-1082-4B80-BB9B-2CD191CA7564}" srcOrd="4" destOrd="0" presId="urn:microsoft.com/office/officeart/2005/8/layout/hierarchy3"/>
    <dgm:cxn modelId="{82F89E8F-36B4-4FBE-B74F-F2184BA2E070}" type="presParOf" srcId="{95C479D7-C813-4B64-8915-901CE639AC1F}" destId="{5D542CDE-DDDE-462D-A562-7A4DC69183C6}" srcOrd="5" destOrd="0" presId="urn:microsoft.com/office/officeart/2005/8/layout/hierarchy3"/>
    <dgm:cxn modelId="{03EB80D6-8B26-4A73-AEDD-AA789CC91223}" type="presParOf" srcId="{95C479D7-C813-4B64-8915-901CE639AC1F}" destId="{01467333-D50F-4288-A47B-187DE54ABA64}" srcOrd="6" destOrd="0" presId="urn:microsoft.com/office/officeart/2005/8/layout/hierarchy3"/>
    <dgm:cxn modelId="{3748096C-2C9B-4195-A4FF-CE7731125F84}" type="presParOf" srcId="{95C479D7-C813-4B64-8915-901CE639AC1F}" destId="{E6A033B4-D5EA-4578-BFBC-721C64D6FA20}" srcOrd="7" destOrd="0" presId="urn:microsoft.com/office/officeart/2005/8/layout/hierarchy3"/>
    <dgm:cxn modelId="{9C7BE7AF-56A2-4A04-9E33-48F6D5C1EF18}" type="presParOf" srcId="{95C479D7-C813-4B64-8915-901CE639AC1F}" destId="{A8542CF8-6FCE-43A6-9328-FBC19C3296F0}" srcOrd="8" destOrd="0" presId="urn:microsoft.com/office/officeart/2005/8/layout/hierarchy3"/>
    <dgm:cxn modelId="{C4DA4194-5A4D-40B5-8AA4-38C0219ACBC1}" type="presParOf" srcId="{95C479D7-C813-4B64-8915-901CE639AC1F}" destId="{0C5B5E2B-2E69-4917-9992-0BE74F519D98}" srcOrd="9" destOrd="0" presId="urn:microsoft.com/office/officeart/2005/8/layout/hierarchy3"/>
    <dgm:cxn modelId="{075BC1F1-944D-4C69-8EED-755A1D3B923B}" type="presParOf" srcId="{9846E69C-BDC1-43E8-A3C2-9F24D9F18B66}" destId="{53D73E9A-A821-4E89-94E4-32506B36243B}" srcOrd="1" destOrd="0" presId="urn:microsoft.com/office/officeart/2005/8/layout/hierarchy3"/>
    <dgm:cxn modelId="{A9F20E45-EC94-4AB2-9B21-455592D8EA7B}" type="presParOf" srcId="{53D73E9A-A821-4E89-94E4-32506B36243B}" destId="{480A7C36-7376-42A1-929B-CC072DBA23F8}" srcOrd="0" destOrd="0" presId="urn:microsoft.com/office/officeart/2005/8/layout/hierarchy3"/>
    <dgm:cxn modelId="{44B9A74A-4A6C-4671-8F27-506A36C97DC4}" type="presParOf" srcId="{480A7C36-7376-42A1-929B-CC072DBA23F8}" destId="{0D351FEA-0E59-423E-8C9F-3B9B77718292}" srcOrd="0" destOrd="0" presId="urn:microsoft.com/office/officeart/2005/8/layout/hierarchy3"/>
    <dgm:cxn modelId="{75ACACA0-E5A6-4E25-AB8F-35753524FE2C}" type="presParOf" srcId="{480A7C36-7376-42A1-929B-CC072DBA23F8}" destId="{5BB8AF32-F3E3-491C-96D2-9A7A8118369C}" srcOrd="1" destOrd="0" presId="urn:microsoft.com/office/officeart/2005/8/layout/hierarchy3"/>
    <dgm:cxn modelId="{ED852F3E-F84F-4ACE-921F-B27C0ED0A53C}" type="presParOf" srcId="{53D73E9A-A821-4E89-94E4-32506B36243B}" destId="{06D0D9F5-C318-4E35-B126-7DB96DFEA729}" srcOrd="1" destOrd="0" presId="urn:microsoft.com/office/officeart/2005/8/layout/hierarchy3"/>
    <dgm:cxn modelId="{03236A9D-392E-4662-949C-3DAA292B37EE}" type="presParOf" srcId="{06D0D9F5-C318-4E35-B126-7DB96DFEA729}" destId="{890A1404-DCEC-4132-8D55-37F0FF8E697A}" srcOrd="0" destOrd="0" presId="urn:microsoft.com/office/officeart/2005/8/layout/hierarchy3"/>
    <dgm:cxn modelId="{C10EB2CD-4FE4-4B2A-9CEB-C0D32E06D9AD}" type="presParOf" srcId="{06D0D9F5-C318-4E35-B126-7DB96DFEA729}" destId="{4EE7A47D-3B6E-4473-8DE5-73CB33BE3491}" srcOrd="1" destOrd="0" presId="urn:microsoft.com/office/officeart/2005/8/layout/hierarchy3"/>
    <dgm:cxn modelId="{40A344DF-F657-4A61-A1CE-D0C19DB987C0}" type="presParOf" srcId="{06D0D9F5-C318-4E35-B126-7DB96DFEA729}" destId="{51304E11-B748-45BF-82A7-B9CE8E2C6287}" srcOrd="2" destOrd="0" presId="urn:microsoft.com/office/officeart/2005/8/layout/hierarchy3"/>
    <dgm:cxn modelId="{DBA7BC33-1A87-4FDC-81AF-5F1EF8DA015F}" type="presParOf" srcId="{06D0D9F5-C318-4E35-B126-7DB96DFEA729}" destId="{E42436D1-9700-446F-A9A8-BECDDE442D95}" srcOrd="3" destOrd="0" presId="urn:microsoft.com/office/officeart/2005/8/layout/hierarchy3"/>
    <dgm:cxn modelId="{3453A4BD-2AA8-4DE7-A79F-BF98C8A2CAC9}" type="presParOf" srcId="{06D0D9F5-C318-4E35-B126-7DB96DFEA729}" destId="{051767D5-2499-45D8-B790-5C1992F22CA0}" srcOrd="4" destOrd="0" presId="urn:microsoft.com/office/officeart/2005/8/layout/hierarchy3"/>
    <dgm:cxn modelId="{517ED393-8CAA-491E-89DE-AAD0EFAE25B3}" type="presParOf" srcId="{06D0D9F5-C318-4E35-B126-7DB96DFEA729}" destId="{25E932C6-C4E2-4791-942E-5302E0E530F6}" srcOrd="5" destOrd="0" presId="urn:microsoft.com/office/officeart/2005/8/layout/hierarchy3"/>
    <dgm:cxn modelId="{CD662C65-0B31-4E70-AF3E-9EAA1ABA7621}" type="presParOf" srcId="{9846E69C-BDC1-43E8-A3C2-9F24D9F18B66}" destId="{25AFB48C-DC41-43E1-8BEE-B4E7C9B2B20A}" srcOrd="2" destOrd="0" presId="urn:microsoft.com/office/officeart/2005/8/layout/hierarchy3"/>
    <dgm:cxn modelId="{E5E3A953-0A0D-42ED-9243-EB79966D7103}" type="presParOf" srcId="{25AFB48C-DC41-43E1-8BEE-B4E7C9B2B20A}" destId="{E8C59777-7907-4E3C-ADB4-9B7DB43D8B36}" srcOrd="0" destOrd="0" presId="urn:microsoft.com/office/officeart/2005/8/layout/hierarchy3"/>
    <dgm:cxn modelId="{2F935116-A1BC-4835-ADAE-EA101735B04E}" type="presParOf" srcId="{E8C59777-7907-4E3C-ADB4-9B7DB43D8B36}" destId="{06C07F3A-BB73-4C0A-B093-2CCAE6AA37B8}" srcOrd="0" destOrd="0" presId="urn:microsoft.com/office/officeart/2005/8/layout/hierarchy3"/>
    <dgm:cxn modelId="{CBBA2A39-AB42-4F70-B7F8-C5AF9D029290}" type="presParOf" srcId="{E8C59777-7907-4E3C-ADB4-9B7DB43D8B36}" destId="{5411F860-919C-4DA0-A1D8-4990D05E78AB}" srcOrd="1" destOrd="0" presId="urn:microsoft.com/office/officeart/2005/8/layout/hierarchy3"/>
    <dgm:cxn modelId="{7D06B1AB-38BF-4382-9F26-4DDB00445EBB}" type="presParOf" srcId="{25AFB48C-DC41-43E1-8BEE-B4E7C9B2B20A}" destId="{8CE6786F-5A47-4780-A2F9-752B0E32B79B}" srcOrd="1" destOrd="0" presId="urn:microsoft.com/office/officeart/2005/8/layout/hierarchy3"/>
    <dgm:cxn modelId="{B95018E6-C568-4D09-88C6-DA6822271A7B}" type="presParOf" srcId="{8CE6786F-5A47-4780-A2F9-752B0E32B79B}" destId="{EBE5ACF2-6403-4A48-9626-55E1ECC1483E}" srcOrd="0" destOrd="0" presId="urn:microsoft.com/office/officeart/2005/8/layout/hierarchy3"/>
    <dgm:cxn modelId="{01E3E642-CB5E-42F3-AF19-52545CFEA3BF}" type="presParOf" srcId="{8CE6786F-5A47-4780-A2F9-752B0E32B79B}" destId="{BC8A36FF-1E79-4178-862B-C3FB508B9B33}" srcOrd="1" destOrd="0" presId="urn:microsoft.com/office/officeart/2005/8/layout/hierarchy3"/>
    <dgm:cxn modelId="{AF91DFC9-A9FA-458B-8167-B480A3ACA791}" type="presParOf" srcId="{8CE6786F-5A47-4780-A2F9-752B0E32B79B}" destId="{A4D17A25-7AE4-4A5C-8945-91B286764C80}" srcOrd="2" destOrd="0" presId="urn:microsoft.com/office/officeart/2005/8/layout/hierarchy3"/>
    <dgm:cxn modelId="{A3500DB4-B6F4-47A9-B550-5A55E3ECE296}" type="presParOf" srcId="{8CE6786F-5A47-4780-A2F9-752B0E32B79B}" destId="{99AF01B1-DAEC-4048-B065-7989DE67A053}" srcOrd="3" destOrd="0" presId="urn:microsoft.com/office/officeart/2005/8/layout/hierarchy3"/>
    <dgm:cxn modelId="{AAC7211F-779A-494D-9D2F-634EA3693DC2}" type="presParOf" srcId="{8CE6786F-5A47-4780-A2F9-752B0E32B79B}" destId="{564EC9CC-D19F-423E-8A1E-976E541E1821}" srcOrd="4" destOrd="0" presId="urn:microsoft.com/office/officeart/2005/8/layout/hierarchy3"/>
    <dgm:cxn modelId="{9205D7DE-01AF-4C76-AF2C-B3B604E69178}" type="presParOf" srcId="{8CE6786F-5A47-4780-A2F9-752B0E32B79B}" destId="{7A6D034C-0758-493F-91CC-ECC91976B9AE}" srcOrd="5" destOrd="0" presId="urn:microsoft.com/office/officeart/2005/8/layout/hierarchy3"/>
    <dgm:cxn modelId="{0F85A986-B354-4681-869E-5F37F0372ABB}" type="presParOf" srcId="{9846E69C-BDC1-43E8-A3C2-9F24D9F18B66}" destId="{28B45FB0-D1C9-4DC2-905A-FE94B635F6E3}" srcOrd="3" destOrd="0" presId="urn:microsoft.com/office/officeart/2005/8/layout/hierarchy3"/>
    <dgm:cxn modelId="{210B8089-14CA-49E3-A9E6-2C178B5EE58F}" type="presParOf" srcId="{28B45FB0-D1C9-4DC2-905A-FE94B635F6E3}" destId="{EF618B79-3A2F-4400-A095-0C0D47571D39}" srcOrd="0" destOrd="0" presId="urn:microsoft.com/office/officeart/2005/8/layout/hierarchy3"/>
    <dgm:cxn modelId="{68D0D0B1-7F7D-4E35-B512-48DD89ACD727}" type="presParOf" srcId="{EF618B79-3A2F-4400-A095-0C0D47571D39}" destId="{712D837A-4E7D-4585-914A-B144D799B7A5}" srcOrd="0" destOrd="0" presId="urn:microsoft.com/office/officeart/2005/8/layout/hierarchy3"/>
    <dgm:cxn modelId="{8AFAA1B8-12DE-4E2E-87A7-95BABA9AD64C}" type="presParOf" srcId="{EF618B79-3A2F-4400-A095-0C0D47571D39}" destId="{48A16D79-F514-42F3-AE70-132600246C12}" srcOrd="1" destOrd="0" presId="urn:microsoft.com/office/officeart/2005/8/layout/hierarchy3"/>
    <dgm:cxn modelId="{E53349D2-E7BD-4DF7-96D2-3477BB3C2146}" type="presParOf" srcId="{28B45FB0-D1C9-4DC2-905A-FE94B635F6E3}" destId="{87DB904C-9791-4C76-9F89-7C693846A1B1}" srcOrd="1" destOrd="0" presId="urn:microsoft.com/office/officeart/2005/8/layout/hierarchy3"/>
    <dgm:cxn modelId="{DCFB51BA-2502-4984-AC46-997872A3019C}" type="presParOf" srcId="{87DB904C-9791-4C76-9F89-7C693846A1B1}" destId="{0D6BF014-36C2-43DC-8AFF-9021B518670B}" srcOrd="0" destOrd="0" presId="urn:microsoft.com/office/officeart/2005/8/layout/hierarchy3"/>
    <dgm:cxn modelId="{A3517601-4D60-403D-A35B-518357727C2F}" type="presParOf" srcId="{87DB904C-9791-4C76-9F89-7C693846A1B1}" destId="{07DED889-9D10-4C81-894B-941AD7DA51EE}" srcOrd="1" destOrd="0" presId="urn:microsoft.com/office/officeart/2005/8/layout/hierarchy3"/>
    <dgm:cxn modelId="{78E4FC6C-6958-449F-B890-D9FDFF8B1112}" type="presParOf" srcId="{87DB904C-9791-4C76-9F89-7C693846A1B1}" destId="{1B9F3AA1-95A9-4677-907E-930A1616B824}" srcOrd="2" destOrd="0" presId="urn:microsoft.com/office/officeart/2005/8/layout/hierarchy3"/>
    <dgm:cxn modelId="{601771AD-A67E-47FF-B1C1-700EBF8D80CF}" type="presParOf" srcId="{87DB904C-9791-4C76-9F89-7C693846A1B1}" destId="{74D30545-D313-4FE7-AF40-75B8FD028D3C}" srcOrd="3" destOrd="0" presId="urn:microsoft.com/office/officeart/2005/8/layout/hierarchy3"/>
    <dgm:cxn modelId="{277E81C6-CF2B-4B01-A0ED-BA01569087C9}" type="presParOf" srcId="{87DB904C-9791-4C76-9F89-7C693846A1B1}" destId="{4267C4DC-D0E2-44F2-9F6D-BAC10B8BD533}" srcOrd="4" destOrd="0" presId="urn:microsoft.com/office/officeart/2005/8/layout/hierarchy3"/>
    <dgm:cxn modelId="{8BF3E4AF-D373-4A1D-94B4-662F9735FC9F}" type="presParOf" srcId="{87DB904C-9791-4C76-9F89-7C693846A1B1}" destId="{FF9C2055-0469-46D5-8446-BA7A7474CFDD}" srcOrd="5" destOrd="0" presId="urn:microsoft.com/office/officeart/2005/8/layout/hierarchy3"/>
    <dgm:cxn modelId="{AC420505-8C25-4D42-8E3C-96837247B54A}" type="presParOf" srcId="{87DB904C-9791-4C76-9F89-7C693846A1B1}" destId="{F2894C8A-D3DA-4C2B-914D-B4C9E2E8BF68}" srcOrd="6" destOrd="0" presId="urn:microsoft.com/office/officeart/2005/8/layout/hierarchy3"/>
    <dgm:cxn modelId="{8F704085-83C5-4379-947F-3DF4F84D607F}" type="presParOf" srcId="{87DB904C-9791-4C76-9F89-7C693846A1B1}" destId="{4C322464-998E-4C31-9BA0-1BEB035970F4}" srcOrd="7" destOrd="0" presId="urn:microsoft.com/office/officeart/2005/8/layout/hierarchy3"/>
    <dgm:cxn modelId="{81DF1DE8-977D-4C87-AC6A-3CAF4840BD0D}" type="presParOf" srcId="{9846E69C-BDC1-43E8-A3C2-9F24D9F18B66}" destId="{F1B1C7EF-F82D-4107-9983-8F58D607D05D}" srcOrd="4" destOrd="0" presId="urn:microsoft.com/office/officeart/2005/8/layout/hierarchy3"/>
    <dgm:cxn modelId="{2923B30C-8191-436E-84DC-6E1CC3382100}" type="presParOf" srcId="{F1B1C7EF-F82D-4107-9983-8F58D607D05D}" destId="{D87B065A-9622-477E-8D37-2FF5878B5CDB}" srcOrd="0" destOrd="0" presId="urn:microsoft.com/office/officeart/2005/8/layout/hierarchy3"/>
    <dgm:cxn modelId="{31192691-042E-405F-B978-FAD683060DBD}" type="presParOf" srcId="{D87B065A-9622-477E-8D37-2FF5878B5CDB}" destId="{A60594A5-C7FB-43DF-95F8-8260F61CE628}" srcOrd="0" destOrd="0" presId="urn:microsoft.com/office/officeart/2005/8/layout/hierarchy3"/>
    <dgm:cxn modelId="{71725069-B150-4505-ABBD-7CCB079EEDE1}" type="presParOf" srcId="{D87B065A-9622-477E-8D37-2FF5878B5CDB}" destId="{35077700-9FD1-4832-A05A-F4B013DA5782}" srcOrd="1" destOrd="0" presId="urn:microsoft.com/office/officeart/2005/8/layout/hierarchy3"/>
    <dgm:cxn modelId="{813A4149-7A23-419C-AB00-5767E4144DB9}" type="presParOf" srcId="{F1B1C7EF-F82D-4107-9983-8F58D607D05D}" destId="{E5AAB3AA-96EE-46AD-939E-EC7A9EEEAD5D}" srcOrd="1" destOrd="0" presId="urn:microsoft.com/office/officeart/2005/8/layout/hierarchy3"/>
    <dgm:cxn modelId="{BC972CCE-E08D-4A7F-B25D-A5E5F8451E97}" type="presParOf" srcId="{E5AAB3AA-96EE-46AD-939E-EC7A9EEEAD5D}" destId="{C69E60C0-43D7-44BD-8605-7574C80F6192}" srcOrd="0" destOrd="0" presId="urn:microsoft.com/office/officeart/2005/8/layout/hierarchy3"/>
    <dgm:cxn modelId="{7AB9B9D7-94CA-4E39-8452-BE3850862554}" type="presParOf" srcId="{E5AAB3AA-96EE-46AD-939E-EC7A9EEEAD5D}" destId="{0F84CA7D-CA06-4E67-8C41-5F2E40003AA5}" srcOrd="1" destOrd="0" presId="urn:microsoft.com/office/officeart/2005/8/layout/hierarchy3"/>
    <dgm:cxn modelId="{CC47679A-241B-4E41-A763-684FACABC955}" type="presParOf" srcId="{E5AAB3AA-96EE-46AD-939E-EC7A9EEEAD5D}" destId="{67D4EB02-CD91-4EBD-81F5-05071CC64893}" srcOrd="2" destOrd="0" presId="urn:microsoft.com/office/officeart/2005/8/layout/hierarchy3"/>
    <dgm:cxn modelId="{8A7478FB-0C8F-4EBA-A5A7-51EE03420BF4}" type="presParOf" srcId="{E5AAB3AA-96EE-46AD-939E-EC7A9EEEAD5D}" destId="{A450DEB7-9366-4D5D-A58B-5C1F9FC2FC1F}" srcOrd="3" destOrd="0" presId="urn:microsoft.com/office/officeart/2005/8/layout/hierarchy3"/>
    <dgm:cxn modelId="{90E41634-D727-469F-99A6-72C7266B1C44}" type="presParOf" srcId="{E5AAB3AA-96EE-46AD-939E-EC7A9EEEAD5D}" destId="{EDAEA1C3-AF28-40D7-BC76-5C4DF15E13FC}" srcOrd="4" destOrd="0" presId="urn:microsoft.com/office/officeart/2005/8/layout/hierarchy3"/>
    <dgm:cxn modelId="{07B455B2-F0F5-42BC-9BBF-44DC79838DF3}" type="presParOf" srcId="{E5AAB3AA-96EE-46AD-939E-EC7A9EEEAD5D}" destId="{1C081FEA-F035-4975-B5AE-40E1345D609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Em 1800 a.C., guiados por Abraão, deixaram Ur (na Mesopotâmia) em direção a Canaã.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45E0AF8-454F-47F4-B17F-AAB29F268FED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Em 1700 a.C., a seca e a fome obrigou os hebreus a emigrarem de Canaã ao Egito. 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01DEC2-46B4-4522-970E-589CB47E0F8D}">
      <dgm:prSet custT="1"/>
      <dgm:spPr/>
      <dgm:t>
        <a:bodyPr/>
        <a:lstStyle/>
        <a:p>
          <a:pPr algn="l"/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Em 1250 a.C., após um longo período escravizados pelos egípcios, os hebreus retornaram a Canaã, liderados por Moisés. </a:t>
          </a: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3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3"/>
      <dgm:spPr/>
    </dgm:pt>
    <dgm:pt modelId="{8929D5E1-6294-4396-833B-B95C5279099A}" type="pres">
      <dgm:prSet presAssocID="{E6028C00-89CF-42DF-9662-ACF9AB2BDACA}" presName="dstNode" presStyleLbl="node1" presStyleIdx="0" presStyleCnt="3"/>
      <dgm:spPr/>
    </dgm:pt>
    <dgm:pt modelId="{E4B14208-32FC-4A1B-88A3-C98BBEDDDA54}" type="pres">
      <dgm:prSet presAssocID="{3960C887-BF88-49D0-9D94-EE98726219EE}" presName="text_1" presStyleLbl="node1" presStyleIdx="0" presStyleCnt="3" custScaleY="92814">
        <dgm:presLayoutVars>
          <dgm:bulletEnabled val="1"/>
        </dgm:presLayoutVars>
      </dgm:prSet>
      <dgm:spPr/>
    </dgm:pt>
    <dgm:pt modelId="{B74E85C3-0172-4D11-8FCF-BE1CE813FD6D}" type="pres">
      <dgm:prSet presAssocID="{3960C887-BF88-49D0-9D94-EE98726219EE}" presName="accent_1" presStyleCnt="0"/>
      <dgm:spPr/>
    </dgm:pt>
    <dgm:pt modelId="{731D6A76-E491-43F3-81D6-6549FB274DB3}" type="pres">
      <dgm:prSet presAssocID="{3960C887-BF88-49D0-9D94-EE98726219EE}" presName="accentRepeatNode" presStyleLbl="solidFgAcc1" presStyleIdx="0" presStyleCnt="3" custScaleX="82946" custScaleY="76626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F40AFF86-064F-40A3-BA84-EF628C813997}" type="pres">
      <dgm:prSet presAssocID="{045E0AF8-454F-47F4-B17F-AAB29F268FED}" presName="text_2" presStyleLbl="node1" presStyleIdx="1" presStyleCnt="3" custScaleY="95634" custLinFactNeighborX="-90" custLinFactNeighborY="-29002">
        <dgm:presLayoutVars>
          <dgm:bulletEnabled val="1"/>
        </dgm:presLayoutVars>
      </dgm:prSet>
      <dgm:spPr/>
    </dgm:pt>
    <dgm:pt modelId="{921E8B3B-794E-4D37-84EF-0EA671C1E6D7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3" custScaleX="87378" custScaleY="81182" custLinFactNeighborX="-6346" custLinFactNeighborY="-22951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34F349DD-EFA5-40FC-82C4-AF49A733EA69}" type="pres">
      <dgm:prSet presAssocID="{4401DEC2-46B4-4522-970E-589CB47E0F8D}" presName="text_3" presStyleLbl="node1" presStyleIdx="2" presStyleCnt="3" custScaleY="145519" custLinFactNeighborX="-67" custLinFactNeighborY="-16826">
        <dgm:presLayoutVars>
          <dgm:bulletEnabled val="1"/>
        </dgm:presLayoutVars>
      </dgm:prSet>
      <dgm:spPr/>
    </dgm:pt>
    <dgm:pt modelId="{2FB1D57D-04CB-4587-A0DC-0667566B7212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3" custScaleX="114327" custScaleY="118181" custLinFactNeighborX="-4485" custLinFactNeighborY="-14357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</dgm:ptLst>
  <dgm:cxnLst>
    <dgm:cxn modelId="{E4EF5129-C743-4FC0-A404-4B6DF9D79F01}" srcId="{E6028C00-89CF-42DF-9662-ACF9AB2BDACA}" destId="{3960C887-BF88-49D0-9D94-EE98726219EE}" srcOrd="0" destOrd="0" parTransId="{1CB1EDED-EC9F-426E-8BF9-E5263A90A4D3}" sibTransId="{CB2011AD-0BAD-4C54-8DD5-69A13D9A3883}"/>
    <dgm:cxn modelId="{EA7C2B2D-1D44-4760-86D8-84C30C14F938}" type="presOf" srcId="{045E0AF8-454F-47F4-B17F-AAB29F268FED}" destId="{F40AFF86-064F-40A3-BA84-EF628C813997}" srcOrd="0" destOrd="0" presId="urn:microsoft.com/office/officeart/2008/layout/VerticalCurvedList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B2867D55-51BC-44C3-A71D-BCDE81A17C33}" type="presOf" srcId="{3960C887-BF88-49D0-9D94-EE98726219EE}" destId="{E4B14208-32FC-4A1B-88A3-C98BBEDDDA54}" srcOrd="0" destOrd="0" presId="urn:microsoft.com/office/officeart/2008/layout/VerticalCurvedList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3E2058A2-5EC1-4724-9388-3DCB0C069BB1}" type="presOf" srcId="{4401DEC2-46B4-4522-970E-589CB47E0F8D}" destId="{34F349DD-EFA5-40FC-82C4-AF49A733EA69}" srcOrd="0" destOrd="0" presId="urn:microsoft.com/office/officeart/2008/layout/VerticalCurvedList"/>
    <dgm:cxn modelId="{397D12C4-B7F1-462B-A1C1-6B3F9A2EEB33}" type="presOf" srcId="{CB2011AD-0BAD-4C54-8DD5-69A13D9A3883}" destId="{00250E17-B124-47AA-87A5-0812418520DE}" srcOrd="0" destOrd="0" presId="urn:microsoft.com/office/officeart/2008/layout/VerticalCurvedList"/>
    <dgm:cxn modelId="{4BBA92CD-0CF6-4BFF-8F43-6DA68F2C8962}" type="presOf" srcId="{E6028C00-89CF-42DF-9662-ACF9AB2BDACA}" destId="{B2730530-C9B9-4FCC-8993-F70605E09C2C}" srcOrd="0" destOrd="0" presId="urn:microsoft.com/office/officeart/2008/layout/VerticalCurvedList"/>
    <dgm:cxn modelId="{4C6F6A00-9C56-4F6E-957F-86779105DA89}" type="presParOf" srcId="{B2730530-C9B9-4FCC-8993-F70605E09C2C}" destId="{D304FE40-47CB-4050-ABA7-07B31FD36423}" srcOrd="0" destOrd="0" presId="urn:microsoft.com/office/officeart/2008/layout/VerticalCurvedList"/>
    <dgm:cxn modelId="{528210CB-FA17-44FB-861C-41CFDCD873FF}" type="presParOf" srcId="{D304FE40-47CB-4050-ABA7-07B31FD36423}" destId="{C87BDED6-749D-4138-9BE6-2E13235A06B9}" srcOrd="0" destOrd="0" presId="urn:microsoft.com/office/officeart/2008/layout/VerticalCurvedList"/>
    <dgm:cxn modelId="{31BCF3C8-09BE-4531-AA1E-EF0ECE4981B2}" type="presParOf" srcId="{C87BDED6-749D-4138-9BE6-2E13235A06B9}" destId="{494D81C1-BDC7-4EB0-828E-289E649E3564}" srcOrd="0" destOrd="0" presId="urn:microsoft.com/office/officeart/2008/layout/VerticalCurvedList"/>
    <dgm:cxn modelId="{AE3D365A-80F6-44E4-850E-F7C0B5FCA6ED}" type="presParOf" srcId="{C87BDED6-749D-4138-9BE6-2E13235A06B9}" destId="{00250E17-B124-47AA-87A5-0812418520DE}" srcOrd="1" destOrd="0" presId="urn:microsoft.com/office/officeart/2008/layout/VerticalCurvedList"/>
    <dgm:cxn modelId="{00426930-E7FA-44CB-A823-9F546AA497B9}" type="presParOf" srcId="{C87BDED6-749D-4138-9BE6-2E13235A06B9}" destId="{5B386145-98D4-4EB8-A340-AF1F45FB5958}" srcOrd="2" destOrd="0" presId="urn:microsoft.com/office/officeart/2008/layout/VerticalCurvedList"/>
    <dgm:cxn modelId="{34E18F56-D7B1-4AFA-A7BF-408EA5F927FB}" type="presParOf" srcId="{C87BDED6-749D-4138-9BE6-2E13235A06B9}" destId="{8929D5E1-6294-4396-833B-B95C5279099A}" srcOrd="3" destOrd="0" presId="urn:microsoft.com/office/officeart/2008/layout/VerticalCurvedList"/>
    <dgm:cxn modelId="{04CDDE88-23F6-4B85-B2AB-13754D573AF9}" type="presParOf" srcId="{D304FE40-47CB-4050-ABA7-07B31FD36423}" destId="{E4B14208-32FC-4A1B-88A3-C98BBEDDDA54}" srcOrd="1" destOrd="0" presId="urn:microsoft.com/office/officeart/2008/layout/VerticalCurvedList"/>
    <dgm:cxn modelId="{6361AAE7-457A-4B51-A29D-9652C744F89B}" type="presParOf" srcId="{D304FE40-47CB-4050-ABA7-07B31FD36423}" destId="{B74E85C3-0172-4D11-8FCF-BE1CE813FD6D}" srcOrd="2" destOrd="0" presId="urn:microsoft.com/office/officeart/2008/layout/VerticalCurvedList"/>
    <dgm:cxn modelId="{71D2E0C8-B8F3-4B65-9B36-9D2CD5E7DD9A}" type="presParOf" srcId="{B74E85C3-0172-4D11-8FCF-BE1CE813FD6D}" destId="{731D6A76-E491-43F3-81D6-6549FB274DB3}" srcOrd="0" destOrd="0" presId="urn:microsoft.com/office/officeart/2008/layout/VerticalCurvedList"/>
    <dgm:cxn modelId="{A07C942C-7291-430A-AED8-73C094EA60A5}" type="presParOf" srcId="{D304FE40-47CB-4050-ABA7-07B31FD36423}" destId="{F40AFF86-064F-40A3-BA84-EF628C813997}" srcOrd="3" destOrd="0" presId="urn:microsoft.com/office/officeart/2008/layout/VerticalCurvedList"/>
    <dgm:cxn modelId="{E566E733-3516-4AAB-970A-C30FEA85D941}" type="presParOf" srcId="{D304FE40-47CB-4050-ABA7-07B31FD36423}" destId="{921E8B3B-794E-4D37-84EF-0EA671C1E6D7}" srcOrd="4" destOrd="0" presId="urn:microsoft.com/office/officeart/2008/layout/VerticalCurvedList"/>
    <dgm:cxn modelId="{CBAC912E-A1A0-47A2-9E48-1EA3AFF0871F}" type="presParOf" srcId="{921E8B3B-794E-4D37-84EF-0EA671C1E6D7}" destId="{4206CC47-D215-49C0-8F78-BC30EB1F2977}" srcOrd="0" destOrd="0" presId="urn:microsoft.com/office/officeart/2008/layout/VerticalCurvedList"/>
    <dgm:cxn modelId="{A4D8B63E-41BB-4E4B-A775-D769D1B3658A}" type="presParOf" srcId="{D304FE40-47CB-4050-ABA7-07B31FD36423}" destId="{34F349DD-EFA5-40FC-82C4-AF49A733EA69}" srcOrd="5" destOrd="0" presId="urn:microsoft.com/office/officeart/2008/layout/VerticalCurvedList"/>
    <dgm:cxn modelId="{614BA15D-A0EF-4E82-8B91-A95E70031FD7}" type="presParOf" srcId="{D304FE40-47CB-4050-ABA7-07B31FD36423}" destId="{2FB1D57D-04CB-4587-A0DC-0667566B7212}" srcOrd="6" destOrd="0" presId="urn:microsoft.com/office/officeart/2008/layout/VerticalCurvedList"/>
    <dgm:cxn modelId="{3A99D21E-3D11-42F6-B759-DB0B0E143D7F}" type="presParOf" srcId="{2FB1D57D-04CB-4587-A0DC-0667566B7212}" destId="{6582977A-D34A-4800-B06F-15F7BBE4B7C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2BB26-22E1-4623-B678-8B7B711A55D4}">
      <dsp:nvSpPr>
        <dsp:cNvPr id="0" name=""/>
        <dsp:cNvSpPr/>
      </dsp:nvSpPr>
      <dsp:spPr>
        <a:xfrm>
          <a:off x="0" y="216356"/>
          <a:ext cx="2020453" cy="22919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Junho e novembro, período das chuvas e cheia do  Rio Nilo.</a:t>
          </a:r>
        </a:p>
      </dsp:txBody>
      <dsp:txXfrm>
        <a:off x="59177" y="275533"/>
        <a:ext cx="1902099" cy="2173597"/>
      </dsp:txXfrm>
    </dsp:sp>
    <dsp:sp modelId="{748F1DAD-E91E-4FF8-97A0-0323DBA6E937}">
      <dsp:nvSpPr>
        <dsp:cNvPr id="0" name=""/>
        <dsp:cNvSpPr/>
      </dsp:nvSpPr>
      <dsp:spPr>
        <a:xfrm>
          <a:off x="2200584" y="1111795"/>
          <a:ext cx="381877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tx1"/>
            </a:solidFill>
          </a:endParaRPr>
        </a:p>
      </dsp:txBody>
      <dsp:txXfrm>
        <a:off x="2200584" y="1212009"/>
        <a:ext cx="267314" cy="300644"/>
      </dsp:txXfrm>
    </dsp:sp>
    <dsp:sp modelId="{E6AE019F-F517-4718-9266-1A11F84EF98E}">
      <dsp:nvSpPr>
        <dsp:cNvPr id="0" name=""/>
        <dsp:cNvSpPr/>
      </dsp:nvSpPr>
      <dsp:spPr>
        <a:xfrm>
          <a:off x="2740977" y="216356"/>
          <a:ext cx="2020453" cy="22919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Novembro, as águas baixam e a terra fica coberta de </a:t>
          </a:r>
          <a:r>
            <a:rPr lang="pt-BR" sz="2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húmus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.</a:t>
          </a:r>
        </a:p>
      </dsp:txBody>
      <dsp:txXfrm>
        <a:off x="2800154" y="275533"/>
        <a:ext cx="1902099" cy="2173597"/>
      </dsp:txXfrm>
    </dsp:sp>
    <dsp:sp modelId="{F1DA0AF3-AF43-4EAE-979F-FE9106A7823D}">
      <dsp:nvSpPr>
        <dsp:cNvPr id="0" name=""/>
        <dsp:cNvSpPr/>
      </dsp:nvSpPr>
      <dsp:spPr>
        <a:xfrm>
          <a:off x="4980254" y="1111795"/>
          <a:ext cx="463905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tx1"/>
            </a:solidFill>
          </a:endParaRPr>
        </a:p>
      </dsp:txBody>
      <dsp:txXfrm>
        <a:off x="4980254" y="1212009"/>
        <a:ext cx="324734" cy="300644"/>
      </dsp:txXfrm>
    </dsp:sp>
    <dsp:sp modelId="{740BCE43-18D9-4CF9-BE90-1A5CA7DFC249}">
      <dsp:nvSpPr>
        <dsp:cNvPr id="0" name=""/>
        <dsp:cNvSpPr/>
      </dsp:nvSpPr>
      <dsp:spPr>
        <a:xfrm>
          <a:off x="5636723" y="216356"/>
          <a:ext cx="2020453" cy="22919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Semeadura da terra. </a:t>
          </a:r>
        </a:p>
      </dsp:txBody>
      <dsp:txXfrm>
        <a:off x="5695900" y="275533"/>
        <a:ext cx="1902099" cy="2173597"/>
      </dsp:txXfrm>
    </dsp:sp>
    <dsp:sp modelId="{43D26933-BC7E-471D-B2E6-C899CAB15DAB}">
      <dsp:nvSpPr>
        <dsp:cNvPr id="0" name=""/>
        <dsp:cNvSpPr/>
      </dsp:nvSpPr>
      <dsp:spPr>
        <a:xfrm>
          <a:off x="7831958" y="1111795"/>
          <a:ext cx="3705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tx1"/>
            </a:solidFill>
          </a:endParaRPr>
        </a:p>
      </dsp:txBody>
      <dsp:txXfrm>
        <a:off x="7831958" y="1212009"/>
        <a:ext cx="259375" cy="300644"/>
      </dsp:txXfrm>
    </dsp:sp>
    <dsp:sp modelId="{BA30081B-8DE0-48C4-A688-03236E6D31CA}">
      <dsp:nvSpPr>
        <dsp:cNvPr id="0" name=""/>
        <dsp:cNvSpPr/>
      </dsp:nvSpPr>
      <dsp:spPr>
        <a:xfrm>
          <a:off x="8356302" y="216356"/>
          <a:ext cx="2020453" cy="22919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Abril e junho, época da colheita.</a:t>
          </a:r>
        </a:p>
      </dsp:txBody>
      <dsp:txXfrm>
        <a:off x="8415479" y="275533"/>
        <a:ext cx="1902099" cy="21735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5935662" y="-908325"/>
          <a:ext cx="7066215" cy="706621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4208-32FC-4A1B-88A3-C98BBEDDDA54}">
      <dsp:nvSpPr>
        <dsp:cNvPr id="0" name=""/>
        <dsp:cNvSpPr/>
      </dsp:nvSpPr>
      <dsp:spPr>
        <a:xfrm>
          <a:off x="494091" y="351577"/>
          <a:ext cx="6034817" cy="609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10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Civilizações anteriores à chegada dos europeus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94091" y="351577"/>
        <a:ext cx="6034817" cy="609236"/>
      </dsp:txXfrm>
    </dsp:sp>
    <dsp:sp modelId="{731D6A76-E491-43F3-81D6-6549FB274DB3}">
      <dsp:nvSpPr>
        <dsp:cNvPr id="0" name=""/>
        <dsp:cNvSpPr/>
      </dsp:nvSpPr>
      <dsp:spPr>
        <a:xfrm>
          <a:off x="153802" y="341834"/>
          <a:ext cx="680577" cy="6287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AFF86-064F-40A3-BA84-EF628C813997}">
      <dsp:nvSpPr>
        <dsp:cNvPr id="0" name=""/>
        <dsp:cNvSpPr/>
      </dsp:nvSpPr>
      <dsp:spPr>
        <a:xfrm>
          <a:off x="959444" y="1136244"/>
          <a:ext cx="5564456" cy="627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10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Diversidade cultural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959444" y="1136244"/>
        <a:ext cx="5564456" cy="627746"/>
      </dsp:txXfrm>
    </dsp:sp>
    <dsp:sp modelId="{4206CC47-D215-49C0-8F78-BC30EB1F2977}">
      <dsp:nvSpPr>
        <dsp:cNvPr id="0" name=""/>
        <dsp:cNvSpPr/>
      </dsp:nvSpPr>
      <dsp:spPr>
        <a:xfrm>
          <a:off x="553911" y="1119122"/>
          <a:ext cx="716942" cy="66610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349DD-EFA5-40FC-82C4-AF49A733EA69}">
      <dsp:nvSpPr>
        <dsp:cNvPr id="0" name=""/>
        <dsp:cNvSpPr/>
      </dsp:nvSpPr>
      <dsp:spPr>
        <a:xfrm>
          <a:off x="1105184" y="2036738"/>
          <a:ext cx="5420093" cy="95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10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Impérios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105184" y="2036738"/>
        <a:ext cx="5420093" cy="955194"/>
      </dsp:txXfrm>
    </dsp:sp>
    <dsp:sp modelId="{6582977A-D34A-4800-B06F-15F7BBE4B7C6}">
      <dsp:nvSpPr>
        <dsp:cNvPr id="0" name=""/>
        <dsp:cNvSpPr/>
      </dsp:nvSpPr>
      <dsp:spPr>
        <a:xfrm>
          <a:off x="602985" y="2022140"/>
          <a:ext cx="938061" cy="9696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48D947-57B0-4829-A0A0-1063F79925AC}">
      <dsp:nvSpPr>
        <dsp:cNvPr id="0" name=""/>
        <dsp:cNvSpPr/>
      </dsp:nvSpPr>
      <dsp:spPr>
        <a:xfrm>
          <a:off x="964452" y="3280873"/>
          <a:ext cx="5564456" cy="656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10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Cidades-Estado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964452" y="3280873"/>
        <a:ext cx="5564456" cy="656405"/>
      </dsp:txXfrm>
    </dsp:sp>
    <dsp:sp modelId="{38FEC4E2-FF17-4ED2-8799-D11EC6D88B0A}">
      <dsp:nvSpPr>
        <dsp:cNvPr id="0" name=""/>
        <dsp:cNvSpPr/>
      </dsp:nvSpPr>
      <dsp:spPr>
        <a:xfrm>
          <a:off x="554199" y="3198822"/>
          <a:ext cx="820507" cy="82050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18B0BA-AEEA-4C6C-8225-F7FA52801894}">
      <dsp:nvSpPr>
        <dsp:cNvPr id="0" name=""/>
        <dsp:cNvSpPr/>
      </dsp:nvSpPr>
      <dsp:spPr>
        <a:xfrm>
          <a:off x="494091" y="4265166"/>
          <a:ext cx="6034817" cy="656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10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Indígenas das terras do atual Brasil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94091" y="4265166"/>
        <a:ext cx="6034817" cy="656405"/>
      </dsp:txXfrm>
    </dsp:sp>
    <dsp:sp modelId="{330E9CFB-A8A8-4D6B-B879-F9FE7C773806}">
      <dsp:nvSpPr>
        <dsp:cNvPr id="0" name=""/>
        <dsp:cNvSpPr/>
      </dsp:nvSpPr>
      <dsp:spPr>
        <a:xfrm>
          <a:off x="83838" y="4183115"/>
          <a:ext cx="820507" cy="82050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DABB4-1FCC-40D9-930D-32029E719808}">
      <dsp:nvSpPr>
        <dsp:cNvPr id="0" name=""/>
        <dsp:cNvSpPr/>
      </dsp:nvSpPr>
      <dsp:spPr>
        <a:xfrm>
          <a:off x="2458466" y="0"/>
          <a:ext cx="5598667" cy="1048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Roboto" panose="02000000000000000000" pitchFamily="2" charset="0"/>
              <a:ea typeface="Roboto" panose="02000000000000000000" pitchFamily="2" charset="0"/>
            </a:rPr>
            <a:t>Capital do Império: cidade de Tenochtitlán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489187" y="30721"/>
        <a:ext cx="5537225" cy="987455"/>
      </dsp:txXfrm>
    </dsp:sp>
    <dsp:sp modelId="{628E9016-C82C-428E-A25C-6851FA190FD4}">
      <dsp:nvSpPr>
        <dsp:cNvPr id="0" name=""/>
        <dsp:cNvSpPr/>
      </dsp:nvSpPr>
      <dsp:spPr>
        <a:xfrm rot="5400000">
          <a:off x="4974697" y="1089535"/>
          <a:ext cx="566205" cy="673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schemeClr val="tx1"/>
            </a:solidFill>
          </a:endParaRPr>
        </a:p>
      </dsp:txBody>
      <dsp:txXfrm rot="-5400000">
        <a:off x="5055701" y="1143265"/>
        <a:ext cx="404199" cy="396344"/>
      </dsp:txXfrm>
    </dsp:sp>
    <dsp:sp modelId="{6D6ADCF9-86FC-4215-A838-23C27C98D6ED}">
      <dsp:nvSpPr>
        <dsp:cNvPr id="0" name=""/>
        <dsp:cNvSpPr/>
      </dsp:nvSpPr>
      <dsp:spPr>
        <a:xfrm>
          <a:off x="1254584" y="1803838"/>
          <a:ext cx="8006430" cy="180021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Formada por ruas retas e amplas, canais e aquedutos, templos e por um mercado central movimentado.</a:t>
          </a:r>
        </a:p>
      </dsp:txBody>
      <dsp:txXfrm>
        <a:off x="1307310" y="1856564"/>
        <a:ext cx="7900978" cy="1694762"/>
      </dsp:txXfrm>
    </dsp:sp>
    <dsp:sp modelId="{8D4211CD-F0D0-4947-B1F5-00635C750169}">
      <dsp:nvSpPr>
        <dsp:cNvPr id="0" name=""/>
        <dsp:cNvSpPr/>
      </dsp:nvSpPr>
      <dsp:spPr>
        <a:xfrm rot="5400000">
          <a:off x="4977105" y="3641478"/>
          <a:ext cx="561388" cy="673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schemeClr val="tx1"/>
            </a:solidFill>
          </a:endParaRPr>
        </a:p>
      </dsp:txBody>
      <dsp:txXfrm rot="-5400000">
        <a:off x="5055700" y="3697616"/>
        <a:ext cx="404199" cy="392972"/>
      </dsp:txXfrm>
    </dsp:sp>
    <dsp:sp modelId="{831C5474-2F69-4368-9193-8C0C763E1AE2}">
      <dsp:nvSpPr>
        <dsp:cNvPr id="0" name=""/>
        <dsp:cNvSpPr/>
      </dsp:nvSpPr>
      <dsp:spPr>
        <a:xfrm>
          <a:off x="1146082" y="4352570"/>
          <a:ext cx="8223434" cy="14754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1521, a capital asteca foi invadida e conquistada  pelos espanhóis.</a:t>
          </a:r>
        </a:p>
      </dsp:txBody>
      <dsp:txXfrm>
        <a:off x="1189297" y="4395785"/>
        <a:ext cx="8137004" cy="1389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9257-65FD-463C-91E0-447B87E4102B}">
      <dsp:nvSpPr>
        <dsp:cNvPr id="0" name=""/>
        <dsp:cNvSpPr/>
      </dsp:nvSpPr>
      <dsp:spPr>
        <a:xfrm>
          <a:off x="-6393205" y="-977883"/>
          <a:ext cx="7609743" cy="7609743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47847-C927-4C6A-9A47-D5694312804C}">
      <dsp:nvSpPr>
        <dsp:cNvPr id="0" name=""/>
        <dsp:cNvSpPr/>
      </dsp:nvSpPr>
      <dsp:spPr>
        <a:xfrm>
          <a:off x="636625" y="434677"/>
          <a:ext cx="10290130" cy="8698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41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Cidades independentes formadas por palácios, estradas e templos em forma de pirâmide. </a:t>
          </a:r>
        </a:p>
      </dsp:txBody>
      <dsp:txXfrm>
        <a:off x="636625" y="434677"/>
        <a:ext cx="10290130" cy="869807"/>
      </dsp:txXfrm>
    </dsp:sp>
    <dsp:sp modelId="{D4F2FE24-FD24-461C-8CBB-C700DCFFE80D}">
      <dsp:nvSpPr>
        <dsp:cNvPr id="0" name=""/>
        <dsp:cNvSpPr/>
      </dsp:nvSpPr>
      <dsp:spPr>
        <a:xfrm>
          <a:off x="92995" y="325951"/>
          <a:ext cx="1087259" cy="108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7E6FF-D37B-4F47-BA80-EDE2BB1BF667}">
      <dsp:nvSpPr>
        <dsp:cNvPr id="0" name=""/>
        <dsp:cNvSpPr/>
      </dsp:nvSpPr>
      <dsp:spPr>
        <a:xfrm>
          <a:off x="1135306" y="1739615"/>
          <a:ext cx="9791450" cy="8698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41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Inventores de um tipo de cimento usado nas construções.</a:t>
          </a:r>
        </a:p>
      </dsp:txBody>
      <dsp:txXfrm>
        <a:off x="1135306" y="1739615"/>
        <a:ext cx="9791450" cy="869807"/>
      </dsp:txXfrm>
    </dsp:sp>
    <dsp:sp modelId="{9B4C7A37-8854-480E-9960-1F3E1049A61B}">
      <dsp:nvSpPr>
        <dsp:cNvPr id="0" name=""/>
        <dsp:cNvSpPr/>
      </dsp:nvSpPr>
      <dsp:spPr>
        <a:xfrm>
          <a:off x="591676" y="1630889"/>
          <a:ext cx="1087259" cy="108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E41C4-91F4-499A-A6B5-727F2CEE64CC}">
      <dsp:nvSpPr>
        <dsp:cNvPr id="0" name=""/>
        <dsp:cNvSpPr/>
      </dsp:nvSpPr>
      <dsp:spPr>
        <a:xfrm>
          <a:off x="1135306" y="3044552"/>
          <a:ext cx="9791450" cy="8698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41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Unidade baseada no culto aos deuses, língua, saberes e técnicas.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135306" y="3044552"/>
        <a:ext cx="9791450" cy="869807"/>
      </dsp:txXfrm>
    </dsp:sp>
    <dsp:sp modelId="{FE60079D-1CAE-497A-9F87-5512A82F4B2F}">
      <dsp:nvSpPr>
        <dsp:cNvPr id="0" name=""/>
        <dsp:cNvSpPr/>
      </dsp:nvSpPr>
      <dsp:spPr>
        <a:xfrm>
          <a:off x="591676" y="2935827"/>
          <a:ext cx="1087259" cy="108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1B05F-4D36-4B55-929D-7FFC7FEEDC23}">
      <dsp:nvSpPr>
        <dsp:cNvPr id="0" name=""/>
        <dsp:cNvSpPr/>
      </dsp:nvSpPr>
      <dsp:spPr>
        <a:xfrm>
          <a:off x="636625" y="4349490"/>
          <a:ext cx="10290130" cy="8698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41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Conhecedores de astronomia, podiam prever eclipses e calcular a duração do ano com precisão.</a:t>
          </a:r>
        </a:p>
      </dsp:txBody>
      <dsp:txXfrm>
        <a:off x="636625" y="4349490"/>
        <a:ext cx="10290130" cy="869807"/>
      </dsp:txXfrm>
    </dsp:sp>
    <dsp:sp modelId="{F303A497-525E-4E02-9F39-DE3D6402BFD8}">
      <dsp:nvSpPr>
        <dsp:cNvPr id="0" name=""/>
        <dsp:cNvSpPr/>
      </dsp:nvSpPr>
      <dsp:spPr>
        <a:xfrm>
          <a:off x="92995" y="4240764"/>
          <a:ext cx="1087259" cy="108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FA9D3-9186-47D7-B103-6BC7F4D3328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B8BA-2D0B-487B-8BC3-DE426D4E372E}">
      <dsp:nvSpPr>
        <dsp:cNvPr id="0" name=""/>
        <dsp:cNvSpPr/>
      </dsp:nvSpPr>
      <dsp:spPr>
        <a:xfrm>
          <a:off x="0" y="0"/>
          <a:ext cx="3118049" cy="524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Roboto" panose="02000000000000000000" pitchFamily="2" charset="0"/>
              <a:ea typeface="Roboto" panose="02000000000000000000" pitchFamily="2" charset="0"/>
            </a:rPr>
            <a:t>Importante cidade do Império Inca  </a:t>
          </a:r>
        </a:p>
      </dsp:txBody>
      <dsp:txXfrm>
        <a:off x="0" y="0"/>
        <a:ext cx="3118049" cy="5243118"/>
      </dsp:txXfrm>
    </dsp:sp>
    <dsp:sp modelId="{1DD652EC-E2B2-4B29-BDA6-3DAC839CD81A}">
      <dsp:nvSpPr>
        <dsp:cNvPr id="0" name=""/>
        <dsp:cNvSpPr/>
      </dsp:nvSpPr>
      <dsp:spPr>
        <a:xfrm>
          <a:off x="3256683" y="81923"/>
          <a:ext cx="7255147" cy="163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Erguida nas montanhas a cerca de 2 400 metros. </a:t>
          </a:r>
          <a:endParaRPr lang="pt-BR" sz="2800" kern="1200" dirty="0"/>
        </a:p>
      </dsp:txBody>
      <dsp:txXfrm>
        <a:off x="3256683" y="81923"/>
        <a:ext cx="7255147" cy="1638474"/>
      </dsp:txXfrm>
    </dsp:sp>
    <dsp:sp modelId="{AEC3A7BD-EC5E-4D0D-9F8A-19E142144BD8}">
      <dsp:nvSpPr>
        <dsp:cNvPr id="0" name=""/>
        <dsp:cNvSpPr/>
      </dsp:nvSpPr>
      <dsp:spPr>
        <a:xfrm>
          <a:off x="3121818" y="1518902"/>
          <a:ext cx="73937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E6571-D1F8-4FEE-BB5B-D4310D5C6B8A}">
      <dsp:nvSpPr>
        <dsp:cNvPr id="0" name=""/>
        <dsp:cNvSpPr/>
      </dsp:nvSpPr>
      <dsp:spPr>
        <a:xfrm>
          <a:off x="3256683" y="1802321"/>
          <a:ext cx="7255147" cy="163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Abandonada logo após a chegada dos europeus.</a:t>
          </a:r>
          <a:endParaRPr lang="pt-BR" sz="2800" kern="1200" dirty="0"/>
        </a:p>
      </dsp:txBody>
      <dsp:txXfrm>
        <a:off x="3256683" y="1802321"/>
        <a:ext cx="7255147" cy="1638474"/>
      </dsp:txXfrm>
    </dsp:sp>
    <dsp:sp modelId="{2C88AE0F-3749-4F93-964E-1AE36B10E104}">
      <dsp:nvSpPr>
        <dsp:cNvPr id="0" name=""/>
        <dsp:cNvSpPr/>
      </dsp:nvSpPr>
      <dsp:spPr>
        <a:xfrm>
          <a:off x="3121818" y="3247695"/>
          <a:ext cx="73937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7CD9-A040-41CA-B9B1-FA26DFD73CCF}">
      <dsp:nvSpPr>
        <dsp:cNvPr id="0" name=""/>
        <dsp:cNvSpPr/>
      </dsp:nvSpPr>
      <dsp:spPr>
        <a:xfrm>
          <a:off x="3260452" y="3405159"/>
          <a:ext cx="7255147" cy="163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Redescoberta no século XX, atualmente é considerada patrimônio da humanidade.</a:t>
          </a:r>
          <a:endParaRPr lang="pt-BR" sz="2800" kern="1200" dirty="0"/>
        </a:p>
      </dsp:txBody>
      <dsp:txXfrm>
        <a:off x="3260452" y="3405159"/>
        <a:ext cx="7255147" cy="1638474"/>
      </dsp:txXfrm>
    </dsp:sp>
    <dsp:sp modelId="{4CE00FA8-05B2-4566-8C42-209EBCEE40B0}">
      <dsp:nvSpPr>
        <dsp:cNvPr id="0" name=""/>
        <dsp:cNvSpPr/>
      </dsp:nvSpPr>
      <dsp:spPr>
        <a:xfrm>
          <a:off x="3118049" y="5161194"/>
          <a:ext cx="73937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B6F8-427C-4E8C-A4A2-3ECDE378C21B}">
      <dsp:nvSpPr>
        <dsp:cNvPr id="0" name=""/>
        <dsp:cNvSpPr/>
      </dsp:nvSpPr>
      <dsp:spPr>
        <a:xfrm>
          <a:off x="0" y="0"/>
          <a:ext cx="2869280" cy="4286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Roboto" panose="02000000000000000000" pitchFamily="2" charset="0"/>
              <a:ea typeface="Roboto" panose="02000000000000000000" pitchFamily="2" charset="0"/>
            </a:rPr>
            <a:t>As disputas entre nomos deram origem a dois grandes reinos. </a:t>
          </a:r>
          <a:endParaRPr lang="pt-BR" sz="3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4038" y="84038"/>
        <a:ext cx="2701204" cy="4118699"/>
      </dsp:txXfrm>
    </dsp:sp>
    <dsp:sp modelId="{5EBD23E4-8307-49BC-AB76-9E2DB5240BAE}">
      <dsp:nvSpPr>
        <dsp:cNvPr id="0" name=""/>
        <dsp:cNvSpPr/>
      </dsp:nvSpPr>
      <dsp:spPr>
        <a:xfrm>
          <a:off x="3178214" y="1787596"/>
          <a:ext cx="654939" cy="71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 dirty="0">
            <a:solidFill>
              <a:schemeClr val="tx1"/>
            </a:solidFill>
          </a:endParaRPr>
        </a:p>
      </dsp:txBody>
      <dsp:txXfrm>
        <a:off x="3178214" y="1929912"/>
        <a:ext cx="458457" cy="426949"/>
      </dsp:txXfrm>
    </dsp:sp>
    <dsp:sp modelId="{86026D05-9281-47F4-B07D-C08C66BFA489}">
      <dsp:nvSpPr>
        <dsp:cNvPr id="0" name=""/>
        <dsp:cNvSpPr/>
      </dsp:nvSpPr>
      <dsp:spPr>
        <a:xfrm>
          <a:off x="4105015" y="0"/>
          <a:ext cx="2869280" cy="428677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Roboto" panose="02000000000000000000" pitchFamily="2" charset="0"/>
              <a:ea typeface="Roboto" panose="02000000000000000000" pitchFamily="2" charset="0"/>
            </a:rPr>
            <a:t>Por volta do ano 3100 a.C., o rei </a:t>
          </a:r>
          <a:r>
            <a:rPr lang="pt-BR" sz="3200" kern="1200" dirty="0" err="1">
              <a:latin typeface="Roboto" panose="02000000000000000000" pitchFamily="2" charset="0"/>
              <a:ea typeface="Roboto" panose="02000000000000000000" pitchFamily="2" charset="0"/>
            </a:rPr>
            <a:t>Menés</a:t>
          </a:r>
          <a:r>
            <a:rPr lang="pt-BR" sz="3200" kern="1200" dirty="0">
              <a:latin typeface="Roboto" panose="02000000000000000000" pitchFamily="2" charset="0"/>
              <a:ea typeface="Roboto" panose="02000000000000000000" pitchFamily="2" charset="0"/>
            </a:rPr>
            <a:t> unificou os dois reinos. </a:t>
          </a:r>
        </a:p>
      </dsp:txBody>
      <dsp:txXfrm>
        <a:off x="4189053" y="84038"/>
        <a:ext cx="2701204" cy="4118699"/>
      </dsp:txXfrm>
    </dsp:sp>
    <dsp:sp modelId="{B31670FB-C2D4-42EB-9D59-8E6434609D3B}">
      <dsp:nvSpPr>
        <dsp:cNvPr id="0" name=""/>
        <dsp:cNvSpPr/>
      </dsp:nvSpPr>
      <dsp:spPr>
        <a:xfrm>
          <a:off x="7222012" y="1787596"/>
          <a:ext cx="525158" cy="71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 dirty="0">
            <a:solidFill>
              <a:schemeClr val="tx1"/>
            </a:solidFill>
          </a:endParaRPr>
        </a:p>
      </dsp:txBody>
      <dsp:txXfrm>
        <a:off x="7222012" y="1929912"/>
        <a:ext cx="367611" cy="426949"/>
      </dsp:txXfrm>
    </dsp:sp>
    <dsp:sp modelId="{53A8C2EF-C449-44EC-86CB-A67AC238A836}">
      <dsp:nvSpPr>
        <dsp:cNvPr id="0" name=""/>
        <dsp:cNvSpPr/>
      </dsp:nvSpPr>
      <dsp:spPr>
        <a:xfrm>
          <a:off x="7965162" y="0"/>
          <a:ext cx="2869280" cy="428677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Roboto" panose="02000000000000000000" pitchFamily="2" charset="0"/>
              <a:ea typeface="Roboto" panose="02000000000000000000" pitchFamily="2" charset="0"/>
            </a:rPr>
            <a:t>Menés tornou-se o primeiro faraó, fundando a primeira dinastia.</a:t>
          </a:r>
          <a:endParaRPr lang="pt-BR" sz="3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049200" y="84038"/>
        <a:ext cx="2701204" cy="4118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B519-CF1F-45AB-8BED-B09F4117DC0A}">
      <dsp:nvSpPr>
        <dsp:cNvPr id="0" name=""/>
        <dsp:cNvSpPr/>
      </dsp:nvSpPr>
      <dsp:spPr>
        <a:xfrm>
          <a:off x="0" y="313478"/>
          <a:ext cx="10515600" cy="181467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bg1"/>
              </a:solidFill>
            </a:rPr>
            <a:t>O Reino de Kush foi bastante influenciado pelo Egito. Há inúmeros indícios a respeito das trocas comerciais entre esses povos.</a:t>
          </a:r>
        </a:p>
      </dsp:txBody>
      <dsp:txXfrm>
        <a:off x="88585" y="402063"/>
        <a:ext cx="10338430" cy="1637500"/>
      </dsp:txXfrm>
    </dsp:sp>
    <dsp:sp modelId="{772B8F11-3294-4073-BD33-C33E9C1B23A5}">
      <dsp:nvSpPr>
        <dsp:cNvPr id="0" name=""/>
        <dsp:cNvSpPr/>
      </dsp:nvSpPr>
      <dsp:spPr>
        <a:xfrm>
          <a:off x="0" y="2516808"/>
          <a:ext cx="10515600" cy="181467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bg1"/>
              </a:solidFill>
            </a:rPr>
            <a:t>Por volta de 1530 a.C., o Reino de Kush foi conquistado pelos egípcios, mas, após uma longa guerra, os cuxitas dominaram o Egito, iniciando a dinastia dos faraós negros.</a:t>
          </a:r>
        </a:p>
      </dsp:txBody>
      <dsp:txXfrm>
        <a:off x="88585" y="2605393"/>
        <a:ext cx="10338430" cy="163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0A80-4D99-47B6-9E95-753C00EC5314}">
      <dsp:nvSpPr>
        <dsp:cNvPr id="0" name=""/>
        <dsp:cNvSpPr/>
      </dsp:nvSpPr>
      <dsp:spPr>
        <a:xfrm>
          <a:off x="0" y="0"/>
          <a:ext cx="11308360" cy="7656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Roboto" panose="02000000000000000000" pitchFamily="2" charset="0"/>
              <a:ea typeface="Roboto" panose="02000000000000000000" pitchFamily="2" charset="0"/>
            </a:rPr>
            <a:t>Características do Reino Kush</a:t>
          </a:r>
        </a:p>
      </dsp:txBody>
      <dsp:txXfrm>
        <a:off x="37375" y="37375"/>
        <a:ext cx="11233610" cy="690889"/>
      </dsp:txXfrm>
    </dsp:sp>
    <dsp:sp modelId="{91DD689D-753B-4F7A-8CFE-7F42EED13CC6}">
      <dsp:nvSpPr>
        <dsp:cNvPr id="0" name=""/>
        <dsp:cNvSpPr/>
      </dsp:nvSpPr>
      <dsp:spPr>
        <a:xfrm>
          <a:off x="0" y="805341"/>
          <a:ext cx="11308360" cy="1154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04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 escolha do rei era feita por meio do voto dos líderes das comunidades;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Mulheres podiam atuar na vida política.</a:t>
          </a:r>
        </a:p>
      </dsp:txBody>
      <dsp:txXfrm>
        <a:off x="0" y="805341"/>
        <a:ext cx="11308360" cy="1154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DD8BE-BCC7-4AD4-B6E3-86DC6A27A69D}">
      <dsp:nvSpPr>
        <dsp:cNvPr id="0" name=""/>
        <dsp:cNvSpPr/>
      </dsp:nvSpPr>
      <dsp:spPr>
        <a:xfrm>
          <a:off x="268379" y="1187576"/>
          <a:ext cx="2125236" cy="203632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Atividades econômicas </a:t>
          </a:r>
        </a:p>
      </dsp:txBody>
      <dsp:txXfrm>
        <a:off x="367784" y="1286981"/>
        <a:ext cx="1926426" cy="1837519"/>
      </dsp:txXfrm>
    </dsp:sp>
    <dsp:sp modelId="{78036BF0-8019-4432-8992-2BAC5C77FA56}">
      <dsp:nvSpPr>
        <dsp:cNvPr id="0" name=""/>
        <dsp:cNvSpPr/>
      </dsp:nvSpPr>
      <dsp:spPr>
        <a:xfrm>
          <a:off x="2845537" y="508805"/>
          <a:ext cx="1672469" cy="5536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anose="02000000000000000000" pitchFamily="2" charset="0"/>
              <a:ea typeface="Roboto" panose="02000000000000000000" pitchFamily="2" charset="0"/>
            </a:rPr>
            <a:t>Pecuária</a:t>
          </a:r>
          <a:endParaRPr lang="pt-BR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872563" y="535831"/>
        <a:ext cx="1618417" cy="499587"/>
      </dsp:txXfrm>
    </dsp:sp>
    <dsp:sp modelId="{1938FE4D-08EA-4851-9A52-1571D1BC8883}">
      <dsp:nvSpPr>
        <dsp:cNvPr id="0" name=""/>
        <dsp:cNvSpPr/>
      </dsp:nvSpPr>
      <dsp:spPr>
        <a:xfrm>
          <a:off x="2844948" y="1120416"/>
          <a:ext cx="1675247" cy="55290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anose="02000000000000000000" pitchFamily="2" charset="0"/>
              <a:ea typeface="Roboto" panose="02000000000000000000" pitchFamily="2" charset="0"/>
            </a:rPr>
            <a:t>Agricultura</a:t>
          </a:r>
          <a:endParaRPr lang="pt-BR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871938" y="1147406"/>
        <a:ext cx="1621267" cy="498921"/>
      </dsp:txXfrm>
    </dsp:sp>
    <dsp:sp modelId="{9E387BC8-B4DA-4D06-88AE-BFEC9AA59B6A}">
      <dsp:nvSpPr>
        <dsp:cNvPr id="0" name=""/>
        <dsp:cNvSpPr/>
      </dsp:nvSpPr>
      <dsp:spPr>
        <a:xfrm>
          <a:off x="2842410" y="1722317"/>
          <a:ext cx="1701844" cy="62451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anose="02000000000000000000" pitchFamily="2" charset="0"/>
              <a:ea typeface="Roboto" panose="02000000000000000000" pitchFamily="2" charset="0"/>
            </a:rPr>
            <a:t>Mineração</a:t>
          </a:r>
          <a:endParaRPr lang="pt-BR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872896" y="1752803"/>
        <a:ext cx="1640872" cy="563539"/>
      </dsp:txXfrm>
    </dsp:sp>
    <dsp:sp modelId="{BF54FA03-E232-4AD9-9DE4-A142C62D50A6}">
      <dsp:nvSpPr>
        <dsp:cNvPr id="0" name=""/>
        <dsp:cNvSpPr/>
      </dsp:nvSpPr>
      <dsp:spPr>
        <a:xfrm>
          <a:off x="2839448" y="2426237"/>
          <a:ext cx="1705376" cy="6161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anose="02000000000000000000" pitchFamily="2" charset="0"/>
              <a:ea typeface="Roboto" panose="02000000000000000000" pitchFamily="2" charset="0"/>
            </a:rPr>
            <a:t>Artesanato</a:t>
          </a:r>
          <a:endParaRPr lang="pt-BR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869526" y="2456315"/>
        <a:ext cx="1645220" cy="556003"/>
      </dsp:txXfrm>
    </dsp:sp>
    <dsp:sp modelId="{A665DEA9-921A-4AF8-B6C8-2FA1E37EA6B0}">
      <dsp:nvSpPr>
        <dsp:cNvPr id="0" name=""/>
        <dsp:cNvSpPr/>
      </dsp:nvSpPr>
      <dsp:spPr>
        <a:xfrm>
          <a:off x="2881110" y="3111644"/>
          <a:ext cx="1705376" cy="61071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Roboto" panose="02000000000000000000" pitchFamily="2" charset="0"/>
              <a:ea typeface="Roboto" panose="02000000000000000000" pitchFamily="2" charset="0"/>
            </a:rPr>
            <a:t>Comércio</a:t>
          </a:r>
          <a:endParaRPr lang="pt-BR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10923" y="3141457"/>
        <a:ext cx="1645750" cy="5510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9A639-60F7-42D7-9939-D580D5ED5326}">
      <dsp:nvSpPr>
        <dsp:cNvPr id="0" name=""/>
        <dsp:cNvSpPr/>
      </dsp:nvSpPr>
      <dsp:spPr>
        <a:xfrm>
          <a:off x="2270608" y="0"/>
          <a:ext cx="1513738" cy="1194297"/>
        </a:xfrm>
        <a:prstGeom prst="trapezoid">
          <a:avLst>
            <a:gd name="adj" fmla="val 6337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445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t-BR" sz="2350" kern="1200" dirty="0"/>
        </a:p>
        <a:p>
          <a:pPr marL="0" lvl="0" indent="0" algn="ctr" defTabSz="10445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Rei e </a:t>
          </a:r>
        </a:p>
        <a:p>
          <a:pPr marL="0" lvl="0" indent="0" algn="ctr" defTabSz="10445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família</a:t>
          </a:r>
        </a:p>
      </dsp:txBody>
      <dsp:txXfrm>
        <a:off x="2270608" y="0"/>
        <a:ext cx="1513738" cy="1194297"/>
      </dsp:txXfrm>
    </dsp:sp>
    <dsp:sp modelId="{AAAA7EF2-6E35-44F9-BEC9-A137C1199CAF}">
      <dsp:nvSpPr>
        <dsp:cNvPr id="0" name=""/>
        <dsp:cNvSpPr/>
      </dsp:nvSpPr>
      <dsp:spPr>
        <a:xfrm>
          <a:off x="1513738" y="1194297"/>
          <a:ext cx="3027477" cy="1194297"/>
        </a:xfrm>
        <a:prstGeom prst="trapezoid">
          <a:avLst>
            <a:gd name="adj" fmla="val 63374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Nobres e sacerdotes</a:t>
          </a:r>
        </a:p>
      </dsp:txBody>
      <dsp:txXfrm>
        <a:off x="2043547" y="1194297"/>
        <a:ext cx="1967860" cy="1194297"/>
      </dsp:txXfrm>
    </dsp:sp>
    <dsp:sp modelId="{8E06B848-72CE-4D0F-B4E3-CA2363696149}">
      <dsp:nvSpPr>
        <dsp:cNvPr id="0" name=""/>
        <dsp:cNvSpPr/>
      </dsp:nvSpPr>
      <dsp:spPr>
        <a:xfrm>
          <a:off x="756869" y="2388594"/>
          <a:ext cx="4541216" cy="1194297"/>
        </a:xfrm>
        <a:prstGeom prst="trapezoid">
          <a:avLst>
            <a:gd name="adj" fmla="val 63374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Artesãos, comerciantes, militares e pequenos funcionários</a:t>
          </a:r>
        </a:p>
      </dsp:txBody>
      <dsp:txXfrm>
        <a:off x="1551582" y="2388594"/>
        <a:ext cx="2951790" cy="1194297"/>
      </dsp:txXfrm>
    </dsp:sp>
    <dsp:sp modelId="{5F20DFE5-5CC2-4C73-9600-DA199A88D1F6}">
      <dsp:nvSpPr>
        <dsp:cNvPr id="0" name=""/>
        <dsp:cNvSpPr/>
      </dsp:nvSpPr>
      <dsp:spPr>
        <a:xfrm>
          <a:off x="0" y="3582892"/>
          <a:ext cx="6054955" cy="1194297"/>
        </a:xfrm>
        <a:prstGeom prst="trapezoid">
          <a:avLst>
            <a:gd name="adj" fmla="val 63374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Agricultores e criadores de animais</a:t>
          </a:r>
        </a:p>
      </dsp:txBody>
      <dsp:txXfrm>
        <a:off x="1059617" y="3582892"/>
        <a:ext cx="3935720" cy="1194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ED1F-FC19-45A2-904F-CDCC11991C9C}">
      <dsp:nvSpPr>
        <dsp:cNvPr id="0" name=""/>
        <dsp:cNvSpPr/>
      </dsp:nvSpPr>
      <dsp:spPr>
        <a:xfrm>
          <a:off x="4571207" y="2310961"/>
          <a:ext cx="1649323" cy="1649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Faixa de terra entre rios</a:t>
          </a:r>
        </a:p>
      </dsp:txBody>
      <dsp:txXfrm>
        <a:off x="4812745" y="2552499"/>
        <a:ext cx="1166247" cy="1166247"/>
      </dsp:txXfrm>
    </dsp:sp>
    <dsp:sp modelId="{B1FFDFE4-AEA6-4D71-960C-1438A11FD6EE}">
      <dsp:nvSpPr>
        <dsp:cNvPr id="0" name=""/>
        <dsp:cNvSpPr/>
      </dsp:nvSpPr>
      <dsp:spPr>
        <a:xfrm rot="16200000">
          <a:off x="5221168" y="1710841"/>
          <a:ext cx="349401" cy="560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273578" y="1875405"/>
        <a:ext cx="244581" cy="336461"/>
      </dsp:txXfrm>
    </dsp:sp>
    <dsp:sp modelId="{55DAB124-839D-4D1D-B036-4F03F9CCF7C6}">
      <dsp:nvSpPr>
        <dsp:cNvPr id="0" name=""/>
        <dsp:cNvSpPr/>
      </dsp:nvSpPr>
      <dsp:spPr>
        <a:xfrm>
          <a:off x="4571207" y="2390"/>
          <a:ext cx="1649323" cy="16493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Caldeus</a:t>
          </a:r>
        </a:p>
      </dsp:txBody>
      <dsp:txXfrm>
        <a:off x="4812745" y="243928"/>
        <a:ext cx="1166247" cy="1166247"/>
      </dsp:txXfrm>
    </dsp:sp>
    <dsp:sp modelId="{8BC4AD9C-3C8C-43F7-B741-10CCF7239DF4}">
      <dsp:nvSpPr>
        <dsp:cNvPr id="0" name=""/>
        <dsp:cNvSpPr/>
      </dsp:nvSpPr>
      <dsp:spPr>
        <a:xfrm rot="20520000">
          <a:off x="6309554" y="2501599"/>
          <a:ext cx="349401" cy="560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312119" y="2629949"/>
        <a:ext cx="244581" cy="336461"/>
      </dsp:txXfrm>
    </dsp:sp>
    <dsp:sp modelId="{514D504C-914B-46D6-B819-095F35DBD277}">
      <dsp:nvSpPr>
        <dsp:cNvPr id="0" name=""/>
        <dsp:cNvSpPr/>
      </dsp:nvSpPr>
      <dsp:spPr>
        <a:xfrm>
          <a:off x="6766788" y="1597573"/>
          <a:ext cx="1649323" cy="1649323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Assírios</a:t>
          </a:r>
        </a:p>
      </dsp:txBody>
      <dsp:txXfrm>
        <a:off x="7008326" y="1839111"/>
        <a:ext cx="1166247" cy="1166247"/>
      </dsp:txXfrm>
    </dsp:sp>
    <dsp:sp modelId="{515224AE-1398-4DE6-AD0E-3BADEF301FA5}">
      <dsp:nvSpPr>
        <dsp:cNvPr id="0" name=""/>
        <dsp:cNvSpPr/>
      </dsp:nvSpPr>
      <dsp:spPr>
        <a:xfrm rot="3240000">
          <a:off x="5893827" y="3781074"/>
          <a:ext cx="349401" cy="560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915431" y="3850827"/>
        <a:ext cx="244581" cy="336461"/>
      </dsp:txXfrm>
    </dsp:sp>
    <dsp:sp modelId="{F2D25F76-D60F-4ACC-81BA-47AF2F5C1E72}">
      <dsp:nvSpPr>
        <dsp:cNvPr id="0" name=""/>
        <dsp:cNvSpPr/>
      </dsp:nvSpPr>
      <dsp:spPr>
        <a:xfrm>
          <a:off x="5928151" y="4178634"/>
          <a:ext cx="1649323" cy="164932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Amoritas</a:t>
          </a:r>
          <a:r>
            <a:rPr lang="pt-BR" sz="2000" kern="1200" dirty="0"/>
            <a:t> </a:t>
          </a:r>
        </a:p>
      </dsp:txBody>
      <dsp:txXfrm>
        <a:off x="6169689" y="4420172"/>
        <a:ext cx="1166247" cy="1166247"/>
      </dsp:txXfrm>
    </dsp:sp>
    <dsp:sp modelId="{1B77485A-A23B-4815-89A3-B69ACB288443}">
      <dsp:nvSpPr>
        <dsp:cNvPr id="0" name=""/>
        <dsp:cNvSpPr/>
      </dsp:nvSpPr>
      <dsp:spPr>
        <a:xfrm rot="7560000">
          <a:off x="4548509" y="3781074"/>
          <a:ext cx="349401" cy="560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4631725" y="3850827"/>
        <a:ext cx="244581" cy="336461"/>
      </dsp:txXfrm>
    </dsp:sp>
    <dsp:sp modelId="{9A133473-4488-4680-B783-F68A4970C9EC}">
      <dsp:nvSpPr>
        <dsp:cNvPr id="0" name=""/>
        <dsp:cNvSpPr/>
      </dsp:nvSpPr>
      <dsp:spPr>
        <a:xfrm>
          <a:off x="3214263" y="4178634"/>
          <a:ext cx="1649323" cy="1649323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Acádios</a:t>
          </a:r>
        </a:p>
      </dsp:txBody>
      <dsp:txXfrm>
        <a:off x="3455801" y="4420172"/>
        <a:ext cx="1166247" cy="1166247"/>
      </dsp:txXfrm>
    </dsp:sp>
    <dsp:sp modelId="{5FC96BD9-665F-46F6-9D75-7EFF0E8F3D83}">
      <dsp:nvSpPr>
        <dsp:cNvPr id="0" name=""/>
        <dsp:cNvSpPr/>
      </dsp:nvSpPr>
      <dsp:spPr>
        <a:xfrm rot="11880000">
          <a:off x="4132782" y="2501599"/>
          <a:ext cx="349401" cy="560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4235037" y="2629949"/>
        <a:ext cx="244581" cy="336461"/>
      </dsp:txXfrm>
    </dsp:sp>
    <dsp:sp modelId="{D09D1CE8-54A7-48AA-A001-73BE0F7173B5}">
      <dsp:nvSpPr>
        <dsp:cNvPr id="0" name=""/>
        <dsp:cNvSpPr/>
      </dsp:nvSpPr>
      <dsp:spPr>
        <a:xfrm>
          <a:off x="2375626" y="1597573"/>
          <a:ext cx="1649323" cy="164932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Sumérios</a:t>
          </a:r>
        </a:p>
      </dsp:txBody>
      <dsp:txXfrm>
        <a:off x="2617164" y="1839111"/>
        <a:ext cx="1166247" cy="1166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5E79-909E-4915-9011-9CE9449E2A03}">
      <dsp:nvSpPr>
        <dsp:cNvPr id="0" name=""/>
        <dsp:cNvSpPr/>
      </dsp:nvSpPr>
      <dsp:spPr>
        <a:xfrm>
          <a:off x="85729" y="5558"/>
          <a:ext cx="1949480" cy="71060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Roboto" panose="02000000000000000000" pitchFamily="2" charset="0"/>
              <a:ea typeface="Roboto" panose="02000000000000000000" pitchFamily="2" charset="0"/>
            </a:rPr>
            <a:t>Sumérios</a:t>
          </a:r>
        </a:p>
      </dsp:txBody>
      <dsp:txXfrm>
        <a:off x="106542" y="26371"/>
        <a:ext cx="1907854" cy="668977"/>
      </dsp:txXfrm>
    </dsp:sp>
    <dsp:sp modelId="{94DFD1C3-64A0-4365-895E-3651A22696A3}">
      <dsp:nvSpPr>
        <dsp:cNvPr id="0" name=""/>
        <dsp:cNvSpPr/>
      </dsp:nvSpPr>
      <dsp:spPr>
        <a:xfrm>
          <a:off x="280677" y="716162"/>
          <a:ext cx="129871" cy="778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61"/>
              </a:lnTo>
              <a:lnTo>
                <a:pt x="129871" y="7781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064CE-7DC2-48D9-814C-37D6E393EA1F}">
      <dsp:nvSpPr>
        <dsp:cNvPr id="0" name=""/>
        <dsp:cNvSpPr/>
      </dsp:nvSpPr>
      <dsp:spPr>
        <a:xfrm>
          <a:off x="410549" y="948844"/>
          <a:ext cx="1789548" cy="1090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Sul da Mesopotâmia há cerca de 4000 a.C.</a:t>
          </a:r>
        </a:p>
      </dsp:txBody>
      <dsp:txXfrm>
        <a:off x="442502" y="980797"/>
        <a:ext cx="1725642" cy="1027052"/>
      </dsp:txXfrm>
    </dsp:sp>
    <dsp:sp modelId="{E086E050-D034-4D3F-A75C-16A9996E786E}">
      <dsp:nvSpPr>
        <dsp:cNvPr id="0" name=""/>
        <dsp:cNvSpPr/>
      </dsp:nvSpPr>
      <dsp:spPr>
        <a:xfrm>
          <a:off x="280677" y="716162"/>
          <a:ext cx="129871" cy="1854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504"/>
              </a:lnTo>
              <a:lnTo>
                <a:pt x="129871" y="18545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4B88A-E198-426A-873B-10FF20C35D93}">
      <dsp:nvSpPr>
        <dsp:cNvPr id="0" name=""/>
        <dsp:cNvSpPr/>
      </dsp:nvSpPr>
      <dsp:spPr>
        <a:xfrm>
          <a:off x="410549" y="2277446"/>
          <a:ext cx="1671098" cy="58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61777"/>
              <a:satOff val="962"/>
              <a:lumOff val="4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Roboto" panose="02000000000000000000" pitchFamily="2" charset="0"/>
              <a:ea typeface="Roboto" panose="02000000000000000000" pitchFamily="2" charset="0"/>
            </a:rPr>
            <a:t>Ur, Uruk, Eridu e Lagash</a:t>
          </a:r>
          <a:endParaRPr lang="pt-BR" sz="19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27725" y="2294622"/>
        <a:ext cx="1636746" cy="552087"/>
      </dsp:txXfrm>
    </dsp:sp>
    <dsp:sp modelId="{ECAAB30E-1082-4B80-BB9B-2CD191CA7564}">
      <dsp:nvSpPr>
        <dsp:cNvPr id="0" name=""/>
        <dsp:cNvSpPr/>
      </dsp:nvSpPr>
      <dsp:spPr>
        <a:xfrm>
          <a:off x="280677" y="716162"/>
          <a:ext cx="129871" cy="2590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502"/>
              </a:lnTo>
              <a:lnTo>
                <a:pt x="129871" y="25905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2CDE-DDDE-462D-A562-7A4DC69183C6}">
      <dsp:nvSpPr>
        <dsp:cNvPr id="0" name=""/>
        <dsp:cNvSpPr/>
      </dsp:nvSpPr>
      <dsp:spPr>
        <a:xfrm>
          <a:off x="410549" y="3101530"/>
          <a:ext cx="1914233" cy="41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23554"/>
              <a:satOff val="1924"/>
              <a:lumOff val="9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 err="1">
              <a:latin typeface="Roboto" panose="02000000000000000000" pitchFamily="2" charset="0"/>
              <a:ea typeface="Roboto" panose="02000000000000000000" pitchFamily="2" charset="0"/>
            </a:rPr>
            <a:t>Cidades-Estado</a:t>
          </a:r>
          <a:endParaRPr lang="pt-BR" sz="19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22565" y="3113546"/>
        <a:ext cx="1890201" cy="386236"/>
      </dsp:txXfrm>
    </dsp:sp>
    <dsp:sp modelId="{01467333-D50F-4288-A47B-187DE54ABA64}">
      <dsp:nvSpPr>
        <dsp:cNvPr id="0" name=""/>
        <dsp:cNvSpPr/>
      </dsp:nvSpPr>
      <dsp:spPr>
        <a:xfrm>
          <a:off x="280677" y="716162"/>
          <a:ext cx="129871" cy="332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372"/>
              </a:lnTo>
              <a:lnTo>
                <a:pt x="129871" y="332637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033B4-D5EA-4578-BFBC-721C64D6FA20}">
      <dsp:nvSpPr>
        <dsp:cNvPr id="0" name=""/>
        <dsp:cNvSpPr/>
      </dsp:nvSpPr>
      <dsp:spPr>
        <a:xfrm>
          <a:off x="410549" y="3749443"/>
          <a:ext cx="1520922" cy="586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Escrita cuneiforme</a:t>
          </a:r>
        </a:p>
      </dsp:txBody>
      <dsp:txXfrm>
        <a:off x="427718" y="3766612"/>
        <a:ext cx="1486584" cy="551844"/>
      </dsp:txXfrm>
    </dsp:sp>
    <dsp:sp modelId="{A8542CF8-6FCE-43A6-9328-FBC19C3296F0}">
      <dsp:nvSpPr>
        <dsp:cNvPr id="0" name=""/>
        <dsp:cNvSpPr/>
      </dsp:nvSpPr>
      <dsp:spPr>
        <a:xfrm>
          <a:off x="280677" y="716162"/>
          <a:ext cx="524642" cy="414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153"/>
              </a:lnTo>
              <a:lnTo>
                <a:pt x="524642" y="414915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5E2B-2E69-4917-9992-0BE74F519D98}">
      <dsp:nvSpPr>
        <dsp:cNvPr id="0" name=""/>
        <dsp:cNvSpPr/>
      </dsp:nvSpPr>
      <dsp:spPr>
        <a:xfrm>
          <a:off x="805320" y="4582338"/>
          <a:ext cx="2310403" cy="565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47107"/>
              <a:satOff val="3848"/>
              <a:lumOff val="191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Palácios, templos e </a:t>
          </a:r>
          <a:r>
            <a:rPr lang="pt-BR" sz="1900" kern="1200" dirty="0" err="1">
              <a:latin typeface="Roboto" panose="02000000000000000000" pitchFamily="2" charset="0"/>
              <a:ea typeface="Roboto" panose="02000000000000000000" pitchFamily="2" charset="0"/>
            </a:rPr>
            <a:t>zigurates</a:t>
          </a:r>
          <a:endParaRPr lang="pt-BR" sz="19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21896" y="4598914"/>
        <a:ext cx="2277251" cy="532802"/>
      </dsp:txXfrm>
    </dsp:sp>
    <dsp:sp modelId="{0D351FEA-0E59-423E-8C9F-3B9B77718292}">
      <dsp:nvSpPr>
        <dsp:cNvPr id="0" name=""/>
        <dsp:cNvSpPr/>
      </dsp:nvSpPr>
      <dsp:spPr>
        <a:xfrm>
          <a:off x="2368178" y="5558"/>
          <a:ext cx="1901153" cy="7034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Roboto" panose="02000000000000000000" pitchFamily="2" charset="0"/>
              <a:ea typeface="Roboto" panose="02000000000000000000" pitchFamily="2" charset="0"/>
            </a:rPr>
            <a:t>Acádios</a:t>
          </a:r>
          <a:endParaRPr lang="pt-BR" sz="3300" kern="1200" dirty="0"/>
        </a:p>
      </dsp:txBody>
      <dsp:txXfrm>
        <a:off x="2388782" y="26162"/>
        <a:ext cx="1859945" cy="662275"/>
      </dsp:txXfrm>
    </dsp:sp>
    <dsp:sp modelId="{890A1404-DCEC-4132-8D55-37F0FF8E697A}">
      <dsp:nvSpPr>
        <dsp:cNvPr id="0" name=""/>
        <dsp:cNvSpPr/>
      </dsp:nvSpPr>
      <dsp:spPr>
        <a:xfrm>
          <a:off x="2558293" y="709042"/>
          <a:ext cx="300576" cy="66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654"/>
              </a:lnTo>
              <a:lnTo>
                <a:pt x="300576" y="66365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A47D-3B6E-4473-8DE5-73CB33BE3491}">
      <dsp:nvSpPr>
        <dsp:cNvPr id="0" name=""/>
        <dsp:cNvSpPr/>
      </dsp:nvSpPr>
      <dsp:spPr>
        <a:xfrm>
          <a:off x="2858870" y="950032"/>
          <a:ext cx="1520922" cy="845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08884"/>
              <a:satOff val="4810"/>
              <a:lumOff val="239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Conquista das cidades sumérias</a:t>
          </a:r>
          <a:endParaRPr lang="pt-BR" sz="1900" kern="1200" dirty="0"/>
        </a:p>
      </dsp:txBody>
      <dsp:txXfrm>
        <a:off x="2883629" y="974791"/>
        <a:ext cx="1471404" cy="795810"/>
      </dsp:txXfrm>
    </dsp:sp>
    <dsp:sp modelId="{51304E11-B748-45BF-82A7-B9CE8E2C6287}">
      <dsp:nvSpPr>
        <dsp:cNvPr id="0" name=""/>
        <dsp:cNvSpPr/>
      </dsp:nvSpPr>
      <dsp:spPr>
        <a:xfrm>
          <a:off x="2558293" y="709042"/>
          <a:ext cx="300576" cy="179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338"/>
              </a:lnTo>
              <a:lnTo>
                <a:pt x="300576" y="179133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436D1-9700-446F-A9A8-BECDDE442D95}">
      <dsp:nvSpPr>
        <dsp:cNvPr id="0" name=""/>
        <dsp:cNvSpPr/>
      </dsp:nvSpPr>
      <dsp:spPr>
        <a:xfrm>
          <a:off x="2858870" y="2072074"/>
          <a:ext cx="1520922" cy="856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Primeiro governo centralizado</a:t>
          </a:r>
        </a:p>
      </dsp:txBody>
      <dsp:txXfrm>
        <a:off x="2883959" y="2097163"/>
        <a:ext cx="1470744" cy="806434"/>
      </dsp:txXfrm>
    </dsp:sp>
    <dsp:sp modelId="{051767D5-2499-45D8-B790-5C1992F22CA0}">
      <dsp:nvSpPr>
        <dsp:cNvPr id="0" name=""/>
        <dsp:cNvSpPr/>
      </dsp:nvSpPr>
      <dsp:spPr>
        <a:xfrm>
          <a:off x="2558293" y="709042"/>
          <a:ext cx="184316" cy="294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451"/>
              </a:lnTo>
              <a:lnTo>
                <a:pt x="184316" y="294345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932C6-C4E2-4791-942E-5302E0E530F6}">
      <dsp:nvSpPr>
        <dsp:cNvPr id="0" name=""/>
        <dsp:cNvSpPr/>
      </dsp:nvSpPr>
      <dsp:spPr>
        <a:xfrm>
          <a:off x="2742610" y="3210295"/>
          <a:ext cx="1969351" cy="8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32437"/>
              <a:satOff val="6734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Império desaparece em pouco tempo</a:t>
          </a:r>
        </a:p>
      </dsp:txBody>
      <dsp:txXfrm>
        <a:off x="2768513" y="3236198"/>
        <a:ext cx="1917545" cy="832591"/>
      </dsp:txXfrm>
    </dsp:sp>
    <dsp:sp modelId="{06C07F3A-BB73-4C0A-B093-2CCAE6AA37B8}">
      <dsp:nvSpPr>
        <dsp:cNvPr id="0" name=""/>
        <dsp:cNvSpPr/>
      </dsp:nvSpPr>
      <dsp:spPr>
        <a:xfrm>
          <a:off x="4715669" y="596"/>
          <a:ext cx="1901153" cy="6999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Roboto" panose="02000000000000000000" pitchFamily="2" charset="0"/>
              <a:ea typeface="Roboto" panose="02000000000000000000" pitchFamily="2" charset="0"/>
            </a:rPr>
            <a:t>Amoritas</a:t>
          </a:r>
          <a:endParaRPr lang="pt-BR" sz="3300" kern="1200" dirty="0"/>
        </a:p>
      </dsp:txBody>
      <dsp:txXfrm>
        <a:off x="4736169" y="21096"/>
        <a:ext cx="1860153" cy="658928"/>
      </dsp:txXfrm>
    </dsp:sp>
    <dsp:sp modelId="{EBE5ACF2-6403-4A48-9626-55E1ECC1483E}">
      <dsp:nvSpPr>
        <dsp:cNvPr id="0" name=""/>
        <dsp:cNvSpPr/>
      </dsp:nvSpPr>
      <dsp:spPr>
        <a:xfrm>
          <a:off x="4905785" y="700525"/>
          <a:ext cx="364508" cy="769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01"/>
              </a:lnTo>
              <a:lnTo>
                <a:pt x="364508" y="76970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A36FF-1E79-4178-862B-C3FB508B9B33}">
      <dsp:nvSpPr>
        <dsp:cNvPr id="0" name=""/>
        <dsp:cNvSpPr/>
      </dsp:nvSpPr>
      <dsp:spPr>
        <a:xfrm>
          <a:off x="5270293" y="938169"/>
          <a:ext cx="1772696" cy="1064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94214"/>
              <a:satOff val="7696"/>
              <a:lumOff val="38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Centro-sul da Mesopotâmia, por volta de 1900 a.C.</a:t>
          </a:r>
          <a:endParaRPr lang="pt-BR" sz="1900" kern="1200" dirty="0"/>
        </a:p>
      </dsp:txBody>
      <dsp:txXfrm>
        <a:off x="5301460" y="969336"/>
        <a:ext cx="1710362" cy="1001779"/>
      </dsp:txXfrm>
    </dsp:sp>
    <dsp:sp modelId="{A4D17A25-7AE4-4A5C-8945-91B286764C80}">
      <dsp:nvSpPr>
        <dsp:cNvPr id="0" name=""/>
        <dsp:cNvSpPr/>
      </dsp:nvSpPr>
      <dsp:spPr>
        <a:xfrm>
          <a:off x="4905785" y="700525"/>
          <a:ext cx="364508" cy="180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770"/>
              </a:lnTo>
              <a:lnTo>
                <a:pt x="364508" y="18017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01B1-DAEC-4048-B065-7989DE67A053}">
      <dsp:nvSpPr>
        <dsp:cNvPr id="0" name=""/>
        <dsp:cNvSpPr/>
      </dsp:nvSpPr>
      <dsp:spPr>
        <a:xfrm>
          <a:off x="5270293" y="2239927"/>
          <a:ext cx="2080516" cy="52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Primeiro Império Babilônico</a:t>
          </a:r>
        </a:p>
      </dsp:txBody>
      <dsp:txXfrm>
        <a:off x="5285662" y="2255296"/>
        <a:ext cx="2049778" cy="493999"/>
      </dsp:txXfrm>
    </dsp:sp>
    <dsp:sp modelId="{564EC9CC-D19F-423E-8A1E-976E541E1821}">
      <dsp:nvSpPr>
        <dsp:cNvPr id="0" name=""/>
        <dsp:cNvSpPr/>
      </dsp:nvSpPr>
      <dsp:spPr>
        <a:xfrm>
          <a:off x="4905785" y="700525"/>
          <a:ext cx="364508" cy="257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636"/>
              </a:lnTo>
              <a:lnTo>
                <a:pt x="364508" y="257263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D034C-0758-493F-91CC-ECC91976B9AE}">
      <dsp:nvSpPr>
        <dsp:cNvPr id="0" name=""/>
        <dsp:cNvSpPr/>
      </dsp:nvSpPr>
      <dsp:spPr>
        <a:xfrm>
          <a:off x="5270293" y="3002308"/>
          <a:ext cx="1375553" cy="541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94214"/>
              <a:satOff val="7696"/>
              <a:lumOff val="38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Código de Hamurabi</a:t>
          </a:r>
        </a:p>
      </dsp:txBody>
      <dsp:txXfrm>
        <a:off x="5286159" y="3018174"/>
        <a:ext cx="1343821" cy="509973"/>
      </dsp:txXfrm>
    </dsp:sp>
    <dsp:sp modelId="{712D837A-4E7D-4585-914A-B144D799B7A5}">
      <dsp:nvSpPr>
        <dsp:cNvPr id="0" name=""/>
        <dsp:cNvSpPr/>
      </dsp:nvSpPr>
      <dsp:spPr>
        <a:xfrm>
          <a:off x="7354383" y="2221"/>
          <a:ext cx="1901153" cy="6652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Roboto" panose="02000000000000000000" pitchFamily="2" charset="0"/>
              <a:ea typeface="Roboto" panose="02000000000000000000" pitchFamily="2" charset="0"/>
            </a:rPr>
            <a:t>Assírios</a:t>
          </a:r>
          <a:endParaRPr lang="pt-BR" sz="3300" kern="1200" dirty="0"/>
        </a:p>
      </dsp:txBody>
      <dsp:txXfrm>
        <a:off x="7373868" y="21706"/>
        <a:ext cx="1862183" cy="626300"/>
      </dsp:txXfrm>
    </dsp:sp>
    <dsp:sp modelId="{0D6BF014-36C2-43DC-8AFF-9021B518670B}">
      <dsp:nvSpPr>
        <dsp:cNvPr id="0" name=""/>
        <dsp:cNvSpPr/>
      </dsp:nvSpPr>
      <dsp:spPr>
        <a:xfrm>
          <a:off x="7544498" y="667492"/>
          <a:ext cx="281598" cy="5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82"/>
              </a:lnTo>
              <a:lnTo>
                <a:pt x="281598" y="55618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ED889-9D10-4C81-894B-941AD7DA51EE}">
      <dsp:nvSpPr>
        <dsp:cNvPr id="0" name=""/>
        <dsp:cNvSpPr/>
      </dsp:nvSpPr>
      <dsp:spPr>
        <a:xfrm>
          <a:off x="7826097" y="903511"/>
          <a:ext cx="1727950" cy="64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32437"/>
              <a:satOff val="6734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Norte da Mesopotâmia</a:t>
          </a:r>
        </a:p>
      </dsp:txBody>
      <dsp:txXfrm>
        <a:off x="7844852" y="922266"/>
        <a:ext cx="1690440" cy="602817"/>
      </dsp:txXfrm>
    </dsp:sp>
    <dsp:sp modelId="{1B9F3AA1-95A9-4677-907E-930A1616B824}">
      <dsp:nvSpPr>
        <dsp:cNvPr id="0" name=""/>
        <dsp:cNvSpPr/>
      </dsp:nvSpPr>
      <dsp:spPr>
        <a:xfrm>
          <a:off x="7544498" y="667492"/>
          <a:ext cx="281598" cy="1553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304"/>
              </a:lnTo>
              <a:lnTo>
                <a:pt x="281598" y="1553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30545-D313-4FE7-AF40-75B8FD028D3C}">
      <dsp:nvSpPr>
        <dsp:cNvPr id="0" name=""/>
        <dsp:cNvSpPr/>
      </dsp:nvSpPr>
      <dsp:spPr>
        <a:xfrm>
          <a:off x="7826097" y="1781483"/>
          <a:ext cx="1902324" cy="87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Área de intensa circulação de pessoas</a:t>
          </a:r>
        </a:p>
      </dsp:txBody>
      <dsp:txXfrm>
        <a:off x="7851831" y="1807217"/>
        <a:ext cx="1850856" cy="827159"/>
      </dsp:txXfrm>
    </dsp:sp>
    <dsp:sp modelId="{4267C4DC-D0E2-44F2-9F6D-BAC10B8BD533}">
      <dsp:nvSpPr>
        <dsp:cNvPr id="0" name=""/>
        <dsp:cNvSpPr/>
      </dsp:nvSpPr>
      <dsp:spPr>
        <a:xfrm>
          <a:off x="7544498" y="667492"/>
          <a:ext cx="281598" cy="2587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650"/>
              </a:lnTo>
              <a:lnTo>
                <a:pt x="281598" y="258765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C2055-0469-46D5-8446-BA7A7474CFDD}">
      <dsp:nvSpPr>
        <dsp:cNvPr id="0" name=""/>
        <dsp:cNvSpPr/>
      </dsp:nvSpPr>
      <dsp:spPr>
        <a:xfrm>
          <a:off x="7826097" y="2897754"/>
          <a:ext cx="1166836" cy="71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08884"/>
              <a:satOff val="4810"/>
              <a:lumOff val="239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Exército poderoso</a:t>
          </a:r>
        </a:p>
      </dsp:txBody>
      <dsp:txXfrm>
        <a:off x="7847032" y="2918689"/>
        <a:ext cx="1124966" cy="672906"/>
      </dsp:txXfrm>
    </dsp:sp>
    <dsp:sp modelId="{F2894C8A-D3DA-4C2B-914D-B4C9E2E8BF68}">
      <dsp:nvSpPr>
        <dsp:cNvPr id="0" name=""/>
        <dsp:cNvSpPr/>
      </dsp:nvSpPr>
      <dsp:spPr>
        <a:xfrm>
          <a:off x="7544498" y="667492"/>
          <a:ext cx="281598" cy="4005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60"/>
              </a:lnTo>
              <a:lnTo>
                <a:pt x="281598" y="400526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22464-998E-4C31-9BA0-1BEB035970F4}">
      <dsp:nvSpPr>
        <dsp:cNvPr id="0" name=""/>
        <dsp:cNvSpPr/>
      </dsp:nvSpPr>
      <dsp:spPr>
        <a:xfrm>
          <a:off x="7826097" y="3850175"/>
          <a:ext cx="1588041" cy="164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47107"/>
              <a:satOff val="3848"/>
              <a:lumOff val="191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612 a.C., a capital assíria foi destruída pelos caldeus</a:t>
          </a:r>
        </a:p>
      </dsp:txBody>
      <dsp:txXfrm>
        <a:off x="7872609" y="3896687"/>
        <a:ext cx="1495017" cy="1552129"/>
      </dsp:txXfrm>
    </dsp:sp>
    <dsp:sp modelId="{A60594A5-C7FB-43DF-95F8-8260F61CE628}">
      <dsp:nvSpPr>
        <dsp:cNvPr id="0" name=""/>
        <dsp:cNvSpPr/>
      </dsp:nvSpPr>
      <dsp:spPr>
        <a:xfrm>
          <a:off x="9840514" y="596"/>
          <a:ext cx="1901153" cy="64560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Roboto" panose="02000000000000000000" pitchFamily="2" charset="0"/>
              <a:ea typeface="Roboto" panose="02000000000000000000" pitchFamily="2" charset="0"/>
            </a:rPr>
            <a:t>Caldeus</a:t>
          </a:r>
          <a:endParaRPr lang="pt-BR" sz="3300" kern="1200" dirty="0"/>
        </a:p>
      </dsp:txBody>
      <dsp:txXfrm>
        <a:off x="9859423" y="19505"/>
        <a:ext cx="1863335" cy="607785"/>
      </dsp:txXfrm>
    </dsp:sp>
    <dsp:sp modelId="{C69E60C0-43D7-44BD-8605-7574C80F6192}">
      <dsp:nvSpPr>
        <dsp:cNvPr id="0" name=""/>
        <dsp:cNvSpPr/>
      </dsp:nvSpPr>
      <dsp:spPr>
        <a:xfrm>
          <a:off x="10030629" y="646199"/>
          <a:ext cx="391196" cy="7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932"/>
              </a:lnTo>
              <a:lnTo>
                <a:pt x="391196" y="71293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4CA7D-CA06-4E67-8C41-5F2E40003AA5}">
      <dsp:nvSpPr>
        <dsp:cNvPr id="0" name=""/>
        <dsp:cNvSpPr/>
      </dsp:nvSpPr>
      <dsp:spPr>
        <a:xfrm>
          <a:off x="10421826" y="883843"/>
          <a:ext cx="1302807" cy="95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Segundo Império  Babilônico</a:t>
          </a:r>
        </a:p>
      </dsp:txBody>
      <dsp:txXfrm>
        <a:off x="10449667" y="911684"/>
        <a:ext cx="1247125" cy="894894"/>
      </dsp:txXfrm>
    </dsp:sp>
    <dsp:sp modelId="{67D4EB02-CD91-4EBD-81F5-05071CC64893}">
      <dsp:nvSpPr>
        <dsp:cNvPr id="0" name=""/>
        <dsp:cNvSpPr/>
      </dsp:nvSpPr>
      <dsp:spPr>
        <a:xfrm>
          <a:off x="10030629" y="646199"/>
          <a:ext cx="181476" cy="193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578"/>
              </a:lnTo>
              <a:lnTo>
                <a:pt x="181476" y="193057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0DEB7-9366-4D5D-A58B-5C1F9FC2FC1F}">
      <dsp:nvSpPr>
        <dsp:cNvPr id="0" name=""/>
        <dsp:cNvSpPr/>
      </dsp:nvSpPr>
      <dsp:spPr>
        <a:xfrm>
          <a:off x="10212106" y="2265012"/>
          <a:ext cx="1071916" cy="623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23554"/>
              <a:satOff val="1924"/>
              <a:lumOff val="9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Revoltas internas</a:t>
          </a:r>
        </a:p>
      </dsp:txBody>
      <dsp:txXfrm>
        <a:off x="10230369" y="2283275"/>
        <a:ext cx="1035390" cy="587004"/>
      </dsp:txXfrm>
    </dsp:sp>
    <dsp:sp modelId="{EDAEA1C3-AF28-40D7-BC76-5C4DF15E13FC}">
      <dsp:nvSpPr>
        <dsp:cNvPr id="0" name=""/>
        <dsp:cNvSpPr/>
      </dsp:nvSpPr>
      <dsp:spPr>
        <a:xfrm>
          <a:off x="10030629" y="646199"/>
          <a:ext cx="147909" cy="3281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05"/>
              </a:lnTo>
              <a:lnTo>
                <a:pt x="147909" y="328120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1FEA-F035-4975-B5AE-40E1345D6090}">
      <dsp:nvSpPr>
        <dsp:cNvPr id="0" name=""/>
        <dsp:cNvSpPr/>
      </dsp:nvSpPr>
      <dsp:spPr>
        <a:xfrm>
          <a:off x="10178539" y="3210076"/>
          <a:ext cx="1520922" cy="143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61777"/>
              <a:satOff val="962"/>
              <a:lumOff val="4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Em 539 a.C., o Império foi conquistado pelos persas</a:t>
          </a:r>
        </a:p>
      </dsp:txBody>
      <dsp:txXfrm>
        <a:off x="10220559" y="3252096"/>
        <a:ext cx="1436882" cy="13506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5887188" y="-908325"/>
          <a:ext cx="7066215" cy="706621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4208-32FC-4A1B-88A3-C98BBEDDDA54}">
      <dsp:nvSpPr>
        <dsp:cNvPr id="0" name=""/>
        <dsp:cNvSpPr/>
      </dsp:nvSpPr>
      <dsp:spPr>
        <a:xfrm>
          <a:off x="775646" y="562679"/>
          <a:ext cx="5801736" cy="974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Em 1800 a.C., guiados por Abraão, deixaram Ur (na Mesopotâmia) em direção a Canaã.</a:t>
          </a:r>
        </a:p>
      </dsp:txBody>
      <dsp:txXfrm>
        <a:off x="775646" y="562679"/>
        <a:ext cx="5801736" cy="974466"/>
      </dsp:txXfrm>
    </dsp:sp>
    <dsp:sp modelId="{731D6A76-E491-43F3-81D6-6549FB274DB3}">
      <dsp:nvSpPr>
        <dsp:cNvPr id="0" name=""/>
        <dsp:cNvSpPr/>
      </dsp:nvSpPr>
      <dsp:spPr>
        <a:xfrm>
          <a:off x="231358" y="547096"/>
          <a:ext cx="1088576" cy="1005632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AFF86-064F-40A3-BA84-EF628C813997}">
      <dsp:nvSpPr>
        <dsp:cNvPr id="0" name=""/>
        <dsp:cNvSpPr/>
      </dsp:nvSpPr>
      <dsp:spPr>
        <a:xfrm>
          <a:off x="1152411" y="1818249"/>
          <a:ext cx="5420093" cy="10040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Em 1700 a.C., a seca e a fome obrigou os hebreus a emigrarem de Canaã ao Egito. </a:t>
          </a:r>
        </a:p>
      </dsp:txBody>
      <dsp:txXfrm>
        <a:off x="1152411" y="1818249"/>
        <a:ext cx="5420093" cy="1004073"/>
      </dsp:txXfrm>
    </dsp:sp>
    <dsp:sp modelId="{4206CC47-D215-49C0-8F78-BC30EB1F2977}">
      <dsp:nvSpPr>
        <dsp:cNvPr id="0" name=""/>
        <dsp:cNvSpPr/>
      </dsp:nvSpPr>
      <dsp:spPr>
        <a:xfrm>
          <a:off x="500634" y="1790862"/>
          <a:ext cx="1146741" cy="1065425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349DD-EFA5-40FC-82C4-AF49A733EA69}">
      <dsp:nvSpPr>
        <dsp:cNvPr id="0" name=""/>
        <dsp:cNvSpPr/>
      </dsp:nvSpPr>
      <dsp:spPr>
        <a:xfrm>
          <a:off x="771759" y="3259082"/>
          <a:ext cx="5801736" cy="1527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Em 1250 a.C., após um longo período escravizados pelos egípcios, os hebreus retornaram a Canaã, liderados por Moisés. </a:t>
          </a:r>
        </a:p>
      </dsp:txBody>
      <dsp:txXfrm>
        <a:off x="771759" y="3259082"/>
        <a:ext cx="5801736" cy="1527822"/>
      </dsp:txXfrm>
    </dsp:sp>
    <dsp:sp modelId="{6582977A-D34A-4800-B06F-15F7BBE4B7C6}">
      <dsp:nvSpPr>
        <dsp:cNvPr id="0" name=""/>
        <dsp:cNvSpPr/>
      </dsp:nvSpPr>
      <dsp:spPr>
        <a:xfrm>
          <a:off x="0" y="3235733"/>
          <a:ext cx="1500417" cy="1550997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75FE-8E8F-D149-8FCB-05695FDB85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FB32-6C10-7A41-97DB-D53CED3A7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0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A41A1-F916-2446-96BF-80C8316CB2E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6F08-D633-5941-ABF7-30B9016C2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EAD9-74E5-6E40-B449-C5B4129B0B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F558-25DA-0B47-9DAD-FD8D90F9FDA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AE6-E686-9343-BA29-88C8873D49F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1B26-6692-944B-979F-EA4893EE215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055C-1C22-CB42-86C7-7F804ED8EBD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FD-9959-7E47-9CA0-CD0EDC3063E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38B6-C435-E449-B60F-BD5A525FE03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3FA-4428-EF44-A524-335B1AFDF98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C596-7D1D-8348-86D4-A1E62B64B80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A15-B0A0-E740-B307-6C4C6B4F71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0FB0-627A-CD46-B37F-FE8A511C179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7B4D-052D-4242-BC23-8B3AAB9292C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10BB4-79F8-4F83-8F22-6D2E9FFF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2623" y="892188"/>
            <a:ext cx="6870971" cy="8093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Mesopotâmia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E49E0801-C8C7-4B0A-9FD5-119D8CC9F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65444"/>
              </p:ext>
            </p:extLst>
          </p:nvPr>
        </p:nvGraphicFramePr>
        <p:xfrm>
          <a:off x="562062" y="990773"/>
          <a:ext cx="10791738" cy="583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2868BF22-9CBE-E15B-9253-8EE057E98D0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949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8B0B9-41C7-471C-AF03-9307614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9" y="585598"/>
            <a:ext cx="10515600" cy="57045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Características dos povos que habitaram a Mesopotâmia:</a:t>
            </a:r>
            <a:endParaRPr lang="pt-BR" sz="2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ED163CD-EA41-4B48-9F74-E7B7DDED8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055423"/>
              </p:ext>
            </p:extLst>
          </p:nvPr>
        </p:nvGraphicFramePr>
        <p:xfrm>
          <a:off x="175468" y="1316639"/>
          <a:ext cx="11745287" cy="549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88A88095-C0DC-348D-F831-0CBFBA6EB19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944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DA3D304-21F1-4783-9A6D-C484D1FC1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614" y="636582"/>
            <a:ext cx="5457737" cy="61826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Estrutura hierárquica do corpo social mesopotâmico 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1ED9D7-06D2-4751-BD84-733E3714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85" y="630369"/>
            <a:ext cx="5790502" cy="61826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  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Campo: cultivo de cereais, linho, algodão, legumes e hortaliças. 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Cidade: comércio realizado por artesãos especializados.</a:t>
            </a:r>
          </a:p>
          <a:p>
            <a:pPr marL="0" indent="0">
              <a:buNone/>
            </a:pP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Intenso comércio com regiões vizinhas.</a:t>
            </a:r>
          </a:p>
          <a:p>
            <a:pPr marL="0" indent="0">
              <a:buNone/>
            </a:pPr>
            <a:endParaRPr lang="pt-BR" sz="500" dirty="0">
              <a:solidFill>
                <a:srgbClr val="FF0066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 marL="0" indent="0" algn="ctr">
              <a:buNone/>
            </a:pPr>
            <a:r>
              <a:rPr lang="pt-BR" sz="1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Produtos obtidos pelos mesopotâmicos em outras regiões</a:t>
            </a: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			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REDE, Marcelo.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 Mesopotâmia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São Paulo: Saraiva, 1997. p. 20.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000" dirty="0"/>
          </a:p>
          <a:p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DC37DEA-921C-40BD-A0ED-5D1A44984AA8}"/>
              </a:ext>
            </a:extLst>
          </p:cNvPr>
          <p:cNvSpPr/>
          <p:nvPr/>
        </p:nvSpPr>
        <p:spPr>
          <a:xfrm>
            <a:off x="394283" y="685337"/>
            <a:ext cx="5092117" cy="553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Sociedade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E994743-D3F0-4E30-8141-208C92067974}"/>
              </a:ext>
            </a:extLst>
          </p:cNvPr>
          <p:cNvSpPr/>
          <p:nvPr/>
        </p:nvSpPr>
        <p:spPr>
          <a:xfrm>
            <a:off x="6457424" y="693724"/>
            <a:ext cx="5085828" cy="545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ABB67E-E3F1-4B39-8ADE-86F0322C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" y="2360459"/>
            <a:ext cx="6126361" cy="41675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51632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FC63ECFB-DB32-D631-BC9F-4F5B8A67C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86" y="3176157"/>
            <a:ext cx="5085828" cy="3134228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B0CB126-8978-4181-1925-BADC7840069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7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80736" y="1406587"/>
            <a:ext cx="7167579" cy="828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Trajetória dos hebreus segundo o relato bíblico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494950" y="606488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hebreus</a:t>
            </a:r>
          </a:p>
        </p:txBody>
      </p:sp>
      <p:graphicFrame>
        <p:nvGraphicFramePr>
          <p:cNvPr id="2" name="Espaço Reservado para Conteúdo 6">
            <a:extLst>
              <a:ext uri="{FF2B5EF4-FFF2-40B4-BE49-F238E27FC236}">
                <a16:creationId xmlns:a16="http://schemas.microsoft.com/office/drawing/2014/main" id="{DB863119-BE56-1352-B279-AD0416F1B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453709"/>
              </p:ext>
            </p:extLst>
          </p:nvPr>
        </p:nvGraphicFramePr>
        <p:xfrm>
          <a:off x="5263116" y="1778555"/>
          <a:ext cx="6602820" cy="524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7412831-F3E5-ABD1-620E-91557243B479}"/>
              </a:ext>
            </a:extLst>
          </p:cNvPr>
          <p:cNvSpPr txBox="1"/>
          <p:nvPr/>
        </p:nvSpPr>
        <p:spPr>
          <a:xfrm>
            <a:off x="494950" y="6079351"/>
            <a:ext cx="496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REDE, Marcelo.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 Mesopotâmia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São Paulo: Saraiva, 1997. p. 20</a:t>
            </a:r>
            <a:endParaRPr lang="pt-BR" sz="1200" dirty="0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B31BF522-5FB3-5951-399B-438D33D79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891"/>
            <a:ext cx="5263116" cy="4291249"/>
          </a:xfrm>
          <a:prstGeom prst="rect">
            <a:avLst/>
          </a:prstGeom>
        </p:spPr>
      </p:pic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5471563A-3815-E3BA-E3F7-1E0DFC70A434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060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8372" y="1605054"/>
            <a:ext cx="5641428" cy="4571909"/>
          </a:xfrm>
          <a:solidFill>
            <a:schemeClr val="accent1">
              <a:alpha val="3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A vida na Palestina (primeira conquista)</a:t>
            </a:r>
          </a:p>
          <a:p>
            <a:r>
              <a:rPr lang="pt-BR" sz="2400" dirty="0"/>
              <a:t>No </a:t>
            </a:r>
            <a:r>
              <a:rPr lang="pt-BR" sz="2400" b="1" dirty="0"/>
              <a:t>vale do Rio Jordão</a:t>
            </a:r>
            <a:r>
              <a:rPr lang="pt-BR" sz="2400" dirty="0"/>
              <a:t>, os hebreus cultivavam trigo, cevada, vinhas, figueiras, romãzeiras e oliveiras; além de produzirem mel.</a:t>
            </a:r>
          </a:p>
          <a:p>
            <a:r>
              <a:rPr lang="pt-BR" sz="2400" dirty="0"/>
              <a:t>Nas </a:t>
            </a:r>
            <a:r>
              <a:rPr lang="pt-BR" sz="2400" b="1" dirty="0"/>
              <a:t>colinas</a:t>
            </a:r>
            <a:r>
              <a:rPr lang="pt-BR" sz="2400" dirty="0"/>
              <a:t>, viviam do pastoreio de ovelhas e cabras.</a:t>
            </a:r>
          </a:p>
          <a:p>
            <a:r>
              <a:rPr lang="pt-BR" sz="2400" dirty="0"/>
              <a:t>As </a:t>
            </a:r>
            <a:r>
              <a:rPr lang="pt-BR" sz="2400" b="1" dirty="0"/>
              <a:t>cidades</a:t>
            </a:r>
            <a:r>
              <a:rPr lang="pt-BR" sz="2400" dirty="0"/>
              <a:t> eram pequenas e governadas por um rei. Nelas também viviam artesãos e mercadores.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605054"/>
            <a:ext cx="5778063" cy="4571909"/>
          </a:xfrm>
          <a:solidFill>
            <a:srgbClr val="FF3399">
              <a:alpha val="24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Segunda conquista: monarquia hebraica</a:t>
            </a:r>
          </a:p>
          <a:p>
            <a:r>
              <a:rPr lang="pt-BR" sz="2400" dirty="0"/>
              <a:t>No processo de reconquista da “Terra Prometida”, para diminuir as divisões internas e enfrentar os povos vizinhos, foi instaurada a monarquia. </a:t>
            </a:r>
          </a:p>
          <a:p>
            <a:r>
              <a:rPr lang="pt-BR" sz="2400" b="1" dirty="0"/>
              <a:t>Rei Davi</a:t>
            </a:r>
            <a:r>
              <a:rPr lang="pt-BR" sz="2400" dirty="0"/>
              <a:t>: completou a conquista de Canaã e tornou Jerusalém a capital.</a:t>
            </a:r>
          </a:p>
          <a:p>
            <a:r>
              <a:rPr lang="pt-BR" sz="2400" b="1" dirty="0"/>
              <a:t>Rei Salomão</a:t>
            </a:r>
            <a:r>
              <a:rPr lang="pt-BR" sz="2400" dirty="0"/>
              <a:t>: fortaleceu o exército, ampliou o comércio e ordenou a realização de obras públicas. Para isso, aumentou os impostos, o que gerou insatisfação popular. 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562062" y="561975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hebreus e a Palestina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E39127EC-7C71-3594-01CD-05FC457B7B7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574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516186" y="471244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divisão dos hebreus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61363" y="1514323"/>
            <a:ext cx="9066983" cy="99625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Após a morte do rei Salomão, a insatisfação popular com os altos impostos e as disputas políticas levaram à divisão do reino.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318543" y="2514597"/>
            <a:ext cx="425669" cy="488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2403637" y="3147848"/>
            <a:ext cx="3404144" cy="15607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ndara" pitchFamily="34" charset="0"/>
              </a:rPr>
              <a:t>REINO DE ISRAEL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Situado ao norte;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Formado por dez tribos;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Capital: </a:t>
            </a:r>
            <a:r>
              <a:rPr lang="pt-BR" sz="2000" dirty="0" err="1">
                <a:solidFill>
                  <a:schemeClr val="tx1"/>
                </a:solidFill>
              </a:rPr>
              <a:t>Siquém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  <a:endParaRPr lang="pt-BR" sz="2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290443" y="3147848"/>
            <a:ext cx="3404144" cy="15607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ndara" pitchFamily="34" charset="0"/>
              </a:rPr>
              <a:t>REINO DE JUDÁ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Localizado ao sul;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Composto por duas tribos;</a:t>
            </a:r>
          </a:p>
          <a:p>
            <a:r>
              <a:rPr lang="pt-BR" sz="2000" dirty="0">
                <a:solidFill>
                  <a:schemeClr val="tx1"/>
                </a:solidFill>
              </a:rPr>
              <a:t>• Capital: Jerusalém.</a:t>
            </a:r>
            <a:endParaRPr lang="pt-BR" sz="2000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096613" y="2522477"/>
            <a:ext cx="471545" cy="488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xograma: Mesclar 17"/>
          <p:cNvSpPr/>
          <p:nvPr/>
        </p:nvSpPr>
        <p:spPr>
          <a:xfrm>
            <a:off x="5303889" y="4776948"/>
            <a:ext cx="1529255" cy="29954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126026" y="5076493"/>
            <a:ext cx="9884979" cy="11666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Divididos, os hebreus não resistiram aos ataques vizinhos. Foram dominados pelos babilônios e posteriormente por outros povos, inclusive os romanos, quando foram duramente reprimidos e se dispersaram pelo mundo (</a:t>
            </a:r>
            <a:r>
              <a:rPr lang="pt-BR" sz="20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Diáspora judaica</a:t>
            </a:r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). 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784AB84A-F7C6-1AF9-4DD2-E4E486ACB525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57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6544701" y="578123"/>
            <a:ext cx="3765131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O judaísmo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B64200F-538F-4240-A9E9-5B68EB2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481" y="1308309"/>
            <a:ext cx="7007974" cy="1265655"/>
          </a:xfr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800" dirty="0">
                <a:latin typeface="+mn-lt"/>
                <a:ea typeface="Roboto" panose="02000000000000000000" pitchFamily="2" charset="0"/>
              </a:rPr>
              <a:t>Os hebreus desenvolveram o judaísmo, uma religião </a:t>
            </a:r>
            <a:r>
              <a:rPr lang="pt-BR" sz="1800" b="1" dirty="0">
                <a:latin typeface="+mn-lt"/>
                <a:ea typeface="Roboto" panose="02000000000000000000" pitchFamily="2" charset="0"/>
              </a:rPr>
              <a:t>monoteísta</a:t>
            </a:r>
            <a:r>
              <a:rPr lang="pt-BR" sz="1800" dirty="0">
                <a:latin typeface="+mn-lt"/>
                <a:ea typeface="Roboto" panose="02000000000000000000" pitchFamily="2" charset="0"/>
              </a:rPr>
              <a:t> que seria a principal fonte do cristianismo. Mesmo após a diáspora, os judeus mantiveram suas tradições e continuaram professando o judaísmo.</a:t>
            </a:r>
            <a:endParaRPr lang="pt-BR" sz="1800" dirty="0">
              <a:latin typeface="+mn-lt"/>
            </a:endParaRPr>
          </a:p>
        </p:txBody>
      </p:sp>
      <p:sp>
        <p:nvSpPr>
          <p:cNvPr id="19" name="Pergaminho horizontal 18"/>
          <p:cNvSpPr>
            <a:spLocks/>
          </p:cNvSpPr>
          <p:nvPr/>
        </p:nvSpPr>
        <p:spPr>
          <a:xfrm>
            <a:off x="6011178" y="3007537"/>
            <a:ext cx="5393297" cy="28829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Livro sagrado: Torá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Os cinco primeiros livros da Bíblia constituem a Torá, ou Pentateuco; aí lemos a história da criação do mundo e a dos dez mandamentos que Deus entregou a Moisés, base da ética judaica.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>
                <a:solidFill>
                  <a:schemeClr val="bg1"/>
                </a:solidFill>
              </a:rPr>
              <a:t>SCLIAR, Moacyr. </a:t>
            </a:r>
            <a:r>
              <a:rPr lang="pt-BR" b="1" dirty="0">
                <a:solidFill>
                  <a:schemeClr val="bg1"/>
                </a:solidFill>
              </a:rPr>
              <a:t>ABC do mundo judaico</a:t>
            </a:r>
            <a:r>
              <a:rPr lang="pt-BR" dirty="0">
                <a:solidFill>
                  <a:schemeClr val="bg1"/>
                </a:solidFill>
              </a:rPr>
              <a:t>. São Paulo: Edições SM, 2007. p. 39.</a:t>
            </a:r>
          </a:p>
        </p:txBody>
      </p:sp>
      <p:pic>
        <p:nvPicPr>
          <p:cNvPr id="4" name="Imagem 3" descr="Menino pousando para foto&#10;&#10;Descrição gerada automaticamente com confiança média">
            <a:extLst>
              <a:ext uri="{FF2B5EF4-FFF2-40B4-BE49-F238E27FC236}">
                <a16:creationId xmlns:a16="http://schemas.microsoft.com/office/drawing/2014/main" id="{4770EAE5-3E89-02ED-DE66-25BA11A87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848446" cy="63563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2D7DD29-5D4C-1F71-94DA-3EEB7879780A}"/>
              </a:ext>
            </a:extLst>
          </p:cNvPr>
          <p:cNvSpPr txBox="1"/>
          <p:nvPr/>
        </p:nvSpPr>
        <p:spPr>
          <a:xfrm>
            <a:off x="0" y="6311528"/>
            <a:ext cx="512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Menino judeu orando no Muro das Lamentações, um vestígio do que se acredita ser as ruínas do Templo de Jerusalém. Israel, 2015.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EDAD2D80-25F0-C86D-9DD9-D1CDF05BAF4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429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557128" y="445786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fenícios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458"/>
            <a:ext cx="5667153" cy="451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46477" y="2524836"/>
            <a:ext cx="5920705" cy="37394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Atividades econômicas</a:t>
            </a:r>
            <a:endParaRPr lang="pt-BR" sz="2000" b="1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  <a:p>
            <a:pPr lvl="0" algn="ctr"/>
            <a:endParaRPr lang="pt-BR" sz="2000" b="1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sz="2000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• </a:t>
            </a:r>
            <a: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Criavam gado e plantavam trigo, videiras e oliveiras;</a:t>
            </a:r>
          </a:p>
          <a:p>
            <a:pPr lvl="0"/>
            <a:b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</a:br>
            <a: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• Desenvolveram técnicas de navegação e dedicaram-se ao comércio marítimo;</a:t>
            </a:r>
          </a:p>
          <a:p>
            <a:pPr lvl="0"/>
            <a:endParaRPr lang="pt-BR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• Conforme mostra o mapa ao lado, por volta de 1400 </a:t>
            </a:r>
            <a:r>
              <a:rPr lang="pt-BR" dirty="0" err="1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a.C</a:t>
            </a:r>
            <a: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, os fenícios controlavam boa parte do comércio pelo Mediterrâneo;</a:t>
            </a:r>
          </a:p>
          <a:p>
            <a:pPr lvl="0"/>
            <a:endParaRPr lang="pt-BR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• Confeccionavam tecidos, joias, perfumes e artefatos de pedra, marfim, metal e cerâmica.</a:t>
            </a:r>
            <a:endParaRPr lang="pt-BR" sz="2000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06305" y="1255596"/>
            <a:ext cx="5601050" cy="1105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fenícios viviam em uma estreita faixa de terra situada entre as montanhas do atual Líbano e o Mar Mediterrâneo. 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4C2078E8-A6D6-0120-8386-741C4E86865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956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39986" y="775558"/>
            <a:ext cx="6119971" cy="2323597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• As cidades eram independentes entre si e nunca formaram um Estado unificado.</a:t>
            </a:r>
          </a:p>
          <a:p>
            <a:endParaRPr lang="pt-BR" sz="20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• Governo composto por um rei e um conselho.</a:t>
            </a:r>
          </a:p>
          <a:p>
            <a:endParaRPr lang="pt-BR" sz="20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• Em 64 </a:t>
            </a:r>
            <a:r>
              <a:rPr lang="pt-BR" sz="2000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a.C</a:t>
            </a:r>
            <a:r>
              <a:rPr lang="pt-BR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, foram conquistadas por Roma, marcando o fim da história política dos fenícios.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1774209" y="1393185"/>
            <a:ext cx="2565777" cy="135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cidades fenícias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72102" y="3338191"/>
            <a:ext cx="6097534" cy="3125337"/>
            <a:chOff x="1134641" y="4352571"/>
            <a:chExt cx="8246317" cy="147546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1134641" y="4352571"/>
              <a:ext cx="8246317" cy="147546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177856" y="4439001"/>
              <a:ext cx="8159886" cy="1389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457200" lvl="0" indent="-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pt-BR" kern="12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Surgiu da necessidade de facilitar o comércio com outros povos;</a:t>
              </a:r>
            </a:p>
            <a:p>
              <a:pPr marL="457200" lvl="0" indent="-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pt-BR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Cada sinal corresponde a um som e não a um objeto;</a:t>
              </a:r>
            </a:p>
            <a:p>
              <a:pPr marL="457200" lvl="0" indent="-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pt-BR" kern="12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Serviu de base para o alfabeto grego, que deu origem ao latino, no qual se baseia o que utilizamos atualmente.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43993" y="3097720"/>
            <a:ext cx="4817659" cy="638587"/>
            <a:chOff x="1134641" y="4352570"/>
            <a:chExt cx="8246317" cy="147546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1134641" y="4352570"/>
              <a:ext cx="8246317" cy="147546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1177856" y="4395784"/>
              <a:ext cx="8159887" cy="1389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kern="12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itchFamily="2" charset="0"/>
                  <a:ea typeface="Roboto" pitchFamily="2" charset="0"/>
                </a:rPr>
                <a:t>O alfabeto fenício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91" y="3097720"/>
            <a:ext cx="5533173" cy="24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660107" y="5776913"/>
            <a:ext cx="517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No primeiro friso, vemos caracteres do alfabeto fenício  copiados de uma placa de argila do século V a.C.; no segundo e terceiro frisos, vemos os caracteres do alfabeto grego e o correspondente de cada um deles no alfabeto latino.</a:t>
            </a:r>
          </a:p>
        </p:txBody>
      </p:sp>
      <p:sp>
        <p:nvSpPr>
          <p:cNvPr id="19" name="Fluxograma: Mesclar 18"/>
          <p:cNvSpPr/>
          <p:nvPr/>
        </p:nvSpPr>
        <p:spPr>
          <a:xfrm>
            <a:off x="8816454" y="5592652"/>
            <a:ext cx="354841" cy="18426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A95BDA93-3205-D038-33CA-190B29F4F2F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87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19039" y="1988421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Pérsia situava-se no Planalto do Irã, região montanhosa.</a:t>
            </a:r>
          </a:p>
          <a:p>
            <a:endParaRPr lang="pt-BR" dirty="0"/>
          </a:p>
          <a:p>
            <a:r>
              <a:rPr lang="pt-BR" dirty="0"/>
              <a:t>Por volta de 550 a.C., Ciro (príncipe persa) dominou os povos da região e fundou o </a:t>
            </a:r>
            <a:r>
              <a:rPr lang="pt-BR" b="1" dirty="0"/>
              <a:t>Império Persa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Ciro e seus sucessores expandiram as fronteiras do Império, que passou a abranger uma área que ia do vale do Rio Nilo, no Egito, até o vale do Rio Indo, na Índia.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494950" y="430483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persas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327"/>
            <a:ext cx="6741994" cy="48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7F479A35-BC0A-7B47-346A-6E3291F9642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2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280"/>
            <a:ext cx="10515600" cy="3489820"/>
          </a:xfrm>
        </p:spPr>
        <p:txBody>
          <a:bodyPr>
            <a:norm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Antigo Egito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Reino Kush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Mesopotâmia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Hebreus, Fenícios e Persas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Povos da América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BDEA0637-372F-E511-6B86-20A9A6C95622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467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 txBox="1">
            <a:spLocks/>
          </p:cNvSpPr>
          <p:nvPr/>
        </p:nvSpPr>
        <p:spPr>
          <a:xfrm>
            <a:off x="516185" y="588224"/>
            <a:ext cx="11202099" cy="104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Características do Império Persa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41445" y="1514901"/>
            <a:ext cx="5243170" cy="4863159"/>
            <a:chOff x="516185" y="1514901"/>
            <a:chExt cx="5243170" cy="4863159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516185" y="1514901"/>
              <a:ext cx="2813869" cy="736980"/>
            </a:xfrm>
            <a:prstGeom prst="roundRect">
              <a:avLst/>
            </a:prstGeom>
            <a:solidFill>
              <a:srgbClr val="FF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Administração do império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1034800" y="2579429"/>
              <a:ext cx="2513617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Divisão das províncias: </a:t>
              </a:r>
              <a:r>
                <a:rPr lang="pt-BR" dirty="0" err="1">
                  <a:solidFill>
                    <a:schemeClr val="tx1"/>
                  </a:solidFill>
                </a:rPr>
                <a:t>satrápias</a:t>
              </a:r>
              <a:r>
                <a:rPr lang="pt-BR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821219" y="2579429"/>
              <a:ext cx="1938136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Administradores: </a:t>
              </a:r>
              <a:r>
                <a:rPr lang="pt-BR" dirty="0" err="1">
                  <a:solidFill>
                    <a:schemeClr val="tx1"/>
                  </a:solidFill>
                </a:rPr>
                <a:t>sátrapas</a:t>
              </a:r>
              <a:r>
                <a:rPr lang="pt-BR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1034800" y="3612114"/>
              <a:ext cx="2513617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Cobrança de impostos dos povos dominados.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1034800" y="4578827"/>
              <a:ext cx="2513617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Sistema de correios e rede de estradas.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1034800" y="5572842"/>
              <a:ext cx="2513617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Moeda única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 flipH="1">
              <a:off x="668740" y="2251881"/>
              <a:ext cx="13648" cy="3723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682388" y="2968389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682388" y="4014723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668740" y="4981436"/>
              <a:ext cx="2593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>
              <a:off x="668740" y="5975451"/>
              <a:ext cx="2593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>
              <a:stCxn id="9" idx="3"/>
              <a:endCxn id="10" idx="1"/>
            </p:cNvCxnSpPr>
            <p:nvPr/>
          </p:nvCxnSpPr>
          <p:spPr>
            <a:xfrm>
              <a:off x="3548417" y="2982038"/>
              <a:ext cx="272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ector reto 55"/>
          <p:cNvCxnSpPr>
            <a:stCxn id="34" idx="2"/>
            <a:endCxn id="32" idx="0"/>
          </p:cNvCxnSpPr>
          <p:nvPr/>
        </p:nvCxnSpPr>
        <p:spPr>
          <a:xfrm>
            <a:off x="9405887" y="3330055"/>
            <a:ext cx="0" cy="227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32" idx="2"/>
            <a:endCxn id="36" idx="0"/>
          </p:cNvCxnSpPr>
          <p:nvPr/>
        </p:nvCxnSpPr>
        <p:spPr>
          <a:xfrm>
            <a:off x="9405887" y="4362740"/>
            <a:ext cx="0" cy="16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36" idx="2"/>
            <a:endCxn id="39" idx="0"/>
          </p:cNvCxnSpPr>
          <p:nvPr/>
        </p:nvCxnSpPr>
        <p:spPr>
          <a:xfrm>
            <a:off x="9405887" y="5329453"/>
            <a:ext cx="0" cy="24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6018973" y="1460309"/>
            <a:ext cx="5172656" cy="4917751"/>
            <a:chOff x="6402920" y="1514901"/>
            <a:chExt cx="5172656" cy="4917751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9364483" y="1514901"/>
              <a:ext cx="2211093" cy="736980"/>
            </a:xfrm>
            <a:prstGeom prst="roundRect">
              <a:avLst/>
            </a:prstGeom>
            <a:solidFill>
              <a:srgbClr val="FF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Religião</a:t>
              </a:r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8643344" y="3612114"/>
              <a:ext cx="2292979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Zoroastrismo</a:t>
              </a:r>
            </a:p>
          </p:txBody>
        </p:sp>
        <p:sp>
          <p:nvSpPr>
            <p:cNvPr id="34" name="Retângulo de cantos arredondados 33"/>
            <p:cNvSpPr/>
            <p:nvPr/>
          </p:nvSpPr>
          <p:spPr>
            <a:xfrm>
              <a:off x="8643344" y="2579429"/>
              <a:ext cx="2292979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O universo como palco da luta entre o bem e o mal.</a:t>
              </a:r>
            </a:p>
          </p:txBody>
        </p:sp>
        <p:sp>
          <p:nvSpPr>
            <p:cNvPr id="36" name="Retângulo de cantos arredondados 35"/>
            <p:cNvSpPr/>
            <p:nvPr/>
          </p:nvSpPr>
          <p:spPr>
            <a:xfrm>
              <a:off x="8643344" y="4578827"/>
              <a:ext cx="2292979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Deus supremo: </a:t>
              </a:r>
              <a:br>
                <a:rPr lang="pt-BR" dirty="0">
                  <a:solidFill>
                    <a:schemeClr val="tx1"/>
                  </a:solidFill>
                </a:rPr>
              </a:br>
              <a:r>
                <a:rPr lang="pt-BR" dirty="0" err="1">
                  <a:solidFill>
                    <a:schemeClr val="tx1"/>
                  </a:solidFill>
                </a:rPr>
                <a:t>Ahura</a:t>
              </a:r>
              <a:r>
                <a:rPr lang="pt-BR" dirty="0">
                  <a:solidFill>
                    <a:schemeClr val="tx1"/>
                  </a:solidFill>
                </a:rPr>
                <a:t> Mazda</a:t>
              </a:r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6402920" y="4578827"/>
              <a:ext cx="1938136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Adversário:</a:t>
              </a:r>
              <a:br>
                <a:rPr lang="pt-BR" dirty="0">
                  <a:solidFill>
                    <a:schemeClr val="tx1"/>
                  </a:solidFill>
                </a:rPr>
              </a:br>
              <a:r>
                <a:rPr lang="pt-BR" dirty="0" err="1">
                  <a:solidFill>
                    <a:schemeClr val="tx1"/>
                  </a:solidFill>
                </a:rPr>
                <a:t>Arimã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6402920" y="3612114"/>
              <a:ext cx="1938136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Livro sagrado:</a:t>
              </a:r>
              <a:br>
                <a:rPr lang="pt-BR" dirty="0">
                  <a:solidFill>
                    <a:schemeClr val="tx1"/>
                  </a:solidFill>
                </a:rPr>
              </a:br>
              <a:r>
                <a:rPr lang="pt-BR" dirty="0" err="1">
                  <a:solidFill>
                    <a:schemeClr val="tx1"/>
                  </a:solidFill>
                </a:rPr>
                <a:t>Avesta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8643344" y="5627434"/>
              <a:ext cx="2292979" cy="805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Julgamento dos mortos e vida eterna para os justos.</a:t>
              </a:r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11395881" y="2251881"/>
              <a:ext cx="0" cy="3889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 flipH="1">
              <a:off x="11041039" y="2968389"/>
              <a:ext cx="3548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flipH="1">
              <a:off x="11041039" y="4014723"/>
              <a:ext cx="3548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2"/>
            <p:cNvCxnSpPr/>
            <p:nvPr/>
          </p:nvCxnSpPr>
          <p:spPr>
            <a:xfrm flipH="1">
              <a:off x="11041039" y="4935944"/>
              <a:ext cx="3548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H="1">
              <a:off x="11041039" y="6141493"/>
              <a:ext cx="3548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>
              <a:stCxn id="32" idx="1"/>
              <a:endCxn id="38" idx="3"/>
            </p:cNvCxnSpPr>
            <p:nvPr/>
          </p:nvCxnSpPr>
          <p:spPr>
            <a:xfrm flipH="1">
              <a:off x="8341056" y="4014723"/>
              <a:ext cx="302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>
              <a:stCxn id="36" idx="1"/>
              <a:endCxn id="37" idx="3"/>
            </p:cNvCxnSpPr>
            <p:nvPr/>
          </p:nvCxnSpPr>
          <p:spPr>
            <a:xfrm flipH="1">
              <a:off x="8341056" y="4981436"/>
              <a:ext cx="302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26E1A83E-2DE3-A4B5-6234-901596BC3518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-46639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24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B54366D-91C0-4CD6-AB81-3AA454A3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492" y="561975"/>
            <a:ext cx="10515600" cy="851279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Povos da América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4" name="Imagem 3" descr="Pessoa segurando uma pipa colorida&#10;&#10;Descrição gerada automaticamente com confiança média">
            <a:extLst>
              <a:ext uri="{FF2B5EF4-FFF2-40B4-BE49-F238E27FC236}">
                <a16:creationId xmlns:a16="http://schemas.microsoft.com/office/drawing/2014/main" id="{54E01C1D-FC27-26B5-D8EE-072C3F05A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78028"/>
            <a:ext cx="4525927" cy="57066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02822A-1F7E-E9AF-C13E-1941C1BC319B}"/>
              </a:ext>
            </a:extLst>
          </p:cNvPr>
          <p:cNvSpPr txBox="1"/>
          <p:nvPr/>
        </p:nvSpPr>
        <p:spPr>
          <a:xfrm>
            <a:off x="202019" y="6351220"/>
            <a:ext cx="4451498" cy="37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Tecelão inca. Ilha Taquile, Puno (Peru), 2015.</a:t>
            </a:r>
          </a:p>
        </p:txBody>
      </p:sp>
      <p:graphicFrame>
        <p:nvGraphicFramePr>
          <p:cNvPr id="9" name="Espaço Reservado para Conteúdo 6">
            <a:extLst>
              <a:ext uri="{FF2B5EF4-FFF2-40B4-BE49-F238E27FC236}">
                <a16:creationId xmlns:a16="http://schemas.microsoft.com/office/drawing/2014/main" id="{1469AA13-CF50-835E-A2B8-B8F1351C9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002108"/>
              </p:ext>
            </p:extLst>
          </p:nvPr>
        </p:nvGraphicFramePr>
        <p:xfrm>
          <a:off x="4759844" y="1289347"/>
          <a:ext cx="6602820" cy="524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A3E10E2D-3D6D-3B5B-A8DF-E75F2B6846EE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412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95D3F-B96A-4B8D-828D-C8E93230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25" y="433529"/>
            <a:ext cx="10210101" cy="1143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Império Asteca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D7F71B9-2458-4138-943C-5C4EBACF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425" y="2209134"/>
            <a:ext cx="5550015" cy="5442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300" dirty="0">
                <a:ea typeface="Roboto" panose="02000000000000000000" pitchFamily="2" charset="0"/>
              </a:rPr>
              <a:t>Fonte: BETHELL, Leslie (Org.). </a:t>
            </a:r>
            <a:r>
              <a:rPr lang="pt-BR" sz="1300" b="1" dirty="0">
                <a:ea typeface="Roboto" panose="02000000000000000000" pitchFamily="2" charset="0"/>
              </a:rPr>
              <a:t>História da América Latina colonial</a:t>
            </a:r>
            <a:r>
              <a:rPr lang="pt-BR" sz="1300" dirty="0">
                <a:ea typeface="Roboto" panose="02000000000000000000" pitchFamily="2" charset="0"/>
              </a:rPr>
              <a:t>. São Paulo: Edusp, 2004. v. 1. p. 56.</a:t>
            </a:r>
            <a:endParaRPr lang="pt-BR" sz="3000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0B3F4B-7C6E-4FD4-90F1-3729ACC9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2076479"/>
            <a:ext cx="5181600" cy="39706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sz="3000" dirty="0">
                <a:latin typeface="Roboto" panose="02000000000000000000" pitchFamily="2" charset="0"/>
                <a:ea typeface="Roboto" panose="02000000000000000000" pitchFamily="2" charset="0"/>
              </a:rPr>
              <a:t>Astecas (mexicas) chegaram ao Vale do México em 1325.</a:t>
            </a:r>
          </a:p>
          <a:p>
            <a:pPr>
              <a:lnSpc>
                <a:spcPct val="120000"/>
              </a:lnSpc>
            </a:pPr>
            <a:r>
              <a:rPr lang="pt-BR" sz="3000" dirty="0">
                <a:latin typeface="Roboto" panose="02000000000000000000" pitchFamily="2" charset="0"/>
                <a:ea typeface="Roboto" panose="02000000000000000000" pitchFamily="2" charset="0"/>
              </a:rPr>
              <a:t>Tenochtitlán.</a:t>
            </a:r>
          </a:p>
          <a:p>
            <a:pPr>
              <a:lnSpc>
                <a:spcPct val="120000"/>
              </a:lnSpc>
            </a:pPr>
            <a:r>
              <a:rPr lang="pt-BR" sz="3000" dirty="0">
                <a:latin typeface="Roboto" panose="02000000000000000000" pitchFamily="2" charset="0"/>
                <a:ea typeface="Roboto" panose="02000000000000000000" pitchFamily="2" charset="0"/>
              </a:rPr>
              <a:t>Império composto por diversos povos.</a:t>
            </a:r>
          </a:p>
          <a:p>
            <a:pPr>
              <a:lnSpc>
                <a:spcPct val="120000"/>
              </a:lnSpc>
            </a:pPr>
            <a:r>
              <a:rPr lang="pt-BR" sz="3000" dirty="0">
                <a:latin typeface="Roboto" panose="02000000000000000000" pitchFamily="2" charset="0"/>
                <a:ea typeface="Roboto" panose="02000000000000000000" pitchFamily="2" charset="0"/>
              </a:rPr>
              <a:t>Subordinação dos povos conquistados.</a:t>
            </a: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10" name="Imagem 9" descr="Mapa&#10;&#10;Descrição gerada automaticamente">
            <a:extLst>
              <a:ext uri="{FF2B5EF4-FFF2-40B4-BE49-F238E27FC236}">
                <a16:creationId xmlns:a16="http://schemas.microsoft.com/office/drawing/2014/main" id="{B73D34BF-E37D-56A4-D4FE-74BA259A6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0" y="1448461"/>
            <a:ext cx="5934914" cy="4889560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B795B2C1-599B-8DF8-C217-D03C138D4DC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8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310D0E7D-AA13-4B21-8B43-DD6D271A6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838300"/>
              </p:ext>
            </p:extLst>
          </p:nvPr>
        </p:nvGraphicFramePr>
        <p:xfrm>
          <a:off x="838200" y="628770"/>
          <a:ext cx="10515600" cy="583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EEC29515-49D3-517F-3C0A-C60949F87C41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301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95D3F-B96A-4B8D-828D-C8E93230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6" y="383792"/>
            <a:ext cx="10515600" cy="1094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Civilização Maia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D7F71B9-2458-4138-943C-5C4EBACF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31" y="644737"/>
            <a:ext cx="6898742" cy="5377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200" dirty="0">
              <a:solidFill>
                <a:srgbClr val="FF00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200" dirty="0">
                <a:ea typeface="Roboto" panose="02000000000000000000" pitchFamily="2" charset="0"/>
              </a:rPr>
              <a:t>Fontes: DUBY, Georges. </a:t>
            </a:r>
            <a:r>
              <a:rPr lang="pt-BR" sz="1200" b="1" dirty="0">
                <a:ea typeface="Roboto" panose="02000000000000000000" pitchFamily="2" charset="0"/>
              </a:rPr>
              <a:t>Atlas historique mondial</a:t>
            </a:r>
            <a:r>
              <a:rPr lang="pt-BR" sz="1200" dirty="0">
                <a:ea typeface="Roboto" panose="02000000000000000000" pitchFamily="2" charset="0"/>
              </a:rPr>
              <a:t>. Paris: Larousse, 2003. p. 236; ATLAS geográfico escolar. 7. ed. Rio de Janeiro: IBGE, 2016. p. 32.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0B3F4B-7C6E-4FD4-90F1-3729ACC9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573" y="1838412"/>
            <a:ext cx="5397617" cy="4700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Origem da civilização nas Montanhas da Guatemala.</a:t>
            </a:r>
          </a:p>
          <a:p>
            <a:pPr>
              <a:lnSpc>
                <a:spcPct val="110000"/>
              </a:lnSpc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Desenvolveram técnicas que permitiram o cultivo e consumo de plantas como: milho, pimenta e feijão.</a:t>
            </a:r>
          </a:p>
          <a:p>
            <a:pPr>
              <a:lnSpc>
                <a:spcPct val="110000"/>
              </a:lnSpc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A partir do ano 900, abandonaram as cidades e se espalharam.</a:t>
            </a:r>
          </a:p>
          <a:p>
            <a:pPr marL="0" indent="0">
              <a:lnSpc>
                <a:spcPct val="120000"/>
              </a:lnSpc>
              <a:buNone/>
            </a:pPr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24</a:t>
            </a:fld>
            <a:endParaRPr lang="pt-BR" dirty="0"/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13B2FC32-B4C6-3062-C274-AE360576A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234"/>
            <a:ext cx="6898742" cy="3767532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EA11E464-9098-4FA1-C184-A54687B3CA3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53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8DEE6E-6362-4639-BBC2-EEAF3686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5" y="397700"/>
            <a:ext cx="10515600" cy="700277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Características do povo Maia:</a:t>
            </a:r>
            <a:endParaRPr lang="pt-BR" sz="2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B5A4FF7-B07B-4AEB-A14B-42BB7C3C5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81653"/>
              </p:ext>
            </p:extLst>
          </p:nvPr>
        </p:nvGraphicFramePr>
        <p:xfrm>
          <a:off x="452305" y="1112577"/>
          <a:ext cx="11007055" cy="565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25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E3ABD26-5EC0-7E35-5AC9-F528C0C80CE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248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95D3F-B96A-4B8D-828D-C8E93230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567" y="343743"/>
            <a:ext cx="3660367" cy="1094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Império Inca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D7F71B9-2458-4138-943C-5C4EBACF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474" y="2011752"/>
            <a:ext cx="5195027" cy="487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200" dirty="0">
                <a:solidFill>
                  <a:srgbClr val="FF0066"/>
                </a:solidFill>
                <a:ea typeface="Roboto" panose="02000000000000000000" pitchFamily="2" charset="0"/>
              </a:rPr>
              <a:t>                   </a:t>
            </a: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300" dirty="0">
                <a:ea typeface="Roboto" panose="02000000000000000000" pitchFamily="2" charset="0"/>
              </a:rPr>
              <a:t>Fonte: </a:t>
            </a:r>
            <a:r>
              <a:rPr lang="es-ES" sz="1300" dirty="0">
                <a:ea typeface="Roboto" panose="02000000000000000000" pitchFamily="2" charset="0"/>
              </a:rPr>
              <a:t>KINDER, Hermann; HERGT, Manfred; HILGEMANN, Werner. </a:t>
            </a:r>
            <a:r>
              <a:rPr lang="es-ES" sz="1300" b="1" dirty="0">
                <a:ea typeface="Roboto" panose="02000000000000000000" pitchFamily="2" charset="0"/>
              </a:rPr>
              <a:t>Atlas histórico mundial</a:t>
            </a:r>
            <a:r>
              <a:rPr lang="es-ES" sz="1300" dirty="0">
                <a:ea typeface="Roboto" panose="02000000000000000000" pitchFamily="2" charset="0"/>
              </a:rPr>
              <a:t>: de los orígenes a nuestros días. 22. ed. Madrid: Akal, 2007. p. 234</a:t>
            </a:r>
            <a:r>
              <a:rPr lang="es-ES" sz="1200" dirty="0">
                <a:ea typeface="Roboto" panose="02000000000000000000" pitchFamily="2" charset="0"/>
              </a:rPr>
              <a:t>.</a:t>
            </a:r>
            <a:endParaRPr lang="pt-BR" sz="1200" dirty="0"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0B3F4B-7C6E-4FD4-90F1-3729ACC9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4501" y="1741957"/>
            <a:ext cx="5830349" cy="41777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Filhos do Sol, mito sobre a origem divina dos incas.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Viviam nas terras altas, onde ergueram a cidade de Cuzco.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Expansão territorial por meio de alianças e guerras.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Construíram o maior império indígena da América.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26</a:t>
            </a:fld>
            <a:endParaRPr lang="pt-BR" dirty="0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35094072-2D55-34FC-F88F-CE2467FA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5425"/>
            <a:ext cx="3660367" cy="5220925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EFC9E2CE-159F-D2B5-0830-1C0FB6265DF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3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0AF85A0-FC30-448F-8190-167D42CC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Machu Picchu</a:t>
            </a:r>
            <a:endParaRPr lang="pt-BR" sz="36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E8F2EDA5-C698-4ACE-BD34-C6B324523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79397"/>
              </p:ext>
            </p:extLst>
          </p:nvPr>
        </p:nvGraphicFramePr>
        <p:xfrm>
          <a:off x="838200" y="1325462"/>
          <a:ext cx="10515600" cy="524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6421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27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4AA39648-7365-DF8E-D935-7641339DFA1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128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95D3F-B96A-4B8D-828D-C8E93230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1" y="365125"/>
            <a:ext cx="10515600" cy="10945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Indígenas do atual Brasil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D7F71B9-2458-4138-943C-5C4EBACF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178" y="1630528"/>
            <a:ext cx="5209564" cy="52680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</a:rPr>
              <a:t>Fonte: ALBUQUERQUE, Manoel Maurício de et al. </a:t>
            </a:r>
            <a:r>
              <a:rPr lang="pt-BR" sz="1400" b="1" dirty="0">
                <a:latin typeface="Roboto" panose="02000000000000000000" pitchFamily="2" charset="0"/>
                <a:ea typeface="Roboto" panose="02000000000000000000" pitchFamily="2" charset="0"/>
              </a:rPr>
              <a:t>Atlas histórico escolar</a:t>
            </a: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</a:rPr>
              <a:t>. Rio de Janeiro: FAE, 1991. p. 12.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0B3F4B-7C6E-4FD4-90F1-3729ACC9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413" y="1626682"/>
            <a:ext cx="5330505" cy="45626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Viviam nas terras do atual Brasil cerca de 3 a 5 milhões de indígenas.</a:t>
            </a:r>
          </a:p>
          <a:p>
            <a:pPr>
              <a:lnSpc>
                <a:spcPct val="110000"/>
              </a:lnSpc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Os povos que habitavam a região litorânea falavam a língua do </a:t>
            </a: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tronco linguístico 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Tupi.</a:t>
            </a:r>
          </a:p>
          <a:p>
            <a:pPr>
              <a:lnSpc>
                <a:spcPct val="110000"/>
              </a:lnSpc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Cada povo tinha características e cultura próprias</a:t>
            </a:r>
            <a:r>
              <a:rPr lang="pt-BR" sz="3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28</a:t>
            </a:fld>
            <a:endParaRPr lang="pt-BR" dirty="0"/>
          </a:p>
        </p:txBody>
      </p:sp>
      <p:pic>
        <p:nvPicPr>
          <p:cNvPr id="8" name="Imagem 7" descr="Diagrama, Mapa&#10;&#10;Descrição gerada automaticamente">
            <a:extLst>
              <a:ext uri="{FF2B5EF4-FFF2-40B4-BE49-F238E27FC236}">
                <a16:creationId xmlns:a16="http://schemas.microsoft.com/office/drawing/2014/main" id="{0A2ECCB8-EAF9-EADB-52BD-CAA55862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" y="1238072"/>
            <a:ext cx="5453235" cy="4980053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0050390F-B834-DA0F-49E1-BAFCEAC4AB4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634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4200F-538F-4240-A9E9-5B68EB2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365125"/>
            <a:ext cx="10947633" cy="1606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Tronco linguístico</a:t>
            </a: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: conjunto de línguas que têm a mesma origem. No Brasil há dois troncos linguísticos principais: o tupi e o macro-jê.</a:t>
            </a:r>
            <a:endParaRPr lang="pt-BR" sz="28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2D2059-32CC-46A8-A643-C3A646C8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60" y="2410672"/>
            <a:ext cx="9345335" cy="3249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29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35CEE40E-5D6D-72B4-A946-8C14084F90D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8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0435D-3766-4ECF-AEE2-658F2323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109"/>
            <a:ext cx="10515600" cy="44860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Antigo Egito: 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C022D-AEB2-4697-AE28-3759137B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8" y="1386376"/>
            <a:ext cx="11442583" cy="5427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continente africano, há 5000 a.C., os habitantes das aldeias próximas ao Rio Nilo aproveitaram os períodos das cheias para  desenvolver a agricultura.</a:t>
            </a:r>
          </a:p>
        </p:txBody>
      </p:sp>
      <p:graphicFrame>
        <p:nvGraphicFramePr>
          <p:cNvPr id="6" name="Espaço Reservado para Conteúdo 4">
            <a:extLst>
              <a:ext uri="{FF2B5EF4-FFF2-40B4-BE49-F238E27FC236}">
                <a16:creationId xmlns:a16="http://schemas.microsoft.com/office/drawing/2014/main" id="{99385B4A-F6B0-42F3-B557-04BA27C50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50478"/>
              </p:ext>
            </p:extLst>
          </p:nvPr>
        </p:nvGraphicFramePr>
        <p:xfrm>
          <a:off x="745921" y="2744616"/>
          <a:ext cx="10515600" cy="250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0DD20AAD-7E1F-490E-82F7-EAE360CDCF42}"/>
              </a:ext>
            </a:extLst>
          </p:cNvPr>
          <p:cNvSpPr/>
          <p:nvPr/>
        </p:nvSpPr>
        <p:spPr>
          <a:xfrm>
            <a:off x="556468" y="5438709"/>
            <a:ext cx="10797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Posteriormente, os habitantes dessas aldeias se organizaram em </a:t>
            </a: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nomos </a:t>
            </a: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(províncias).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C9485F80-090C-7995-1CD6-64937318721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517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8A8F3-C915-4A52-94F8-140D7E68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3" y="458438"/>
            <a:ext cx="10515600" cy="80094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Império Egípcio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4002475-D685-468F-8410-5C18BA78B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05353"/>
              </p:ext>
            </p:extLst>
          </p:nvPr>
        </p:nvGraphicFramePr>
        <p:xfrm>
          <a:off x="503340" y="1501629"/>
          <a:ext cx="10922466" cy="42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2C46CD52-2B17-82F5-9217-C1847B534851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474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14CE88-203D-4FC8-B8E8-B16B76AA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90" y="784207"/>
            <a:ext cx="5859710" cy="1025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história política do Império pode ser dividida em três períodos:</a:t>
            </a:r>
          </a:p>
          <a:p>
            <a:pPr marL="0" indent="0">
              <a:buNone/>
            </a:pPr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2400" b="1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5A26F0D-2AB2-307D-36F0-F5443BF552DB}"/>
              </a:ext>
            </a:extLst>
          </p:cNvPr>
          <p:cNvGrpSpPr/>
          <p:nvPr/>
        </p:nvGrpSpPr>
        <p:grpSpPr>
          <a:xfrm>
            <a:off x="721013" y="3097964"/>
            <a:ext cx="2705603" cy="2387642"/>
            <a:chOff x="3268980" y="1303020"/>
            <a:chExt cx="2705603" cy="2387642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29BD0700-73C0-0BF1-8FDA-110AD7557D48}"/>
                </a:ext>
              </a:extLst>
            </p:cNvPr>
            <p:cNvSpPr/>
            <p:nvPr/>
          </p:nvSpPr>
          <p:spPr>
            <a:xfrm>
              <a:off x="3268980" y="1303020"/>
              <a:ext cx="2705603" cy="561199"/>
            </a:xfrm>
            <a:custGeom>
              <a:avLst/>
              <a:gdLst>
                <a:gd name="connsiteX0" fmla="*/ 0 w 2705603"/>
                <a:gd name="connsiteY0" fmla="*/ 56120 h 561199"/>
                <a:gd name="connsiteX1" fmla="*/ 56120 w 2705603"/>
                <a:gd name="connsiteY1" fmla="*/ 0 h 561199"/>
                <a:gd name="connsiteX2" fmla="*/ 2649483 w 2705603"/>
                <a:gd name="connsiteY2" fmla="*/ 0 h 561199"/>
                <a:gd name="connsiteX3" fmla="*/ 2705603 w 2705603"/>
                <a:gd name="connsiteY3" fmla="*/ 56120 h 561199"/>
                <a:gd name="connsiteX4" fmla="*/ 2705603 w 2705603"/>
                <a:gd name="connsiteY4" fmla="*/ 505079 h 561199"/>
                <a:gd name="connsiteX5" fmla="*/ 2649483 w 2705603"/>
                <a:gd name="connsiteY5" fmla="*/ 561199 h 561199"/>
                <a:gd name="connsiteX6" fmla="*/ 56120 w 2705603"/>
                <a:gd name="connsiteY6" fmla="*/ 561199 h 561199"/>
                <a:gd name="connsiteX7" fmla="*/ 0 w 2705603"/>
                <a:gd name="connsiteY7" fmla="*/ 505079 h 561199"/>
                <a:gd name="connsiteX8" fmla="*/ 0 w 2705603"/>
                <a:gd name="connsiteY8" fmla="*/ 56120 h 5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603" h="561199">
                  <a:moveTo>
                    <a:pt x="0" y="56120"/>
                  </a:moveTo>
                  <a:cubicBezTo>
                    <a:pt x="0" y="25126"/>
                    <a:pt x="25126" y="0"/>
                    <a:pt x="56120" y="0"/>
                  </a:cubicBezTo>
                  <a:lnTo>
                    <a:pt x="2649483" y="0"/>
                  </a:lnTo>
                  <a:cubicBezTo>
                    <a:pt x="2680477" y="0"/>
                    <a:pt x="2705603" y="25126"/>
                    <a:pt x="2705603" y="56120"/>
                  </a:cubicBezTo>
                  <a:lnTo>
                    <a:pt x="2705603" y="505079"/>
                  </a:lnTo>
                  <a:cubicBezTo>
                    <a:pt x="2705603" y="536073"/>
                    <a:pt x="2680477" y="561199"/>
                    <a:pt x="2649483" y="561199"/>
                  </a:cubicBezTo>
                  <a:lnTo>
                    <a:pt x="56120" y="561199"/>
                  </a:lnTo>
                  <a:cubicBezTo>
                    <a:pt x="25126" y="561199"/>
                    <a:pt x="0" y="536073"/>
                    <a:pt x="0" y="505079"/>
                  </a:cubicBezTo>
                  <a:lnTo>
                    <a:pt x="0" y="5612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157" tIns="46917" rIns="62157" bIns="4691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0" kern="1200" dirty="0">
                  <a:latin typeface="Roboto" panose="02000000000000000000" pitchFamily="2" charset="0"/>
                  <a:ea typeface="Roboto" panose="02000000000000000000" pitchFamily="2" charset="0"/>
                </a:rPr>
                <a:t>Antigo Império </a:t>
              </a: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213E6063-A10E-4090-31BD-700B3CB67C4B}"/>
                </a:ext>
              </a:extLst>
            </p:cNvPr>
            <p:cNvSpPr/>
            <p:nvPr/>
          </p:nvSpPr>
          <p:spPr>
            <a:xfrm>
              <a:off x="3539540" y="1864219"/>
              <a:ext cx="244466" cy="6801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80177"/>
                  </a:lnTo>
                  <a:lnTo>
                    <a:pt x="244466" y="68017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D62F90D0-F5C6-59C9-B595-6B3ABA59C68E}"/>
                </a:ext>
              </a:extLst>
            </p:cNvPr>
            <p:cNvSpPr/>
            <p:nvPr/>
          </p:nvSpPr>
          <p:spPr>
            <a:xfrm>
              <a:off x="3784006" y="2244472"/>
              <a:ext cx="1490687" cy="599848"/>
            </a:xfrm>
            <a:custGeom>
              <a:avLst/>
              <a:gdLst>
                <a:gd name="connsiteX0" fmla="*/ 0 w 1490687"/>
                <a:gd name="connsiteY0" fmla="*/ 59985 h 599848"/>
                <a:gd name="connsiteX1" fmla="*/ 59985 w 1490687"/>
                <a:gd name="connsiteY1" fmla="*/ 0 h 599848"/>
                <a:gd name="connsiteX2" fmla="*/ 1430702 w 1490687"/>
                <a:gd name="connsiteY2" fmla="*/ 0 h 599848"/>
                <a:gd name="connsiteX3" fmla="*/ 1490687 w 1490687"/>
                <a:gd name="connsiteY3" fmla="*/ 59985 h 599848"/>
                <a:gd name="connsiteX4" fmla="*/ 1490687 w 1490687"/>
                <a:gd name="connsiteY4" fmla="*/ 539863 h 599848"/>
                <a:gd name="connsiteX5" fmla="*/ 1430702 w 1490687"/>
                <a:gd name="connsiteY5" fmla="*/ 599848 h 599848"/>
                <a:gd name="connsiteX6" fmla="*/ 59985 w 1490687"/>
                <a:gd name="connsiteY6" fmla="*/ 599848 h 599848"/>
                <a:gd name="connsiteX7" fmla="*/ 0 w 1490687"/>
                <a:gd name="connsiteY7" fmla="*/ 539863 h 599848"/>
                <a:gd name="connsiteX8" fmla="*/ 0 w 1490687"/>
                <a:gd name="connsiteY8" fmla="*/ 59985 h 59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687" h="599848">
                  <a:moveTo>
                    <a:pt x="0" y="59985"/>
                  </a:moveTo>
                  <a:cubicBezTo>
                    <a:pt x="0" y="26856"/>
                    <a:pt x="26856" y="0"/>
                    <a:pt x="59985" y="0"/>
                  </a:cubicBezTo>
                  <a:lnTo>
                    <a:pt x="1430702" y="0"/>
                  </a:lnTo>
                  <a:cubicBezTo>
                    <a:pt x="1463831" y="0"/>
                    <a:pt x="1490687" y="26856"/>
                    <a:pt x="1490687" y="59985"/>
                  </a:cubicBezTo>
                  <a:lnTo>
                    <a:pt x="1490687" y="539863"/>
                  </a:lnTo>
                  <a:cubicBezTo>
                    <a:pt x="1490687" y="572992"/>
                    <a:pt x="1463831" y="599848"/>
                    <a:pt x="1430702" y="599848"/>
                  </a:cubicBezTo>
                  <a:lnTo>
                    <a:pt x="59985" y="599848"/>
                  </a:lnTo>
                  <a:cubicBezTo>
                    <a:pt x="26856" y="599848"/>
                    <a:pt x="0" y="572992"/>
                    <a:pt x="0" y="539863"/>
                  </a:cubicBezTo>
                  <a:lnTo>
                    <a:pt x="0" y="5998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859" tIns="40429" rIns="51859" bIns="4042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Estabilidade política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F153E2D-F909-E540-8AD2-AE1470458E1A}"/>
                </a:ext>
              </a:extLst>
            </p:cNvPr>
            <p:cNvSpPr/>
            <p:nvPr/>
          </p:nvSpPr>
          <p:spPr>
            <a:xfrm>
              <a:off x="3539540" y="1864219"/>
              <a:ext cx="237015" cy="15150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15064"/>
                  </a:lnTo>
                  <a:lnTo>
                    <a:pt x="237015" y="151506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988FCC0-8EC9-3EA3-A7BA-5BF9207509D9}"/>
                </a:ext>
              </a:extLst>
            </p:cNvPr>
            <p:cNvSpPr/>
            <p:nvPr/>
          </p:nvSpPr>
          <p:spPr>
            <a:xfrm>
              <a:off x="3776556" y="3067904"/>
              <a:ext cx="1458369" cy="622758"/>
            </a:xfrm>
            <a:custGeom>
              <a:avLst/>
              <a:gdLst>
                <a:gd name="connsiteX0" fmla="*/ 0 w 1458369"/>
                <a:gd name="connsiteY0" fmla="*/ 62276 h 622758"/>
                <a:gd name="connsiteX1" fmla="*/ 62276 w 1458369"/>
                <a:gd name="connsiteY1" fmla="*/ 0 h 622758"/>
                <a:gd name="connsiteX2" fmla="*/ 1396093 w 1458369"/>
                <a:gd name="connsiteY2" fmla="*/ 0 h 622758"/>
                <a:gd name="connsiteX3" fmla="*/ 1458369 w 1458369"/>
                <a:gd name="connsiteY3" fmla="*/ 62276 h 622758"/>
                <a:gd name="connsiteX4" fmla="*/ 1458369 w 1458369"/>
                <a:gd name="connsiteY4" fmla="*/ 560482 h 622758"/>
                <a:gd name="connsiteX5" fmla="*/ 1396093 w 1458369"/>
                <a:gd name="connsiteY5" fmla="*/ 622758 h 622758"/>
                <a:gd name="connsiteX6" fmla="*/ 62276 w 1458369"/>
                <a:gd name="connsiteY6" fmla="*/ 622758 h 622758"/>
                <a:gd name="connsiteX7" fmla="*/ 0 w 1458369"/>
                <a:gd name="connsiteY7" fmla="*/ 560482 h 622758"/>
                <a:gd name="connsiteX8" fmla="*/ 0 w 1458369"/>
                <a:gd name="connsiteY8" fmla="*/ 62276 h 6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369" h="622758">
                  <a:moveTo>
                    <a:pt x="0" y="62276"/>
                  </a:moveTo>
                  <a:cubicBezTo>
                    <a:pt x="0" y="27882"/>
                    <a:pt x="27882" y="0"/>
                    <a:pt x="62276" y="0"/>
                  </a:cubicBezTo>
                  <a:lnTo>
                    <a:pt x="1396093" y="0"/>
                  </a:lnTo>
                  <a:cubicBezTo>
                    <a:pt x="1430487" y="0"/>
                    <a:pt x="1458369" y="27882"/>
                    <a:pt x="1458369" y="62276"/>
                  </a:cubicBezTo>
                  <a:lnTo>
                    <a:pt x="1458369" y="560482"/>
                  </a:lnTo>
                  <a:cubicBezTo>
                    <a:pt x="1458369" y="594876"/>
                    <a:pt x="1430487" y="622758"/>
                    <a:pt x="1396093" y="622758"/>
                  </a:cubicBezTo>
                  <a:lnTo>
                    <a:pt x="62276" y="622758"/>
                  </a:lnTo>
                  <a:cubicBezTo>
                    <a:pt x="27882" y="622758"/>
                    <a:pt x="0" y="594876"/>
                    <a:pt x="0" y="560482"/>
                  </a:cubicBezTo>
                  <a:lnTo>
                    <a:pt x="0" y="6227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30" tIns="41100" rIns="52530" bIns="41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Progresso econômico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89E5C2F-6266-09A3-EBA3-3912144C093A}"/>
              </a:ext>
            </a:extLst>
          </p:cNvPr>
          <p:cNvGrpSpPr/>
          <p:nvPr/>
        </p:nvGrpSpPr>
        <p:grpSpPr>
          <a:xfrm>
            <a:off x="4664158" y="2016286"/>
            <a:ext cx="2620855" cy="4238304"/>
            <a:chOff x="6255874" y="1303020"/>
            <a:chExt cx="2620855" cy="4238304"/>
          </a:xfrm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646AF49C-2A50-821F-0149-38F0BCCA5BA0}"/>
                </a:ext>
              </a:extLst>
            </p:cNvPr>
            <p:cNvSpPr/>
            <p:nvPr/>
          </p:nvSpPr>
          <p:spPr>
            <a:xfrm>
              <a:off x="6255874" y="1303020"/>
              <a:ext cx="2620855" cy="627404"/>
            </a:xfrm>
            <a:custGeom>
              <a:avLst/>
              <a:gdLst>
                <a:gd name="connsiteX0" fmla="*/ 0 w 2620855"/>
                <a:gd name="connsiteY0" fmla="*/ 62740 h 627404"/>
                <a:gd name="connsiteX1" fmla="*/ 62740 w 2620855"/>
                <a:gd name="connsiteY1" fmla="*/ 0 h 627404"/>
                <a:gd name="connsiteX2" fmla="*/ 2558115 w 2620855"/>
                <a:gd name="connsiteY2" fmla="*/ 0 h 627404"/>
                <a:gd name="connsiteX3" fmla="*/ 2620855 w 2620855"/>
                <a:gd name="connsiteY3" fmla="*/ 62740 h 627404"/>
                <a:gd name="connsiteX4" fmla="*/ 2620855 w 2620855"/>
                <a:gd name="connsiteY4" fmla="*/ 564664 h 627404"/>
                <a:gd name="connsiteX5" fmla="*/ 2558115 w 2620855"/>
                <a:gd name="connsiteY5" fmla="*/ 627404 h 627404"/>
                <a:gd name="connsiteX6" fmla="*/ 62740 w 2620855"/>
                <a:gd name="connsiteY6" fmla="*/ 627404 h 627404"/>
                <a:gd name="connsiteX7" fmla="*/ 0 w 2620855"/>
                <a:gd name="connsiteY7" fmla="*/ 564664 h 627404"/>
                <a:gd name="connsiteX8" fmla="*/ 0 w 2620855"/>
                <a:gd name="connsiteY8" fmla="*/ 62740 h 62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855" h="627404">
                  <a:moveTo>
                    <a:pt x="0" y="62740"/>
                  </a:moveTo>
                  <a:cubicBezTo>
                    <a:pt x="0" y="28090"/>
                    <a:pt x="28090" y="0"/>
                    <a:pt x="62740" y="0"/>
                  </a:cubicBezTo>
                  <a:lnTo>
                    <a:pt x="2558115" y="0"/>
                  </a:lnTo>
                  <a:cubicBezTo>
                    <a:pt x="2592765" y="0"/>
                    <a:pt x="2620855" y="28090"/>
                    <a:pt x="2620855" y="62740"/>
                  </a:cubicBezTo>
                  <a:lnTo>
                    <a:pt x="2620855" y="564664"/>
                  </a:lnTo>
                  <a:cubicBezTo>
                    <a:pt x="2620855" y="599314"/>
                    <a:pt x="2592765" y="627404"/>
                    <a:pt x="2558115" y="627404"/>
                  </a:cubicBezTo>
                  <a:lnTo>
                    <a:pt x="62740" y="627404"/>
                  </a:lnTo>
                  <a:cubicBezTo>
                    <a:pt x="28090" y="627404"/>
                    <a:pt x="0" y="599314"/>
                    <a:pt x="0" y="564664"/>
                  </a:cubicBezTo>
                  <a:lnTo>
                    <a:pt x="0" y="6274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96" tIns="48856" rIns="64096" bIns="4885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0" kern="12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Médio Império 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2E203F5B-696A-DD3B-C88A-1DE6885AF449}"/>
                </a:ext>
              </a:extLst>
            </p:cNvPr>
            <p:cNvSpPr/>
            <p:nvPr/>
          </p:nvSpPr>
          <p:spPr>
            <a:xfrm>
              <a:off x="6517960" y="1930424"/>
              <a:ext cx="299304" cy="7835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83582"/>
                  </a:lnTo>
                  <a:lnTo>
                    <a:pt x="299304" y="78358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061D55A-9EB6-679B-4D4B-6900108405B2}"/>
                </a:ext>
              </a:extLst>
            </p:cNvPr>
            <p:cNvSpPr/>
            <p:nvPr/>
          </p:nvSpPr>
          <p:spPr>
            <a:xfrm>
              <a:off x="6817264" y="2285718"/>
              <a:ext cx="1494015" cy="856575"/>
            </a:xfrm>
            <a:custGeom>
              <a:avLst/>
              <a:gdLst>
                <a:gd name="connsiteX0" fmla="*/ 0 w 1494015"/>
                <a:gd name="connsiteY0" fmla="*/ 85658 h 856575"/>
                <a:gd name="connsiteX1" fmla="*/ 85658 w 1494015"/>
                <a:gd name="connsiteY1" fmla="*/ 0 h 856575"/>
                <a:gd name="connsiteX2" fmla="*/ 1408358 w 1494015"/>
                <a:gd name="connsiteY2" fmla="*/ 0 h 856575"/>
                <a:gd name="connsiteX3" fmla="*/ 1494016 w 1494015"/>
                <a:gd name="connsiteY3" fmla="*/ 85658 h 856575"/>
                <a:gd name="connsiteX4" fmla="*/ 1494015 w 1494015"/>
                <a:gd name="connsiteY4" fmla="*/ 770918 h 856575"/>
                <a:gd name="connsiteX5" fmla="*/ 1408357 w 1494015"/>
                <a:gd name="connsiteY5" fmla="*/ 856576 h 856575"/>
                <a:gd name="connsiteX6" fmla="*/ 85658 w 1494015"/>
                <a:gd name="connsiteY6" fmla="*/ 856575 h 856575"/>
                <a:gd name="connsiteX7" fmla="*/ 0 w 1494015"/>
                <a:gd name="connsiteY7" fmla="*/ 770917 h 856575"/>
                <a:gd name="connsiteX8" fmla="*/ 0 w 1494015"/>
                <a:gd name="connsiteY8" fmla="*/ 85658 h 85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015" h="856575">
                  <a:moveTo>
                    <a:pt x="0" y="85658"/>
                  </a:moveTo>
                  <a:cubicBezTo>
                    <a:pt x="0" y="38350"/>
                    <a:pt x="38350" y="0"/>
                    <a:pt x="85658" y="0"/>
                  </a:cubicBezTo>
                  <a:lnTo>
                    <a:pt x="1408358" y="0"/>
                  </a:lnTo>
                  <a:cubicBezTo>
                    <a:pt x="1455666" y="0"/>
                    <a:pt x="1494016" y="38350"/>
                    <a:pt x="1494016" y="85658"/>
                  </a:cubicBezTo>
                  <a:cubicBezTo>
                    <a:pt x="1494016" y="314078"/>
                    <a:pt x="1494015" y="542498"/>
                    <a:pt x="1494015" y="770918"/>
                  </a:cubicBezTo>
                  <a:cubicBezTo>
                    <a:pt x="1494015" y="818226"/>
                    <a:pt x="1455665" y="856576"/>
                    <a:pt x="1408357" y="856576"/>
                  </a:cubicBezTo>
                  <a:lnTo>
                    <a:pt x="85658" y="856575"/>
                  </a:lnTo>
                  <a:cubicBezTo>
                    <a:pt x="38350" y="856575"/>
                    <a:pt x="0" y="818225"/>
                    <a:pt x="0" y="770917"/>
                  </a:cubicBezTo>
                  <a:lnTo>
                    <a:pt x="0" y="85658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378" tIns="47948" rIns="59378" bIns="4794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Expansão territorial</a:t>
              </a: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50A7902-AE9C-A250-8981-A62FA7C02BAE}"/>
                </a:ext>
              </a:extLst>
            </p:cNvPr>
            <p:cNvSpPr/>
            <p:nvPr/>
          </p:nvSpPr>
          <p:spPr>
            <a:xfrm>
              <a:off x="6517960" y="1930424"/>
              <a:ext cx="241505" cy="1974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74762"/>
                  </a:lnTo>
                  <a:lnTo>
                    <a:pt x="241505" y="197476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89C6B60B-7E83-5782-795C-B329E6EDDFE1}"/>
                </a:ext>
              </a:extLst>
            </p:cNvPr>
            <p:cNvSpPr/>
            <p:nvPr/>
          </p:nvSpPr>
          <p:spPr>
            <a:xfrm>
              <a:off x="6759466" y="3433117"/>
              <a:ext cx="1655208" cy="944138"/>
            </a:xfrm>
            <a:custGeom>
              <a:avLst/>
              <a:gdLst>
                <a:gd name="connsiteX0" fmla="*/ 0 w 1655208"/>
                <a:gd name="connsiteY0" fmla="*/ 94414 h 944138"/>
                <a:gd name="connsiteX1" fmla="*/ 94414 w 1655208"/>
                <a:gd name="connsiteY1" fmla="*/ 0 h 944138"/>
                <a:gd name="connsiteX2" fmla="*/ 1560794 w 1655208"/>
                <a:gd name="connsiteY2" fmla="*/ 0 h 944138"/>
                <a:gd name="connsiteX3" fmla="*/ 1655208 w 1655208"/>
                <a:gd name="connsiteY3" fmla="*/ 94414 h 944138"/>
                <a:gd name="connsiteX4" fmla="*/ 1655208 w 1655208"/>
                <a:gd name="connsiteY4" fmla="*/ 849724 h 944138"/>
                <a:gd name="connsiteX5" fmla="*/ 1560794 w 1655208"/>
                <a:gd name="connsiteY5" fmla="*/ 944138 h 944138"/>
                <a:gd name="connsiteX6" fmla="*/ 94414 w 1655208"/>
                <a:gd name="connsiteY6" fmla="*/ 944138 h 944138"/>
                <a:gd name="connsiteX7" fmla="*/ 0 w 1655208"/>
                <a:gd name="connsiteY7" fmla="*/ 849724 h 944138"/>
                <a:gd name="connsiteX8" fmla="*/ 0 w 1655208"/>
                <a:gd name="connsiteY8" fmla="*/ 94414 h 9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208" h="944138">
                  <a:moveTo>
                    <a:pt x="0" y="94414"/>
                  </a:moveTo>
                  <a:cubicBezTo>
                    <a:pt x="0" y="42271"/>
                    <a:pt x="42271" y="0"/>
                    <a:pt x="94414" y="0"/>
                  </a:cubicBezTo>
                  <a:lnTo>
                    <a:pt x="1560794" y="0"/>
                  </a:lnTo>
                  <a:cubicBezTo>
                    <a:pt x="1612937" y="0"/>
                    <a:pt x="1655208" y="42271"/>
                    <a:pt x="1655208" y="94414"/>
                  </a:cubicBezTo>
                  <a:lnTo>
                    <a:pt x="1655208" y="849724"/>
                  </a:lnTo>
                  <a:cubicBezTo>
                    <a:pt x="1655208" y="901867"/>
                    <a:pt x="1612937" y="944138"/>
                    <a:pt x="1560794" y="944138"/>
                  </a:cubicBezTo>
                  <a:lnTo>
                    <a:pt x="94414" y="944138"/>
                  </a:lnTo>
                  <a:cubicBezTo>
                    <a:pt x="42271" y="944138"/>
                    <a:pt x="0" y="901867"/>
                    <a:pt x="0" y="849724"/>
                  </a:cubicBezTo>
                  <a:lnTo>
                    <a:pt x="0" y="94414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943" tIns="50513" rIns="61943" bIns="5051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Prosperidade material </a:t>
              </a: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B1A1616-2561-5AD1-BE7E-2EEF88806581}"/>
                </a:ext>
              </a:extLst>
            </p:cNvPr>
            <p:cNvSpPr/>
            <p:nvPr/>
          </p:nvSpPr>
          <p:spPr>
            <a:xfrm>
              <a:off x="6517960" y="1930424"/>
              <a:ext cx="232582" cy="31615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1596"/>
                  </a:lnTo>
                  <a:lnTo>
                    <a:pt x="232582" y="316159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4F8A8090-AAA7-0A66-194B-352A67C5E0EC}"/>
                </a:ext>
              </a:extLst>
            </p:cNvPr>
            <p:cNvSpPr/>
            <p:nvPr/>
          </p:nvSpPr>
          <p:spPr>
            <a:xfrm>
              <a:off x="6750542" y="4642716"/>
              <a:ext cx="2027031" cy="898608"/>
            </a:xfrm>
            <a:custGeom>
              <a:avLst/>
              <a:gdLst>
                <a:gd name="connsiteX0" fmla="*/ 0 w 2027031"/>
                <a:gd name="connsiteY0" fmla="*/ 89861 h 898608"/>
                <a:gd name="connsiteX1" fmla="*/ 89861 w 2027031"/>
                <a:gd name="connsiteY1" fmla="*/ 0 h 898608"/>
                <a:gd name="connsiteX2" fmla="*/ 1937170 w 2027031"/>
                <a:gd name="connsiteY2" fmla="*/ 0 h 898608"/>
                <a:gd name="connsiteX3" fmla="*/ 2027031 w 2027031"/>
                <a:gd name="connsiteY3" fmla="*/ 89861 h 898608"/>
                <a:gd name="connsiteX4" fmla="*/ 2027031 w 2027031"/>
                <a:gd name="connsiteY4" fmla="*/ 808747 h 898608"/>
                <a:gd name="connsiteX5" fmla="*/ 1937170 w 2027031"/>
                <a:gd name="connsiteY5" fmla="*/ 898608 h 898608"/>
                <a:gd name="connsiteX6" fmla="*/ 89861 w 2027031"/>
                <a:gd name="connsiteY6" fmla="*/ 898608 h 898608"/>
                <a:gd name="connsiteX7" fmla="*/ 0 w 2027031"/>
                <a:gd name="connsiteY7" fmla="*/ 808747 h 898608"/>
                <a:gd name="connsiteX8" fmla="*/ 0 w 2027031"/>
                <a:gd name="connsiteY8" fmla="*/ 89861 h 8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031" h="898608">
                  <a:moveTo>
                    <a:pt x="0" y="89861"/>
                  </a:moveTo>
                  <a:cubicBezTo>
                    <a:pt x="0" y="40232"/>
                    <a:pt x="40232" y="0"/>
                    <a:pt x="89861" y="0"/>
                  </a:cubicBezTo>
                  <a:lnTo>
                    <a:pt x="1937170" y="0"/>
                  </a:lnTo>
                  <a:cubicBezTo>
                    <a:pt x="1986799" y="0"/>
                    <a:pt x="2027031" y="40232"/>
                    <a:pt x="2027031" y="89861"/>
                  </a:cubicBezTo>
                  <a:lnTo>
                    <a:pt x="2027031" y="808747"/>
                  </a:lnTo>
                  <a:cubicBezTo>
                    <a:pt x="2027031" y="858376"/>
                    <a:pt x="1986799" y="898608"/>
                    <a:pt x="1937170" y="898608"/>
                  </a:cubicBezTo>
                  <a:lnTo>
                    <a:pt x="89861" y="898608"/>
                  </a:lnTo>
                  <a:cubicBezTo>
                    <a:pt x="40232" y="898608"/>
                    <a:pt x="0" y="858376"/>
                    <a:pt x="0" y="808747"/>
                  </a:cubicBezTo>
                  <a:lnTo>
                    <a:pt x="0" y="89861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09" tIns="49179" rIns="60609" bIns="49179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Disputas internas pelo poder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92D0303-810A-F137-513C-2E90D04F9454}"/>
              </a:ext>
            </a:extLst>
          </p:cNvPr>
          <p:cNvGrpSpPr/>
          <p:nvPr/>
        </p:nvGrpSpPr>
        <p:grpSpPr>
          <a:xfrm>
            <a:off x="8464847" y="1137989"/>
            <a:ext cx="2743200" cy="5534958"/>
            <a:chOff x="9357548" y="1303020"/>
            <a:chExt cx="2554174" cy="5279297"/>
          </a:xfrm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6BF05D7D-5886-0CAC-88F6-492A37F16E91}"/>
                </a:ext>
              </a:extLst>
            </p:cNvPr>
            <p:cNvSpPr/>
            <p:nvPr/>
          </p:nvSpPr>
          <p:spPr>
            <a:xfrm>
              <a:off x="9357548" y="1303020"/>
              <a:ext cx="2554174" cy="532774"/>
            </a:xfrm>
            <a:custGeom>
              <a:avLst/>
              <a:gdLst>
                <a:gd name="connsiteX0" fmla="*/ 0 w 2554174"/>
                <a:gd name="connsiteY0" fmla="*/ 53277 h 532774"/>
                <a:gd name="connsiteX1" fmla="*/ 53277 w 2554174"/>
                <a:gd name="connsiteY1" fmla="*/ 0 h 532774"/>
                <a:gd name="connsiteX2" fmla="*/ 2500897 w 2554174"/>
                <a:gd name="connsiteY2" fmla="*/ 0 h 532774"/>
                <a:gd name="connsiteX3" fmla="*/ 2554174 w 2554174"/>
                <a:gd name="connsiteY3" fmla="*/ 53277 h 532774"/>
                <a:gd name="connsiteX4" fmla="*/ 2554174 w 2554174"/>
                <a:gd name="connsiteY4" fmla="*/ 479497 h 532774"/>
                <a:gd name="connsiteX5" fmla="*/ 2500897 w 2554174"/>
                <a:gd name="connsiteY5" fmla="*/ 532774 h 532774"/>
                <a:gd name="connsiteX6" fmla="*/ 53277 w 2554174"/>
                <a:gd name="connsiteY6" fmla="*/ 532774 h 532774"/>
                <a:gd name="connsiteX7" fmla="*/ 0 w 2554174"/>
                <a:gd name="connsiteY7" fmla="*/ 479497 h 532774"/>
                <a:gd name="connsiteX8" fmla="*/ 0 w 2554174"/>
                <a:gd name="connsiteY8" fmla="*/ 53277 h 53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174" h="532774">
                  <a:moveTo>
                    <a:pt x="0" y="53277"/>
                  </a:moveTo>
                  <a:cubicBezTo>
                    <a:pt x="0" y="23853"/>
                    <a:pt x="23853" y="0"/>
                    <a:pt x="53277" y="0"/>
                  </a:cubicBezTo>
                  <a:lnTo>
                    <a:pt x="2500897" y="0"/>
                  </a:lnTo>
                  <a:cubicBezTo>
                    <a:pt x="2530321" y="0"/>
                    <a:pt x="2554174" y="23853"/>
                    <a:pt x="2554174" y="53277"/>
                  </a:cubicBezTo>
                  <a:lnTo>
                    <a:pt x="2554174" y="479497"/>
                  </a:lnTo>
                  <a:cubicBezTo>
                    <a:pt x="2554174" y="508921"/>
                    <a:pt x="2530321" y="532774"/>
                    <a:pt x="2500897" y="532774"/>
                  </a:cubicBezTo>
                  <a:lnTo>
                    <a:pt x="53277" y="532774"/>
                  </a:lnTo>
                  <a:cubicBezTo>
                    <a:pt x="23853" y="532774"/>
                    <a:pt x="0" y="508921"/>
                    <a:pt x="0" y="479497"/>
                  </a:cubicBezTo>
                  <a:lnTo>
                    <a:pt x="0" y="53277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324" tIns="46084" rIns="61324" bIns="4608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0" kern="12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Novo Império </a:t>
              </a: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77557CA8-E12E-4CB5-C476-467479D7C666}"/>
                </a:ext>
              </a:extLst>
            </p:cNvPr>
            <p:cNvSpPr/>
            <p:nvPr/>
          </p:nvSpPr>
          <p:spPr>
            <a:xfrm>
              <a:off x="9612965" y="1835794"/>
              <a:ext cx="380529" cy="770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70228"/>
                  </a:lnTo>
                  <a:lnTo>
                    <a:pt x="380529" y="770228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D0CC5DE1-A97C-17E5-1452-E1AD3FF92331}"/>
                </a:ext>
              </a:extLst>
            </p:cNvPr>
            <p:cNvSpPr/>
            <p:nvPr/>
          </p:nvSpPr>
          <p:spPr>
            <a:xfrm>
              <a:off x="9993495" y="2197483"/>
              <a:ext cx="1648585" cy="817078"/>
            </a:xfrm>
            <a:custGeom>
              <a:avLst/>
              <a:gdLst>
                <a:gd name="connsiteX0" fmla="*/ 0 w 1648585"/>
                <a:gd name="connsiteY0" fmla="*/ 81708 h 817078"/>
                <a:gd name="connsiteX1" fmla="*/ 81708 w 1648585"/>
                <a:gd name="connsiteY1" fmla="*/ 0 h 817078"/>
                <a:gd name="connsiteX2" fmla="*/ 1566877 w 1648585"/>
                <a:gd name="connsiteY2" fmla="*/ 0 h 817078"/>
                <a:gd name="connsiteX3" fmla="*/ 1648585 w 1648585"/>
                <a:gd name="connsiteY3" fmla="*/ 81708 h 817078"/>
                <a:gd name="connsiteX4" fmla="*/ 1648585 w 1648585"/>
                <a:gd name="connsiteY4" fmla="*/ 735370 h 817078"/>
                <a:gd name="connsiteX5" fmla="*/ 1566877 w 1648585"/>
                <a:gd name="connsiteY5" fmla="*/ 817078 h 817078"/>
                <a:gd name="connsiteX6" fmla="*/ 81708 w 1648585"/>
                <a:gd name="connsiteY6" fmla="*/ 817078 h 817078"/>
                <a:gd name="connsiteX7" fmla="*/ 0 w 1648585"/>
                <a:gd name="connsiteY7" fmla="*/ 735370 h 817078"/>
                <a:gd name="connsiteX8" fmla="*/ 0 w 1648585"/>
                <a:gd name="connsiteY8" fmla="*/ 81708 h 8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85" h="817078">
                  <a:moveTo>
                    <a:pt x="0" y="81708"/>
                  </a:moveTo>
                  <a:cubicBezTo>
                    <a:pt x="0" y="36582"/>
                    <a:pt x="36582" y="0"/>
                    <a:pt x="81708" y="0"/>
                  </a:cubicBezTo>
                  <a:lnTo>
                    <a:pt x="1566877" y="0"/>
                  </a:lnTo>
                  <a:cubicBezTo>
                    <a:pt x="1612003" y="0"/>
                    <a:pt x="1648585" y="36582"/>
                    <a:pt x="1648585" y="81708"/>
                  </a:cubicBezTo>
                  <a:lnTo>
                    <a:pt x="1648585" y="735370"/>
                  </a:lnTo>
                  <a:cubicBezTo>
                    <a:pt x="1648585" y="780496"/>
                    <a:pt x="1612003" y="817078"/>
                    <a:pt x="1566877" y="817078"/>
                  </a:cubicBezTo>
                  <a:lnTo>
                    <a:pt x="81708" y="817078"/>
                  </a:lnTo>
                  <a:cubicBezTo>
                    <a:pt x="36582" y="817078"/>
                    <a:pt x="0" y="780496"/>
                    <a:pt x="0" y="735370"/>
                  </a:cubicBezTo>
                  <a:lnTo>
                    <a:pt x="0" y="81708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21" tIns="46791" rIns="58221" bIns="4679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Expulsão dos invasores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DD293B0A-0EEE-7D8E-2967-4BD7DD29DF3A}"/>
                </a:ext>
              </a:extLst>
            </p:cNvPr>
            <p:cNvSpPr/>
            <p:nvPr/>
          </p:nvSpPr>
          <p:spPr>
            <a:xfrm>
              <a:off x="9612965" y="1835794"/>
              <a:ext cx="382715" cy="18645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64528"/>
                  </a:lnTo>
                  <a:lnTo>
                    <a:pt x="382715" y="1864528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1918A82-402E-A646-4D72-CE6A5E861E9E}"/>
                </a:ext>
              </a:extLst>
            </p:cNvPr>
            <p:cNvSpPr/>
            <p:nvPr/>
          </p:nvSpPr>
          <p:spPr>
            <a:xfrm>
              <a:off x="9995680" y="3207392"/>
              <a:ext cx="1803188" cy="985860"/>
            </a:xfrm>
            <a:custGeom>
              <a:avLst/>
              <a:gdLst>
                <a:gd name="connsiteX0" fmla="*/ 0 w 1803188"/>
                <a:gd name="connsiteY0" fmla="*/ 98586 h 985860"/>
                <a:gd name="connsiteX1" fmla="*/ 98586 w 1803188"/>
                <a:gd name="connsiteY1" fmla="*/ 0 h 985860"/>
                <a:gd name="connsiteX2" fmla="*/ 1704602 w 1803188"/>
                <a:gd name="connsiteY2" fmla="*/ 0 h 985860"/>
                <a:gd name="connsiteX3" fmla="*/ 1803188 w 1803188"/>
                <a:gd name="connsiteY3" fmla="*/ 98586 h 985860"/>
                <a:gd name="connsiteX4" fmla="*/ 1803188 w 1803188"/>
                <a:gd name="connsiteY4" fmla="*/ 887274 h 985860"/>
                <a:gd name="connsiteX5" fmla="*/ 1704602 w 1803188"/>
                <a:gd name="connsiteY5" fmla="*/ 985860 h 985860"/>
                <a:gd name="connsiteX6" fmla="*/ 98586 w 1803188"/>
                <a:gd name="connsiteY6" fmla="*/ 985860 h 985860"/>
                <a:gd name="connsiteX7" fmla="*/ 0 w 1803188"/>
                <a:gd name="connsiteY7" fmla="*/ 887274 h 985860"/>
                <a:gd name="connsiteX8" fmla="*/ 0 w 1803188"/>
                <a:gd name="connsiteY8" fmla="*/ 98586 h 98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188" h="985860">
                  <a:moveTo>
                    <a:pt x="0" y="98586"/>
                  </a:moveTo>
                  <a:cubicBezTo>
                    <a:pt x="0" y="44138"/>
                    <a:pt x="44138" y="0"/>
                    <a:pt x="98586" y="0"/>
                  </a:cubicBezTo>
                  <a:lnTo>
                    <a:pt x="1704602" y="0"/>
                  </a:lnTo>
                  <a:cubicBezTo>
                    <a:pt x="1759050" y="0"/>
                    <a:pt x="1803188" y="44138"/>
                    <a:pt x="1803188" y="98586"/>
                  </a:cubicBezTo>
                  <a:lnTo>
                    <a:pt x="1803188" y="887274"/>
                  </a:lnTo>
                  <a:cubicBezTo>
                    <a:pt x="1803188" y="941722"/>
                    <a:pt x="1759050" y="985860"/>
                    <a:pt x="1704602" y="985860"/>
                  </a:cubicBezTo>
                  <a:lnTo>
                    <a:pt x="98586" y="985860"/>
                  </a:lnTo>
                  <a:cubicBezTo>
                    <a:pt x="44138" y="985860"/>
                    <a:pt x="0" y="941722"/>
                    <a:pt x="0" y="887274"/>
                  </a:cubicBezTo>
                  <a:lnTo>
                    <a:pt x="0" y="9858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165" tIns="51735" rIns="63165" bIns="5173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Organização de um poderoso exército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A1FE76E-8490-BE0E-E9FF-183947464E7D}"/>
                </a:ext>
              </a:extLst>
            </p:cNvPr>
            <p:cNvSpPr/>
            <p:nvPr/>
          </p:nvSpPr>
          <p:spPr>
            <a:xfrm>
              <a:off x="9612965" y="1835794"/>
              <a:ext cx="464818" cy="30392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39234"/>
                  </a:lnTo>
                  <a:lnTo>
                    <a:pt x="464818" y="303923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0FCAC939-2E67-2511-6C3D-F6630D5023E8}"/>
                </a:ext>
              </a:extLst>
            </p:cNvPr>
            <p:cNvSpPr/>
            <p:nvPr/>
          </p:nvSpPr>
          <p:spPr>
            <a:xfrm>
              <a:off x="10077783" y="4411113"/>
              <a:ext cx="1551118" cy="927830"/>
            </a:xfrm>
            <a:custGeom>
              <a:avLst/>
              <a:gdLst>
                <a:gd name="connsiteX0" fmla="*/ 0 w 1551118"/>
                <a:gd name="connsiteY0" fmla="*/ 92783 h 927830"/>
                <a:gd name="connsiteX1" fmla="*/ 92783 w 1551118"/>
                <a:gd name="connsiteY1" fmla="*/ 0 h 927830"/>
                <a:gd name="connsiteX2" fmla="*/ 1458335 w 1551118"/>
                <a:gd name="connsiteY2" fmla="*/ 0 h 927830"/>
                <a:gd name="connsiteX3" fmla="*/ 1551118 w 1551118"/>
                <a:gd name="connsiteY3" fmla="*/ 92783 h 927830"/>
                <a:gd name="connsiteX4" fmla="*/ 1551118 w 1551118"/>
                <a:gd name="connsiteY4" fmla="*/ 835047 h 927830"/>
                <a:gd name="connsiteX5" fmla="*/ 1458335 w 1551118"/>
                <a:gd name="connsiteY5" fmla="*/ 927830 h 927830"/>
                <a:gd name="connsiteX6" fmla="*/ 92783 w 1551118"/>
                <a:gd name="connsiteY6" fmla="*/ 927830 h 927830"/>
                <a:gd name="connsiteX7" fmla="*/ 0 w 1551118"/>
                <a:gd name="connsiteY7" fmla="*/ 835047 h 927830"/>
                <a:gd name="connsiteX8" fmla="*/ 0 w 1551118"/>
                <a:gd name="connsiteY8" fmla="*/ 92783 h 92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118" h="927830">
                  <a:moveTo>
                    <a:pt x="0" y="92783"/>
                  </a:moveTo>
                  <a:cubicBezTo>
                    <a:pt x="0" y="41540"/>
                    <a:pt x="41540" y="0"/>
                    <a:pt x="92783" y="0"/>
                  </a:cubicBezTo>
                  <a:lnTo>
                    <a:pt x="1458335" y="0"/>
                  </a:lnTo>
                  <a:cubicBezTo>
                    <a:pt x="1509578" y="0"/>
                    <a:pt x="1551118" y="41540"/>
                    <a:pt x="1551118" y="92783"/>
                  </a:cubicBezTo>
                  <a:lnTo>
                    <a:pt x="1551118" y="835047"/>
                  </a:lnTo>
                  <a:cubicBezTo>
                    <a:pt x="1551118" y="886290"/>
                    <a:pt x="1509578" y="927830"/>
                    <a:pt x="1458335" y="927830"/>
                  </a:cubicBezTo>
                  <a:lnTo>
                    <a:pt x="92783" y="927830"/>
                  </a:lnTo>
                  <a:cubicBezTo>
                    <a:pt x="41540" y="927830"/>
                    <a:pt x="0" y="886290"/>
                    <a:pt x="0" y="835047"/>
                  </a:cubicBezTo>
                  <a:lnTo>
                    <a:pt x="0" y="92783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465" tIns="50035" rIns="61465" bIns="5003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Conquista do Reino de Kush</a:t>
              </a: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A3EA657-A7FB-E65C-6CC5-E85DCE4B8B5F}"/>
                </a:ext>
              </a:extLst>
            </p:cNvPr>
            <p:cNvSpPr/>
            <p:nvPr/>
          </p:nvSpPr>
          <p:spPr>
            <a:xfrm>
              <a:off x="9612965" y="1835794"/>
              <a:ext cx="522881" cy="42252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225261"/>
                  </a:lnTo>
                  <a:lnTo>
                    <a:pt x="522881" y="422526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0A9960FA-340C-D81C-97B3-C3BB21034C26}"/>
                </a:ext>
              </a:extLst>
            </p:cNvPr>
            <p:cNvSpPr/>
            <p:nvPr/>
          </p:nvSpPr>
          <p:spPr>
            <a:xfrm>
              <a:off x="10135847" y="5539793"/>
              <a:ext cx="1407557" cy="1042524"/>
            </a:xfrm>
            <a:custGeom>
              <a:avLst/>
              <a:gdLst>
                <a:gd name="connsiteX0" fmla="*/ 0 w 1407557"/>
                <a:gd name="connsiteY0" fmla="*/ 104252 h 1042524"/>
                <a:gd name="connsiteX1" fmla="*/ 104252 w 1407557"/>
                <a:gd name="connsiteY1" fmla="*/ 0 h 1042524"/>
                <a:gd name="connsiteX2" fmla="*/ 1303305 w 1407557"/>
                <a:gd name="connsiteY2" fmla="*/ 0 h 1042524"/>
                <a:gd name="connsiteX3" fmla="*/ 1407557 w 1407557"/>
                <a:gd name="connsiteY3" fmla="*/ 104252 h 1042524"/>
                <a:gd name="connsiteX4" fmla="*/ 1407557 w 1407557"/>
                <a:gd name="connsiteY4" fmla="*/ 938272 h 1042524"/>
                <a:gd name="connsiteX5" fmla="*/ 1303305 w 1407557"/>
                <a:gd name="connsiteY5" fmla="*/ 1042524 h 1042524"/>
                <a:gd name="connsiteX6" fmla="*/ 104252 w 1407557"/>
                <a:gd name="connsiteY6" fmla="*/ 1042524 h 1042524"/>
                <a:gd name="connsiteX7" fmla="*/ 0 w 1407557"/>
                <a:gd name="connsiteY7" fmla="*/ 938272 h 1042524"/>
                <a:gd name="connsiteX8" fmla="*/ 0 w 1407557"/>
                <a:gd name="connsiteY8" fmla="*/ 104252 h 104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557" h="1042524">
                  <a:moveTo>
                    <a:pt x="0" y="104252"/>
                  </a:moveTo>
                  <a:cubicBezTo>
                    <a:pt x="0" y="46675"/>
                    <a:pt x="46675" y="0"/>
                    <a:pt x="104252" y="0"/>
                  </a:cubicBezTo>
                  <a:lnTo>
                    <a:pt x="1303305" y="0"/>
                  </a:lnTo>
                  <a:cubicBezTo>
                    <a:pt x="1360882" y="0"/>
                    <a:pt x="1407557" y="46675"/>
                    <a:pt x="1407557" y="104252"/>
                  </a:cubicBezTo>
                  <a:lnTo>
                    <a:pt x="1407557" y="938272"/>
                  </a:lnTo>
                  <a:cubicBezTo>
                    <a:pt x="1407557" y="995849"/>
                    <a:pt x="1360882" y="1042524"/>
                    <a:pt x="1303305" y="1042524"/>
                  </a:cubicBezTo>
                  <a:lnTo>
                    <a:pt x="104252" y="1042524"/>
                  </a:lnTo>
                  <a:cubicBezTo>
                    <a:pt x="46675" y="1042524"/>
                    <a:pt x="0" y="995849"/>
                    <a:pt x="0" y="938272"/>
                  </a:cubicBezTo>
                  <a:lnTo>
                    <a:pt x="0" y="10425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824" tIns="53394" rIns="64824" bIns="5339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Domínio do rio Eufrates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3371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3FC611B5-59A5-B465-5448-C3F66267C90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106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CCFB4B-80A8-0521-16EE-B93C5D78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6BBA5E28-CF32-8DBB-B387-E82306499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57" y="949020"/>
            <a:ext cx="6210085" cy="558989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1A8C675-0069-A840-BA8F-D4BFEA85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4" y="1179114"/>
            <a:ext cx="10515600" cy="641553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Organização </a:t>
            </a:r>
            <a:b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      social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20FBFC80-5106-C285-49AC-B88107D0CD7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42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239BD-DB4F-A630-3B0D-8A7933E7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6" name="Imagem 5" descr="Uma imagem contendo mesa, no interior, xícara, vidro&#10;&#10;Descrição gerada automaticamente">
            <a:extLst>
              <a:ext uri="{FF2B5EF4-FFF2-40B4-BE49-F238E27FC236}">
                <a16:creationId xmlns:a16="http://schemas.microsoft.com/office/drawing/2014/main" id="{0E4BA524-872B-2989-8EB6-D9EA4D61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9" y="1347380"/>
            <a:ext cx="6929369" cy="500896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53D8982-A88B-7D44-925F-D295EB1B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90" y="465961"/>
            <a:ext cx="10515600" cy="80094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</a:rPr>
              <a:t>Religiosidade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2796659-C749-BCBB-B8B3-E1EED6A024AB}"/>
              </a:ext>
            </a:extLst>
          </p:cNvPr>
          <p:cNvGrpSpPr/>
          <p:nvPr/>
        </p:nvGrpSpPr>
        <p:grpSpPr>
          <a:xfrm>
            <a:off x="7836196" y="866434"/>
            <a:ext cx="4156586" cy="5713201"/>
            <a:chOff x="8197702" y="900086"/>
            <a:chExt cx="3437951" cy="57132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146B499-50DF-2F3D-5B3A-E55CF169F3D6}"/>
                </a:ext>
              </a:extLst>
            </p:cNvPr>
            <p:cNvSpPr/>
            <p:nvPr/>
          </p:nvSpPr>
          <p:spPr>
            <a:xfrm>
              <a:off x="8197702" y="900086"/>
              <a:ext cx="3388617" cy="1184780"/>
            </a:xfrm>
            <a:custGeom>
              <a:avLst/>
              <a:gdLst>
                <a:gd name="connsiteX0" fmla="*/ 0 w 2065747"/>
                <a:gd name="connsiteY0" fmla="*/ 118478 h 1184780"/>
                <a:gd name="connsiteX1" fmla="*/ 118478 w 2065747"/>
                <a:gd name="connsiteY1" fmla="*/ 0 h 1184780"/>
                <a:gd name="connsiteX2" fmla="*/ 1947269 w 2065747"/>
                <a:gd name="connsiteY2" fmla="*/ 0 h 1184780"/>
                <a:gd name="connsiteX3" fmla="*/ 2065747 w 2065747"/>
                <a:gd name="connsiteY3" fmla="*/ 118478 h 1184780"/>
                <a:gd name="connsiteX4" fmla="*/ 2065747 w 2065747"/>
                <a:gd name="connsiteY4" fmla="*/ 1066302 h 1184780"/>
                <a:gd name="connsiteX5" fmla="*/ 1947269 w 2065747"/>
                <a:gd name="connsiteY5" fmla="*/ 1184780 h 1184780"/>
                <a:gd name="connsiteX6" fmla="*/ 118478 w 2065747"/>
                <a:gd name="connsiteY6" fmla="*/ 1184780 h 1184780"/>
                <a:gd name="connsiteX7" fmla="*/ 0 w 2065747"/>
                <a:gd name="connsiteY7" fmla="*/ 1066302 h 1184780"/>
                <a:gd name="connsiteX8" fmla="*/ 0 w 2065747"/>
                <a:gd name="connsiteY8" fmla="*/ 118478 h 11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747" h="1184780">
                  <a:moveTo>
                    <a:pt x="0" y="118478"/>
                  </a:moveTo>
                  <a:cubicBezTo>
                    <a:pt x="0" y="53044"/>
                    <a:pt x="53044" y="0"/>
                    <a:pt x="118478" y="0"/>
                  </a:cubicBezTo>
                  <a:lnTo>
                    <a:pt x="1947269" y="0"/>
                  </a:lnTo>
                  <a:cubicBezTo>
                    <a:pt x="2012703" y="0"/>
                    <a:pt x="2065747" y="53044"/>
                    <a:pt x="2065747" y="118478"/>
                  </a:cubicBezTo>
                  <a:lnTo>
                    <a:pt x="2065747" y="1066302"/>
                  </a:lnTo>
                  <a:cubicBezTo>
                    <a:pt x="2065747" y="1131736"/>
                    <a:pt x="2012703" y="1184780"/>
                    <a:pt x="1947269" y="1184780"/>
                  </a:cubicBezTo>
                  <a:lnTo>
                    <a:pt x="118478" y="1184780"/>
                  </a:lnTo>
                  <a:cubicBezTo>
                    <a:pt x="53044" y="1184780"/>
                    <a:pt x="0" y="1131736"/>
                    <a:pt x="0" y="1066302"/>
                  </a:cubicBezTo>
                  <a:lnTo>
                    <a:pt x="0" y="11847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1" tIns="65181" rIns="80421" bIns="6518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Politeístas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78DFDFD9-20D1-4467-410C-2AF82A8B58B6}"/>
                </a:ext>
              </a:extLst>
            </p:cNvPr>
            <p:cNvSpPr/>
            <p:nvPr/>
          </p:nvSpPr>
          <p:spPr>
            <a:xfrm>
              <a:off x="8197702" y="2213326"/>
              <a:ext cx="3388617" cy="1363210"/>
            </a:xfrm>
            <a:custGeom>
              <a:avLst/>
              <a:gdLst>
                <a:gd name="connsiteX0" fmla="*/ 0 w 3388617"/>
                <a:gd name="connsiteY0" fmla="*/ 117248 h 1172476"/>
                <a:gd name="connsiteX1" fmla="*/ 117248 w 3388617"/>
                <a:gd name="connsiteY1" fmla="*/ 0 h 1172476"/>
                <a:gd name="connsiteX2" fmla="*/ 3271369 w 3388617"/>
                <a:gd name="connsiteY2" fmla="*/ 0 h 1172476"/>
                <a:gd name="connsiteX3" fmla="*/ 3388617 w 3388617"/>
                <a:gd name="connsiteY3" fmla="*/ 117248 h 1172476"/>
                <a:gd name="connsiteX4" fmla="*/ 3388617 w 3388617"/>
                <a:gd name="connsiteY4" fmla="*/ 1055228 h 1172476"/>
                <a:gd name="connsiteX5" fmla="*/ 3271369 w 3388617"/>
                <a:gd name="connsiteY5" fmla="*/ 1172476 h 1172476"/>
                <a:gd name="connsiteX6" fmla="*/ 117248 w 3388617"/>
                <a:gd name="connsiteY6" fmla="*/ 1172476 h 1172476"/>
                <a:gd name="connsiteX7" fmla="*/ 0 w 3388617"/>
                <a:gd name="connsiteY7" fmla="*/ 1055228 h 1172476"/>
                <a:gd name="connsiteX8" fmla="*/ 0 w 3388617"/>
                <a:gd name="connsiteY8" fmla="*/ 117248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8617" h="1172476">
                  <a:moveTo>
                    <a:pt x="0" y="117248"/>
                  </a:moveTo>
                  <a:cubicBezTo>
                    <a:pt x="0" y="52494"/>
                    <a:pt x="52494" y="0"/>
                    <a:pt x="117248" y="0"/>
                  </a:cubicBezTo>
                  <a:lnTo>
                    <a:pt x="3271369" y="0"/>
                  </a:lnTo>
                  <a:cubicBezTo>
                    <a:pt x="3336123" y="0"/>
                    <a:pt x="3388617" y="52494"/>
                    <a:pt x="3388617" y="117248"/>
                  </a:cubicBezTo>
                  <a:lnTo>
                    <a:pt x="3388617" y="1055228"/>
                  </a:lnTo>
                  <a:cubicBezTo>
                    <a:pt x="3388617" y="1119982"/>
                    <a:pt x="3336123" y="1172476"/>
                    <a:pt x="3271369" y="1172476"/>
                  </a:cubicBezTo>
                  <a:lnTo>
                    <a:pt x="117248" y="1172476"/>
                  </a:lnTo>
                  <a:cubicBezTo>
                    <a:pt x="52494" y="1172476"/>
                    <a:pt x="0" y="1119982"/>
                    <a:pt x="0" y="1055228"/>
                  </a:cubicBezTo>
                  <a:lnTo>
                    <a:pt x="0" y="1172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61" tIns="64821" rIns="80061" bIns="6482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Divindades podiam ter formas humana, animal ou híbrida (zoomórfica)</a:t>
              </a: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124C5FD-D3CA-ED49-005A-1359C8E42118}"/>
                </a:ext>
              </a:extLst>
            </p:cNvPr>
            <p:cNvSpPr/>
            <p:nvPr/>
          </p:nvSpPr>
          <p:spPr>
            <a:xfrm>
              <a:off x="8197702" y="3772316"/>
              <a:ext cx="3388617" cy="1363210"/>
            </a:xfrm>
            <a:custGeom>
              <a:avLst/>
              <a:gdLst>
                <a:gd name="connsiteX0" fmla="*/ 0 w 2246123"/>
                <a:gd name="connsiteY0" fmla="*/ 122194 h 1221937"/>
                <a:gd name="connsiteX1" fmla="*/ 122194 w 2246123"/>
                <a:gd name="connsiteY1" fmla="*/ 0 h 1221937"/>
                <a:gd name="connsiteX2" fmla="*/ 2123929 w 2246123"/>
                <a:gd name="connsiteY2" fmla="*/ 0 h 1221937"/>
                <a:gd name="connsiteX3" fmla="*/ 2246123 w 2246123"/>
                <a:gd name="connsiteY3" fmla="*/ 122194 h 1221937"/>
                <a:gd name="connsiteX4" fmla="*/ 2246123 w 2246123"/>
                <a:gd name="connsiteY4" fmla="*/ 1099743 h 1221937"/>
                <a:gd name="connsiteX5" fmla="*/ 2123929 w 2246123"/>
                <a:gd name="connsiteY5" fmla="*/ 1221937 h 1221937"/>
                <a:gd name="connsiteX6" fmla="*/ 122194 w 2246123"/>
                <a:gd name="connsiteY6" fmla="*/ 1221937 h 1221937"/>
                <a:gd name="connsiteX7" fmla="*/ 0 w 2246123"/>
                <a:gd name="connsiteY7" fmla="*/ 1099743 h 1221937"/>
                <a:gd name="connsiteX8" fmla="*/ 0 w 2246123"/>
                <a:gd name="connsiteY8" fmla="*/ 122194 h 122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123" h="1221937">
                  <a:moveTo>
                    <a:pt x="0" y="122194"/>
                  </a:moveTo>
                  <a:cubicBezTo>
                    <a:pt x="0" y="54708"/>
                    <a:pt x="54708" y="0"/>
                    <a:pt x="122194" y="0"/>
                  </a:cubicBezTo>
                  <a:lnTo>
                    <a:pt x="2123929" y="0"/>
                  </a:lnTo>
                  <a:cubicBezTo>
                    <a:pt x="2191415" y="0"/>
                    <a:pt x="2246123" y="54708"/>
                    <a:pt x="2246123" y="122194"/>
                  </a:cubicBezTo>
                  <a:lnTo>
                    <a:pt x="2246123" y="1099743"/>
                  </a:lnTo>
                  <a:cubicBezTo>
                    <a:pt x="2246123" y="1167229"/>
                    <a:pt x="2191415" y="1221937"/>
                    <a:pt x="2123929" y="1221937"/>
                  </a:cubicBezTo>
                  <a:lnTo>
                    <a:pt x="122194" y="1221937"/>
                  </a:lnTo>
                  <a:cubicBezTo>
                    <a:pt x="54708" y="1221937"/>
                    <a:pt x="0" y="1167229"/>
                    <a:pt x="0" y="1099743"/>
                  </a:cubicBezTo>
                  <a:lnTo>
                    <a:pt x="0" y="12219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509" tIns="66269" rIns="81509" bIns="6626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Vida pós-morte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996C81F0-C289-DE20-1527-38803E4CA434}"/>
                </a:ext>
              </a:extLst>
            </p:cNvPr>
            <p:cNvSpPr/>
            <p:nvPr/>
          </p:nvSpPr>
          <p:spPr>
            <a:xfrm>
              <a:off x="8197702" y="5331307"/>
              <a:ext cx="3437951" cy="1281980"/>
            </a:xfrm>
            <a:custGeom>
              <a:avLst/>
              <a:gdLst>
                <a:gd name="connsiteX0" fmla="*/ 0 w 2183019"/>
                <a:gd name="connsiteY0" fmla="*/ 121122 h 1211221"/>
                <a:gd name="connsiteX1" fmla="*/ 121122 w 2183019"/>
                <a:gd name="connsiteY1" fmla="*/ 0 h 1211221"/>
                <a:gd name="connsiteX2" fmla="*/ 2061897 w 2183019"/>
                <a:gd name="connsiteY2" fmla="*/ 0 h 1211221"/>
                <a:gd name="connsiteX3" fmla="*/ 2183019 w 2183019"/>
                <a:gd name="connsiteY3" fmla="*/ 121122 h 1211221"/>
                <a:gd name="connsiteX4" fmla="*/ 2183019 w 2183019"/>
                <a:gd name="connsiteY4" fmla="*/ 1090099 h 1211221"/>
                <a:gd name="connsiteX5" fmla="*/ 2061897 w 2183019"/>
                <a:gd name="connsiteY5" fmla="*/ 1211221 h 1211221"/>
                <a:gd name="connsiteX6" fmla="*/ 121122 w 2183019"/>
                <a:gd name="connsiteY6" fmla="*/ 1211221 h 1211221"/>
                <a:gd name="connsiteX7" fmla="*/ 0 w 2183019"/>
                <a:gd name="connsiteY7" fmla="*/ 1090099 h 1211221"/>
                <a:gd name="connsiteX8" fmla="*/ 0 w 2183019"/>
                <a:gd name="connsiteY8" fmla="*/ 121122 h 12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019" h="1211221">
                  <a:moveTo>
                    <a:pt x="0" y="121122"/>
                  </a:moveTo>
                  <a:cubicBezTo>
                    <a:pt x="0" y="54228"/>
                    <a:pt x="54228" y="0"/>
                    <a:pt x="121122" y="0"/>
                  </a:cubicBezTo>
                  <a:lnTo>
                    <a:pt x="2061897" y="0"/>
                  </a:lnTo>
                  <a:cubicBezTo>
                    <a:pt x="2128791" y="0"/>
                    <a:pt x="2183019" y="54228"/>
                    <a:pt x="2183019" y="121122"/>
                  </a:cubicBezTo>
                  <a:lnTo>
                    <a:pt x="2183019" y="1090099"/>
                  </a:lnTo>
                  <a:cubicBezTo>
                    <a:pt x="2183019" y="1156993"/>
                    <a:pt x="2128791" y="1211221"/>
                    <a:pt x="2061897" y="1211221"/>
                  </a:cubicBezTo>
                  <a:lnTo>
                    <a:pt x="121122" y="1211221"/>
                  </a:lnTo>
                  <a:cubicBezTo>
                    <a:pt x="54228" y="1211221"/>
                    <a:pt x="0" y="1156993"/>
                    <a:pt x="0" y="1090099"/>
                  </a:cubicBezTo>
                  <a:lnTo>
                    <a:pt x="0" y="12112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195" tIns="65955" rIns="81195" bIns="6595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Técnicas de mumificação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50CE46-9DB6-7DEA-D46C-26CF45162A78}"/>
              </a:ext>
            </a:extLst>
          </p:cNvPr>
          <p:cNvSpPr txBox="1"/>
          <p:nvPr/>
        </p:nvSpPr>
        <p:spPr>
          <a:xfrm>
            <a:off x="199219" y="6275452"/>
            <a:ext cx="856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Diferentes ângulos da máscara mortuária de ouro de Tutancâmon (c. 1341 a.C.- 1323 a.C.).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1173D2CE-F0FC-820C-8822-E0C85471D4A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857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0A48C-BD85-4C39-AC3B-D70C9DBA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106"/>
            <a:ext cx="10515600" cy="775778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Reino Kush</a:t>
            </a:r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D2BB825-CA1F-4E57-9F42-369A1FB48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507163"/>
              </p:ext>
            </p:extLst>
          </p:nvPr>
        </p:nvGraphicFramePr>
        <p:xfrm>
          <a:off x="838200" y="15280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4301A54-833F-5D8B-1966-6D792BE00EF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16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ACC1C14-9A48-4806-B8C7-C971007D5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935900"/>
              </p:ext>
            </p:extLst>
          </p:nvPr>
        </p:nvGraphicFramePr>
        <p:xfrm>
          <a:off x="87449" y="476373"/>
          <a:ext cx="11308360" cy="629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10">
            <a:extLst>
              <a:ext uri="{FF2B5EF4-FFF2-40B4-BE49-F238E27FC236}">
                <a16:creationId xmlns:a16="http://schemas.microsoft.com/office/drawing/2014/main" id="{099657C4-8023-4846-970F-306BEF57D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116215"/>
              </p:ext>
            </p:extLst>
          </p:nvPr>
        </p:nvGraphicFramePr>
        <p:xfrm>
          <a:off x="145474" y="2530764"/>
          <a:ext cx="5114424" cy="502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546E65A-7E55-4752-9568-DACDB56A0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34108"/>
              </p:ext>
            </p:extLst>
          </p:nvPr>
        </p:nvGraphicFramePr>
        <p:xfrm>
          <a:off x="5741629" y="1870745"/>
          <a:ext cx="6054955" cy="477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BC777A-B936-4AA1-944D-EA047266F157}"/>
              </a:ext>
            </a:extLst>
          </p:cNvPr>
          <p:cNvSpPr/>
          <p:nvPr/>
        </p:nvSpPr>
        <p:spPr>
          <a:xfrm>
            <a:off x="5427678" y="2725808"/>
            <a:ext cx="2016884" cy="10171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Organização social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C3AEF32-0C51-4B8B-A718-C0EC4CC96E83}"/>
              </a:ext>
            </a:extLst>
          </p:cNvPr>
          <p:cNvSpPr/>
          <p:nvPr/>
        </p:nvSpPr>
        <p:spPr>
          <a:xfrm>
            <a:off x="2567031" y="4446165"/>
            <a:ext cx="318782" cy="2936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EA860D7-CC98-463A-A58E-8A9ED5E75A6A}"/>
              </a:ext>
            </a:extLst>
          </p:cNvPr>
          <p:cNvSpPr/>
          <p:nvPr/>
        </p:nvSpPr>
        <p:spPr>
          <a:xfrm>
            <a:off x="7579286" y="2926993"/>
            <a:ext cx="318782" cy="2936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7610" y="6443526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E0A30890-2B68-42AF-7918-4A231B6A7B3C}"/>
              </a:ext>
            </a:extLst>
          </p:cNvPr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7548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4816</TotalTime>
  <Words>1885</Words>
  <Application>Microsoft Office PowerPoint</Application>
  <PresentationFormat>Widescreen</PresentationFormat>
  <Paragraphs>332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Roboto</vt:lpstr>
      <vt:lpstr>Tema do Office</vt:lpstr>
      <vt:lpstr>Apresentação do PowerPoint</vt:lpstr>
      <vt:lpstr>Unidade 2</vt:lpstr>
      <vt:lpstr>Antigo Egito: formação</vt:lpstr>
      <vt:lpstr>Império Egípcio</vt:lpstr>
      <vt:lpstr>Apresentação do PowerPoint</vt:lpstr>
      <vt:lpstr>Organização        social</vt:lpstr>
      <vt:lpstr>Religiosidade</vt:lpstr>
      <vt:lpstr>Reino Kush</vt:lpstr>
      <vt:lpstr>Apresentação do PowerPoint</vt:lpstr>
      <vt:lpstr>Mesopotâmia</vt:lpstr>
      <vt:lpstr>Características dos povos que habitaram a Mesopotâmia:</vt:lpstr>
      <vt:lpstr>Apresentação do PowerPoint</vt:lpstr>
      <vt:lpstr>Apresentação do PowerPoint</vt:lpstr>
      <vt:lpstr>Apresentação do PowerPoint</vt:lpstr>
      <vt:lpstr>Apresentação do PowerPoint</vt:lpstr>
      <vt:lpstr>Os hebreus desenvolveram o judaísmo, uma religião monoteísta que seria a principal fonte do cristianismo. Mesmo após a diáspora, os judeus mantiveram suas tradições e continuaram professando o judaísmo.</vt:lpstr>
      <vt:lpstr>Apresentação do PowerPoint</vt:lpstr>
      <vt:lpstr>Apresentação do PowerPoint</vt:lpstr>
      <vt:lpstr>Apresentação do PowerPoint</vt:lpstr>
      <vt:lpstr>Apresentação do PowerPoint</vt:lpstr>
      <vt:lpstr>Povos da América</vt:lpstr>
      <vt:lpstr>Império Asteca</vt:lpstr>
      <vt:lpstr>Apresentação do PowerPoint</vt:lpstr>
      <vt:lpstr>Civilização Maia</vt:lpstr>
      <vt:lpstr>Características do povo Maia:</vt:lpstr>
      <vt:lpstr>Império Inca</vt:lpstr>
      <vt:lpstr>Machu Picchu</vt:lpstr>
      <vt:lpstr>Indígenas do atual Brasil</vt:lpstr>
      <vt:lpstr>Tronco linguístico: conjunto de línguas que têm a mesma origem. No Brasil há dois troncos linguísticos principais: o tupi e o macro-jê.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327</cp:revision>
  <dcterms:created xsi:type="dcterms:W3CDTF">2019-03-07T13:02:19Z</dcterms:created>
  <dcterms:modified xsi:type="dcterms:W3CDTF">2023-06-02T19:24:51Z</dcterms:modified>
</cp:coreProperties>
</file>