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4" r:id="rId2"/>
    <p:sldId id="257" r:id="rId3"/>
    <p:sldId id="354" r:id="rId4"/>
    <p:sldId id="287" r:id="rId5"/>
    <p:sldId id="355" r:id="rId6"/>
    <p:sldId id="271" r:id="rId7"/>
    <p:sldId id="260" r:id="rId8"/>
    <p:sldId id="270" r:id="rId9"/>
    <p:sldId id="288" r:id="rId10"/>
    <p:sldId id="266" r:id="rId11"/>
    <p:sldId id="262" r:id="rId12"/>
    <p:sldId id="272" r:id="rId13"/>
    <p:sldId id="274" r:id="rId14"/>
    <p:sldId id="265" r:id="rId15"/>
    <p:sldId id="277" r:id="rId16"/>
    <p:sldId id="279" r:id="rId17"/>
    <p:sldId id="343" r:id="rId18"/>
    <p:sldId id="280" r:id="rId19"/>
    <p:sldId id="282" r:id="rId20"/>
    <p:sldId id="28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26" clrIdx="0"/>
  <p:cmAuthor id="2" name="Lilian Semenichin Nogueira" initials="LSN" lastIdx="5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0C9E4"/>
    <a:srgbClr val="EEB500"/>
    <a:srgbClr val="FF5050"/>
    <a:srgbClr val="FF0066"/>
    <a:srgbClr val="CDD4E9"/>
    <a:srgbClr val="FF8FFF"/>
    <a:srgbClr val="FF7DFF"/>
    <a:srgbClr val="A9E3EB"/>
    <a:srgbClr val="84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1680E-9B43-4325-A038-EC1AB95B7D07}" v="96" dt="2023-05-21T20:22:2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Área de conhecimento que estuda o processo de </a:t>
          </a:r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mudanças</a:t>
          </a: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 ocorridas nas sociedades.</a:t>
          </a: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 sz="2000"/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 sz="2000"/>
        </a:p>
      </dgm:t>
    </dgm:pt>
    <dgm:pt modelId="{045E0AF8-454F-47F4-B17F-AAB29F268FED}">
      <dgm:prSet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Investiga as </a:t>
          </a:r>
          <a:r>
            <a:rPr lang="pt-BR" sz="2000" b="1" dirty="0">
              <a:latin typeface="Roboto" panose="02000000000000000000" pitchFamily="2" charset="0"/>
              <a:ea typeface="Roboto" panose="02000000000000000000" pitchFamily="2" charset="0"/>
            </a:rPr>
            <a:t>permanências</a:t>
          </a: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, ou seja, aquilo que, mesmo com o passar dos anos, não mudou ou mudou pouco.</a:t>
          </a: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 sz="2000"/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 sz="2000"/>
        </a:p>
      </dgm:t>
    </dgm:pt>
    <dgm:pt modelId="{4401DEC2-46B4-4522-970E-589CB47E0F8D}">
      <dgm:prSet custT="1"/>
      <dgm:spPr/>
      <dgm:t>
        <a:bodyPr/>
        <a:lstStyle/>
        <a:p>
          <a:pPr algn="l"/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Permite perceber o modo como as pessoas viviam nos tempos antigos.</a:t>
          </a: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 sz="2000"/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 sz="2000"/>
        </a:p>
      </dgm:t>
    </dgm:pt>
    <dgm:pt modelId="{F81842BB-2AC0-4914-8755-EA2A4477A741}">
      <dgm:prSet custT="1"/>
      <dgm:spPr/>
      <dgm:t>
        <a:bodyPr/>
        <a:lstStyle/>
        <a:p>
          <a:r>
            <a:rPr lang="pt-BR" sz="2000">
              <a:latin typeface="Roboto" panose="02000000000000000000" pitchFamily="2" charset="0"/>
              <a:ea typeface="Roboto" panose="02000000000000000000" pitchFamily="2" charset="0"/>
            </a:rPr>
            <a:t>Estabelece relação entre passado e os tempos atuais para compreender as sociedades. </a:t>
          </a:r>
          <a:endParaRPr lang="pt-BR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08014C0-7AE7-4024-98B2-8ED8A8459CF3}" type="parTrans" cxnId="{F3C30048-7607-4B9F-A53A-CD8FB8FD5330}">
      <dgm:prSet/>
      <dgm:spPr/>
      <dgm:t>
        <a:bodyPr/>
        <a:lstStyle/>
        <a:p>
          <a:endParaRPr lang="pt-BR" sz="2000"/>
        </a:p>
      </dgm:t>
    </dgm:pt>
    <dgm:pt modelId="{B01D6320-B9C6-4F02-8879-23529B863EAB}" type="sibTrans" cxnId="{F3C30048-7607-4B9F-A53A-CD8FB8FD5330}">
      <dgm:prSet/>
      <dgm:spPr/>
      <dgm:t>
        <a:bodyPr/>
        <a:lstStyle/>
        <a:p>
          <a:endParaRPr lang="pt-BR" sz="2000"/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4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4"/>
      <dgm:spPr/>
    </dgm:pt>
    <dgm:pt modelId="{8929D5E1-6294-4396-833B-B95C5279099A}" type="pres">
      <dgm:prSet presAssocID="{E6028C00-89CF-42DF-9662-ACF9AB2BDACA}" presName="dstNode" presStyleLbl="node1" presStyleIdx="0" presStyleCnt="4"/>
      <dgm:spPr/>
    </dgm:pt>
    <dgm:pt modelId="{E4B14208-32FC-4A1B-88A3-C98BBEDDDA54}" type="pres">
      <dgm:prSet presAssocID="{3960C887-BF88-49D0-9D94-EE98726219EE}" presName="text_1" presStyleLbl="node1" presStyleIdx="0" presStyleCnt="4" custScaleY="92814">
        <dgm:presLayoutVars>
          <dgm:bulletEnabled val="1"/>
        </dgm:presLayoutVars>
      </dgm:prSet>
      <dgm:spPr/>
    </dgm:pt>
    <dgm:pt modelId="{B74E85C3-0172-4D11-8FCF-BE1CE813FD6D}" type="pres">
      <dgm:prSet presAssocID="{3960C887-BF88-49D0-9D94-EE98726219EE}" presName="accent_1" presStyleCnt="0"/>
      <dgm:spPr/>
    </dgm:pt>
    <dgm:pt modelId="{731D6A76-E491-43F3-81D6-6549FB274DB3}" type="pres">
      <dgm:prSet presAssocID="{3960C887-BF88-49D0-9D94-EE98726219EE}" presName="accentRepeatNode" presStyleLbl="solidFgAcc1" presStyleIdx="0" presStyleCnt="4" custScaleX="82946" custScaleY="76626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F40AFF86-064F-40A3-BA84-EF628C813997}" type="pres">
      <dgm:prSet presAssocID="{045E0AF8-454F-47F4-B17F-AAB29F268FED}" presName="text_2" presStyleLbl="node1" presStyleIdx="1" presStyleCnt="4" custScaleY="95634" custLinFactNeighborX="-90" custLinFactNeighborY="-29002">
        <dgm:presLayoutVars>
          <dgm:bulletEnabled val="1"/>
        </dgm:presLayoutVars>
      </dgm:prSet>
      <dgm:spPr/>
    </dgm:pt>
    <dgm:pt modelId="{921E8B3B-794E-4D37-84EF-0EA671C1E6D7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4" custScaleX="87378" custScaleY="81182" custLinFactNeighborX="-6346" custLinFactNeighborY="-22951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34F349DD-EFA5-40FC-82C4-AF49A733EA69}" type="pres">
      <dgm:prSet presAssocID="{4401DEC2-46B4-4522-970E-589CB47E0F8D}" presName="text_3" presStyleLbl="node1" presStyleIdx="2" presStyleCnt="4" custScaleY="145519" custLinFactNeighborX="-67" custLinFactNeighborY="-16826">
        <dgm:presLayoutVars>
          <dgm:bulletEnabled val="1"/>
        </dgm:presLayoutVars>
      </dgm:prSet>
      <dgm:spPr/>
    </dgm:pt>
    <dgm:pt modelId="{2FB1D57D-04CB-4587-A0DC-0667566B7212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4" custScaleX="114327" custScaleY="118181" custLinFactNeighborX="-4485" custLinFactNeighborY="-14357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  <dgm:pt modelId="{3827AA6A-8A04-4BEE-818F-12DFC964C9BC}" type="pres">
      <dgm:prSet presAssocID="{F81842BB-2AC0-4914-8755-EA2A4477A741}" presName="text_4" presStyleLbl="node1" presStyleIdx="3" presStyleCnt="4">
        <dgm:presLayoutVars>
          <dgm:bulletEnabled val="1"/>
        </dgm:presLayoutVars>
      </dgm:prSet>
      <dgm:spPr/>
    </dgm:pt>
    <dgm:pt modelId="{77D4E5A5-ADD8-4B2F-AC84-BD6C9E0A340F}" type="pres">
      <dgm:prSet presAssocID="{F81842BB-2AC0-4914-8755-EA2A4477A741}" presName="accent_4" presStyleCnt="0"/>
      <dgm:spPr/>
    </dgm:pt>
    <dgm:pt modelId="{59C0FEA6-5468-454D-B249-786D01BF61D8}" type="pres">
      <dgm:prSet presAssocID="{F81842BB-2AC0-4914-8755-EA2A4477A741}" presName="accentRepeatNode" presStyleLbl="solidFgAcc1" presStyleIdx="3" presStyleCnt="4"/>
      <dgm:spPr>
        <a:solidFill>
          <a:schemeClr val="bg1">
            <a:lumMod val="95000"/>
          </a:schemeClr>
        </a:solidFill>
        <a:ln>
          <a:solidFill>
            <a:schemeClr val="bg2">
              <a:lumMod val="90000"/>
            </a:schemeClr>
          </a:solidFill>
        </a:ln>
      </dgm:spPr>
    </dgm:pt>
  </dgm:ptLst>
  <dgm:cxnLst>
    <dgm:cxn modelId="{E4EF5129-C743-4FC0-A404-4B6DF9D79F01}" srcId="{E6028C00-89CF-42DF-9662-ACF9AB2BDACA}" destId="{3960C887-BF88-49D0-9D94-EE98726219EE}" srcOrd="0" destOrd="0" parTransId="{1CB1EDED-EC9F-426E-8BF9-E5263A90A4D3}" sibTransId="{CB2011AD-0BAD-4C54-8DD5-69A13D9A3883}"/>
    <dgm:cxn modelId="{EA7C2B2D-1D44-4760-86D8-84C30C14F938}" type="presOf" srcId="{045E0AF8-454F-47F4-B17F-AAB29F268FED}" destId="{F40AFF86-064F-40A3-BA84-EF628C813997}" srcOrd="0" destOrd="0" presId="urn:microsoft.com/office/officeart/2008/layout/VerticalCurvedList"/>
    <dgm:cxn modelId="{F3C30048-7607-4B9F-A53A-CD8FB8FD5330}" srcId="{E6028C00-89CF-42DF-9662-ACF9AB2BDACA}" destId="{F81842BB-2AC0-4914-8755-EA2A4477A741}" srcOrd="3" destOrd="0" parTransId="{F08014C0-7AE7-4024-98B2-8ED8A8459CF3}" sibTransId="{B01D6320-B9C6-4F02-8879-23529B863EAB}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B2867D55-51BC-44C3-A71D-BCDE81A17C33}" type="presOf" srcId="{3960C887-BF88-49D0-9D94-EE98726219EE}" destId="{E4B14208-32FC-4A1B-88A3-C98BBEDDDA54}" srcOrd="0" destOrd="0" presId="urn:microsoft.com/office/officeart/2008/layout/VerticalCurvedList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3E2058A2-5EC1-4724-9388-3DCB0C069BB1}" type="presOf" srcId="{4401DEC2-46B4-4522-970E-589CB47E0F8D}" destId="{34F349DD-EFA5-40FC-82C4-AF49A733EA69}" srcOrd="0" destOrd="0" presId="urn:microsoft.com/office/officeart/2008/layout/VerticalCurvedList"/>
    <dgm:cxn modelId="{CF7F3EB4-ACC0-4678-9748-84C086472DEA}" type="presOf" srcId="{F81842BB-2AC0-4914-8755-EA2A4477A741}" destId="{3827AA6A-8A04-4BEE-818F-12DFC964C9BC}" srcOrd="0" destOrd="0" presId="urn:microsoft.com/office/officeart/2008/layout/VerticalCurvedList"/>
    <dgm:cxn modelId="{397D12C4-B7F1-462B-A1C1-6B3F9A2EEB33}" type="presOf" srcId="{CB2011AD-0BAD-4C54-8DD5-69A13D9A3883}" destId="{00250E17-B124-47AA-87A5-0812418520DE}" srcOrd="0" destOrd="0" presId="urn:microsoft.com/office/officeart/2008/layout/VerticalCurvedList"/>
    <dgm:cxn modelId="{4BBA92CD-0CF6-4BFF-8F43-6DA68F2C8962}" type="presOf" srcId="{E6028C00-89CF-42DF-9662-ACF9AB2BDACA}" destId="{B2730530-C9B9-4FCC-8993-F70605E09C2C}" srcOrd="0" destOrd="0" presId="urn:microsoft.com/office/officeart/2008/layout/VerticalCurvedList"/>
    <dgm:cxn modelId="{4C6F6A00-9C56-4F6E-957F-86779105DA89}" type="presParOf" srcId="{B2730530-C9B9-4FCC-8993-F70605E09C2C}" destId="{D304FE40-47CB-4050-ABA7-07B31FD36423}" srcOrd="0" destOrd="0" presId="urn:microsoft.com/office/officeart/2008/layout/VerticalCurvedList"/>
    <dgm:cxn modelId="{528210CB-FA17-44FB-861C-41CFDCD873FF}" type="presParOf" srcId="{D304FE40-47CB-4050-ABA7-07B31FD36423}" destId="{C87BDED6-749D-4138-9BE6-2E13235A06B9}" srcOrd="0" destOrd="0" presId="urn:microsoft.com/office/officeart/2008/layout/VerticalCurvedList"/>
    <dgm:cxn modelId="{31BCF3C8-09BE-4531-AA1E-EF0ECE4981B2}" type="presParOf" srcId="{C87BDED6-749D-4138-9BE6-2E13235A06B9}" destId="{494D81C1-BDC7-4EB0-828E-289E649E3564}" srcOrd="0" destOrd="0" presId="urn:microsoft.com/office/officeart/2008/layout/VerticalCurvedList"/>
    <dgm:cxn modelId="{AE3D365A-80F6-44E4-850E-F7C0B5FCA6ED}" type="presParOf" srcId="{C87BDED6-749D-4138-9BE6-2E13235A06B9}" destId="{00250E17-B124-47AA-87A5-0812418520DE}" srcOrd="1" destOrd="0" presId="urn:microsoft.com/office/officeart/2008/layout/VerticalCurvedList"/>
    <dgm:cxn modelId="{00426930-E7FA-44CB-A823-9F546AA497B9}" type="presParOf" srcId="{C87BDED6-749D-4138-9BE6-2E13235A06B9}" destId="{5B386145-98D4-4EB8-A340-AF1F45FB5958}" srcOrd="2" destOrd="0" presId="urn:microsoft.com/office/officeart/2008/layout/VerticalCurvedList"/>
    <dgm:cxn modelId="{34E18F56-D7B1-4AFA-A7BF-408EA5F927FB}" type="presParOf" srcId="{C87BDED6-749D-4138-9BE6-2E13235A06B9}" destId="{8929D5E1-6294-4396-833B-B95C5279099A}" srcOrd="3" destOrd="0" presId="urn:microsoft.com/office/officeart/2008/layout/VerticalCurvedList"/>
    <dgm:cxn modelId="{04CDDE88-23F6-4B85-B2AB-13754D573AF9}" type="presParOf" srcId="{D304FE40-47CB-4050-ABA7-07B31FD36423}" destId="{E4B14208-32FC-4A1B-88A3-C98BBEDDDA54}" srcOrd="1" destOrd="0" presId="urn:microsoft.com/office/officeart/2008/layout/VerticalCurvedList"/>
    <dgm:cxn modelId="{6361AAE7-457A-4B51-A29D-9652C744F89B}" type="presParOf" srcId="{D304FE40-47CB-4050-ABA7-07B31FD36423}" destId="{B74E85C3-0172-4D11-8FCF-BE1CE813FD6D}" srcOrd="2" destOrd="0" presId="urn:microsoft.com/office/officeart/2008/layout/VerticalCurvedList"/>
    <dgm:cxn modelId="{71D2E0C8-B8F3-4B65-9B36-9D2CD5E7DD9A}" type="presParOf" srcId="{B74E85C3-0172-4D11-8FCF-BE1CE813FD6D}" destId="{731D6A76-E491-43F3-81D6-6549FB274DB3}" srcOrd="0" destOrd="0" presId="urn:microsoft.com/office/officeart/2008/layout/VerticalCurvedList"/>
    <dgm:cxn modelId="{A07C942C-7291-430A-AED8-73C094EA60A5}" type="presParOf" srcId="{D304FE40-47CB-4050-ABA7-07B31FD36423}" destId="{F40AFF86-064F-40A3-BA84-EF628C813997}" srcOrd="3" destOrd="0" presId="urn:microsoft.com/office/officeart/2008/layout/VerticalCurvedList"/>
    <dgm:cxn modelId="{E566E733-3516-4AAB-970A-C30FEA85D941}" type="presParOf" srcId="{D304FE40-47CB-4050-ABA7-07B31FD36423}" destId="{921E8B3B-794E-4D37-84EF-0EA671C1E6D7}" srcOrd="4" destOrd="0" presId="urn:microsoft.com/office/officeart/2008/layout/VerticalCurvedList"/>
    <dgm:cxn modelId="{CBAC912E-A1A0-47A2-9E48-1EA3AFF0871F}" type="presParOf" srcId="{921E8B3B-794E-4D37-84EF-0EA671C1E6D7}" destId="{4206CC47-D215-49C0-8F78-BC30EB1F2977}" srcOrd="0" destOrd="0" presId="urn:microsoft.com/office/officeart/2008/layout/VerticalCurvedList"/>
    <dgm:cxn modelId="{A4D8B63E-41BB-4E4B-A775-D769D1B3658A}" type="presParOf" srcId="{D304FE40-47CB-4050-ABA7-07B31FD36423}" destId="{34F349DD-EFA5-40FC-82C4-AF49A733EA69}" srcOrd="5" destOrd="0" presId="urn:microsoft.com/office/officeart/2008/layout/VerticalCurvedList"/>
    <dgm:cxn modelId="{614BA15D-A0EF-4E82-8B91-A95E70031FD7}" type="presParOf" srcId="{D304FE40-47CB-4050-ABA7-07B31FD36423}" destId="{2FB1D57D-04CB-4587-A0DC-0667566B7212}" srcOrd="6" destOrd="0" presId="urn:microsoft.com/office/officeart/2008/layout/VerticalCurvedList"/>
    <dgm:cxn modelId="{3A99D21E-3D11-42F6-B759-DB0B0E143D7F}" type="presParOf" srcId="{2FB1D57D-04CB-4587-A0DC-0667566B7212}" destId="{6582977A-D34A-4800-B06F-15F7BBE4B7C6}" srcOrd="0" destOrd="0" presId="urn:microsoft.com/office/officeart/2008/layout/VerticalCurvedList"/>
    <dgm:cxn modelId="{58A931C4-DDBA-4675-8AA8-871E0EF9C5C0}" type="presParOf" srcId="{D304FE40-47CB-4050-ABA7-07B31FD36423}" destId="{3827AA6A-8A04-4BEE-818F-12DFC964C9BC}" srcOrd="7" destOrd="0" presId="urn:microsoft.com/office/officeart/2008/layout/VerticalCurvedList"/>
    <dgm:cxn modelId="{6DFABC96-FD8E-4A9B-ACCA-6D9EE8CE7337}" type="presParOf" srcId="{D304FE40-47CB-4050-ABA7-07B31FD36423}" destId="{77D4E5A5-ADD8-4B2F-AC84-BD6C9E0A340F}" srcOrd="8" destOrd="0" presId="urn:microsoft.com/office/officeart/2008/layout/VerticalCurvedList"/>
    <dgm:cxn modelId="{6B9FBFC2-5E8B-44E8-B9EA-6EFA1BCCCFFD}" type="presParOf" srcId="{77D4E5A5-ADD8-4B2F-AC84-BD6C9E0A340F}" destId="{59C0FEA6-5468-454D-B249-786D01BF61D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6B1720-9D52-448D-A504-E03CF48DDCA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FB216141-FC5E-4993-B8E4-FBF553C8DB7A}">
      <dgm:prSet custT="1"/>
      <dgm:spPr/>
      <dgm:t>
        <a:bodyPr/>
        <a:lstStyle/>
        <a:p>
          <a:pPr algn="l"/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Temperaturas elevadas ocasionaram o desaparecimento de animais acostumados a climas frios. </a:t>
          </a:r>
        </a:p>
      </dgm:t>
    </dgm:pt>
    <dgm:pt modelId="{B5DE65E8-8441-499E-8C69-8ABF41B2FF10}" type="parTrans" cxnId="{7FE4225B-1930-4594-B81F-241DDE64F546}">
      <dgm:prSet/>
      <dgm:spPr/>
      <dgm:t>
        <a:bodyPr/>
        <a:lstStyle/>
        <a:p>
          <a:endParaRPr lang="pt-BR"/>
        </a:p>
      </dgm:t>
    </dgm:pt>
    <dgm:pt modelId="{5704CE20-D70C-46F7-8111-40C0D47780BB}" type="sibTrans" cxnId="{7FE4225B-1930-4594-B81F-241DDE64F546}">
      <dgm:prSet/>
      <dgm:spPr/>
      <dgm:t>
        <a:bodyPr/>
        <a:lstStyle/>
        <a:p>
          <a:endParaRPr lang="pt-BR"/>
        </a:p>
      </dgm:t>
    </dgm:pt>
    <dgm:pt modelId="{28E74A52-3CBE-4062-B797-0440668F26C6}">
      <dgm:prSet custT="1"/>
      <dgm:spPr/>
      <dgm:t>
        <a:bodyPr/>
        <a:lstStyle/>
        <a:p>
          <a:pPr algn="l"/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Escassez de carne intensificou a busca por outras fontes de alimentos. </a:t>
          </a:r>
        </a:p>
      </dgm:t>
    </dgm:pt>
    <dgm:pt modelId="{6904AB1B-E110-4F3B-88BC-51296F3818D1}" type="parTrans" cxnId="{DE7D28FE-891D-4AAB-8EFF-9A4493FCF0AF}">
      <dgm:prSet/>
      <dgm:spPr/>
      <dgm:t>
        <a:bodyPr/>
        <a:lstStyle/>
        <a:p>
          <a:endParaRPr lang="pt-BR"/>
        </a:p>
      </dgm:t>
    </dgm:pt>
    <dgm:pt modelId="{5CB46727-B302-4FA2-A3FF-74E10A19F4BF}" type="sibTrans" cxnId="{DE7D28FE-891D-4AAB-8EFF-9A4493FCF0AF}">
      <dgm:prSet/>
      <dgm:spPr/>
      <dgm:t>
        <a:bodyPr/>
        <a:lstStyle/>
        <a:p>
          <a:endParaRPr lang="pt-BR"/>
        </a:p>
      </dgm:t>
    </dgm:pt>
    <dgm:pt modelId="{A6FBD246-899C-4916-94E8-8EB35B98F311}">
      <dgm:prSet custT="1"/>
      <dgm:spPr/>
      <dgm:t>
        <a:bodyPr/>
        <a:lstStyle/>
        <a:p>
          <a:pPr algn="l"/>
          <a:r>
            <a:rPr lang="pt-BR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Desenvolvimento da  agricultura e domesticação de  animais.</a:t>
          </a:r>
        </a:p>
      </dgm:t>
    </dgm:pt>
    <dgm:pt modelId="{169F739A-B8F7-4966-8BDF-89E903E73096}" type="parTrans" cxnId="{97EFFF28-F7CE-4B80-921F-1BE883DFFAFC}">
      <dgm:prSet/>
      <dgm:spPr/>
      <dgm:t>
        <a:bodyPr/>
        <a:lstStyle/>
        <a:p>
          <a:endParaRPr lang="pt-BR"/>
        </a:p>
      </dgm:t>
    </dgm:pt>
    <dgm:pt modelId="{FF2A2349-1E01-4671-A31E-33A719F4B4A4}" type="sibTrans" cxnId="{97EFFF28-F7CE-4B80-921F-1BE883DFFAFC}">
      <dgm:prSet/>
      <dgm:spPr/>
      <dgm:t>
        <a:bodyPr/>
        <a:lstStyle/>
        <a:p>
          <a:endParaRPr lang="pt-BR"/>
        </a:p>
      </dgm:t>
    </dgm:pt>
    <dgm:pt modelId="{3BE4F78A-A6F4-40D0-B3A4-2C467E1E546B}" type="pres">
      <dgm:prSet presAssocID="{8E6B1720-9D52-448D-A504-E03CF48DDCAA}" presName="rootnode" presStyleCnt="0">
        <dgm:presLayoutVars>
          <dgm:chMax/>
          <dgm:chPref/>
          <dgm:dir/>
          <dgm:animLvl val="lvl"/>
        </dgm:presLayoutVars>
      </dgm:prSet>
      <dgm:spPr/>
    </dgm:pt>
    <dgm:pt modelId="{BD574825-76B6-4732-8E8A-76990F3D113E}" type="pres">
      <dgm:prSet presAssocID="{FB216141-FC5E-4993-B8E4-FBF553C8DB7A}" presName="composite" presStyleCnt="0"/>
      <dgm:spPr/>
    </dgm:pt>
    <dgm:pt modelId="{7964D681-08FC-41FE-8255-E5ECC9E5B6BE}" type="pres">
      <dgm:prSet presAssocID="{FB216141-FC5E-4993-B8E4-FBF553C8DB7A}" presName="LShape" presStyleLbl="alignNode1" presStyleIdx="0" presStyleCnt="5"/>
      <dgm:spPr/>
    </dgm:pt>
    <dgm:pt modelId="{7276E91B-1DBB-499D-947D-52C6A844A0DE}" type="pres">
      <dgm:prSet presAssocID="{FB216141-FC5E-4993-B8E4-FBF553C8DB7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13D2004-9020-430E-B91B-E1A4A10D5EE0}" type="pres">
      <dgm:prSet presAssocID="{FB216141-FC5E-4993-B8E4-FBF553C8DB7A}" presName="Triangle" presStyleLbl="alignNode1" presStyleIdx="1" presStyleCnt="5"/>
      <dgm:spPr/>
    </dgm:pt>
    <dgm:pt modelId="{4DF31FFF-C579-484D-9CF9-FD03AF4C30AC}" type="pres">
      <dgm:prSet presAssocID="{5704CE20-D70C-46F7-8111-40C0D47780BB}" presName="sibTrans" presStyleCnt="0"/>
      <dgm:spPr/>
    </dgm:pt>
    <dgm:pt modelId="{45834ECF-574A-41EF-BAD1-7AA27CFABEFF}" type="pres">
      <dgm:prSet presAssocID="{5704CE20-D70C-46F7-8111-40C0D47780BB}" presName="space" presStyleCnt="0"/>
      <dgm:spPr/>
    </dgm:pt>
    <dgm:pt modelId="{92C09EBC-82CA-4A8F-A2D1-7D9D55CBA1C5}" type="pres">
      <dgm:prSet presAssocID="{28E74A52-3CBE-4062-B797-0440668F26C6}" presName="composite" presStyleCnt="0"/>
      <dgm:spPr/>
    </dgm:pt>
    <dgm:pt modelId="{704AA94C-0FBB-41D0-AEB4-D4B0CE0880E2}" type="pres">
      <dgm:prSet presAssocID="{28E74A52-3CBE-4062-B797-0440668F26C6}" presName="LShape" presStyleLbl="alignNode1" presStyleIdx="2" presStyleCnt="5"/>
      <dgm:spPr/>
    </dgm:pt>
    <dgm:pt modelId="{1193052A-CBA3-49AF-976E-37900E03419A}" type="pres">
      <dgm:prSet presAssocID="{28E74A52-3CBE-4062-B797-0440668F26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472E29E-8841-405E-A186-B2BFFFDE6DF7}" type="pres">
      <dgm:prSet presAssocID="{28E74A52-3CBE-4062-B797-0440668F26C6}" presName="Triangle" presStyleLbl="alignNode1" presStyleIdx="3" presStyleCnt="5"/>
      <dgm:spPr/>
    </dgm:pt>
    <dgm:pt modelId="{FAC7454E-8649-431F-A5C2-1382BA94C554}" type="pres">
      <dgm:prSet presAssocID="{5CB46727-B302-4FA2-A3FF-74E10A19F4BF}" presName="sibTrans" presStyleCnt="0"/>
      <dgm:spPr/>
    </dgm:pt>
    <dgm:pt modelId="{2A64FB79-E1ED-4DEB-8D09-A179EDB49FF1}" type="pres">
      <dgm:prSet presAssocID="{5CB46727-B302-4FA2-A3FF-74E10A19F4BF}" presName="space" presStyleCnt="0"/>
      <dgm:spPr/>
    </dgm:pt>
    <dgm:pt modelId="{09C2AF2F-0319-4774-A9B5-ECD2D202A38C}" type="pres">
      <dgm:prSet presAssocID="{A6FBD246-899C-4916-94E8-8EB35B98F311}" presName="composite" presStyleCnt="0"/>
      <dgm:spPr/>
    </dgm:pt>
    <dgm:pt modelId="{07ADA8A5-93FE-4C08-B7C5-20236178482F}" type="pres">
      <dgm:prSet presAssocID="{A6FBD246-899C-4916-94E8-8EB35B98F311}" presName="LShape" presStyleLbl="alignNode1" presStyleIdx="4" presStyleCnt="5"/>
      <dgm:spPr/>
    </dgm:pt>
    <dgm:pt modelId="{6EFC9250-2BAB-4716-8BDC-1A68380F8FA4}" type="pres">
      <dgm:prSet presAssocID="{A6FBD246-899C-4916-94E8-8EB35B98F31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7EFFF28-F7CE-4B80-921F-1BE883DFFAFC}" srcId="{8E6B1720-9D52-448D-A504-E03CF48DDCAA}" destId="{A6FBD246-899C-4916-94E8-8EB35B98F311}" srcOrd="2" destOrd="0" parTransId="{169F739A-B8F7-4966-8BDF-89E903E73096}" sibTransId="{FF2A2349-1E01-4671-A31E-33A719F4B4A4}"/>
    <dgm:cxn modelId="{CF59DC3C-BDFE-4E01-8DDA-5221859CAEE3}" type="presOf" srcId="{28E74A52-3CBE-4062-B797-0440668F26C6}" destId="{1193052A-CBA3-49AF-976E-37900E03419A}" srcOrd="0" destOrd="0" presId="urn:microsoft.com/office/officeart/2009/3/layout/StepUpProcess"/>
    <dgm:cxn modelId="{7FE4225B-1930-4594-B81F-241DDE64F546}" srcId="{8E6B1720-9D52-448D-A504-E03CF48DDCAA}" destId="{FB216141-FC5E-4993-B8E4-FBF553C8DB7A}" srcOrd="0" destOrd="0" parTransId="{B5DE65E8-8441-499E-8C69-8ABF41B2FF10}" sibTransId="{5704CE20-D70C-46F7-8111-40C0D47780BB}"/>
    <dgm:cxn modelId="{09E2768C-27FD-48D5-AA74-E814C586C51F}" type="presOf" srcId="{8E6B1720-9D52-448D-A504-E03CF48DDCAA}" destId="{3BE4F78A-A6F4-40D0-B3A4-2C467E1E546B}" srcOrd="0" destOrd="0" presId="urn:microsoft.com/office/officeart/2009/3/layout/StepUpProcess"/>
    <dgm:cxn modelId="{630A04CC-6D46-4AD5-AF0F-1BFD43CFE987}" type="presOf" srcId="{FB216141-FC5E-4993-B8E4-FBF553C8DB7A}" destId="{7276E91B-1DBB-499D-947D-52C6A844A0DE}" srcOrd="0" destOrd="0" presId="urn:microsoft.com/office/officeart/2009/3/layout/StepUpProcess"/>
    <dgm:cxn modelId="{CD7DABD8-016B-4592-81C2-4C02BC941175}" type="presOf" srcId="{A6FBD246-899C-4916-94E8-8EB35B98F311}" destId="{6EFC9250-2BAB-4716-8BDC-1A68380F8FA4}" srcOrd="0" destOrd="0" presId="urn:microsoft.com/office/officeart/2009/3/layout/StepUpProcess"/>
    <dgm:cxn modelId="{DE7D28FE-891D-4AAB-8EFF-9A4493FCF0AF}" srcId="{8E6B1720-9D52-448D-A504-E03CF48DDCAA}" destId="{28E74A52-3CBE-4062-B797-0440668F26C6}" srcOrd="1" destOrd="0" parTransId="{6904AB1B-E110-4F3B-88BC-51296F3818D1}" sibTransId="{5CB46727-B302-4FA2-A3FF-74E10A19F4BF}"/>
    <dgm:cxn modelId="{550071FA-1141-4868-9263-A8A6E41C98B3}" type="presParOf" srcId="{3BE4F78A-A6F4-40D0-B3A4-2C467E1E546B}" destId="{BD574825-76B6-4732-8E8A-76990F3D113E}" srcOrd="0" destOrd="0" presId="urn:microsoft.com/office/officeart/2009/3/layout/StepUpProcess"/>
    <dgm:cxn modelId="{0EFD6898-7EFC-4FEA-83D6-49DA57A6D73E}" type="presParOf" srcId="{BD574825-76B6-4732-8E8A-76990F3D113E}" destId="{7964D681-08FC-41FE-8255-E5ECC9E5B6BE}" srcOrd="0" destOrd="0" presId="urn:microsoft.com/office/officeart/2009/3/layout/StepUpProcess"/>
    <dgm:cxn modelId="{DD921ED5-587A-4AA2-B3B3-90CD8B988222}" type="presParOf" srcId="{BD574825-76B6-4732-8E8A-76990F3D113E}" destId="{7276E91B-1DBB-499D-947D-52C6A844A0DE}" srcOrd="1" destOrd="0" presId="urn:microsoft.com/office/officeart/2009/3/layout/StepUpProcess"/>
    <dgm:cxn modelId="{D57D938E-6B98-4BB3-8581-7B54828690D0}" type="presParOf" srcId="{BD574825-76B6-4732-8E8A-76990F3D113E}" destId="{613D2004-9020-430E-B91B-E1A4A10D5EE0}" srcOrd="2" destOrd="0" presId="urn:microsoft.com/office/officeart/2009/3/layout/StepUpProcess"/>
    <dgm:cxn modelId="{89F77A30-3E6E-48AD-99A4-6ABAB1496C3F}" type="presParOf" srcId="{3BE4F78A-A6F4-40D0-B3A4-2C467E1E546B}" destId="{4DF31FFF-C579-484D-9CF9-FD03AF4C30AC}" srcOrd="1" destOrd="0" presId="urn:microsoft.com/office/officeart/2009/3/layout/StepUpProcess"/>
    <dgm:cxn modelId="{1621A1EE-6E9B-41B4-A079-F137D306DD46}" type="presParOf" srcId="{4DF31FFF-C579-484D-9CF9-FD03AF4C30AC}" destId="{45834ECF-574A-41EF-BAD1-7AA27CFABEFF}" srcOrd="0" destOrd="0" presId="urn:microsoft.com/office/officeart/2009/3/layout/StepUpProcess"/>
    <dgm:cxn modelId="{1D3B18A5-F3EB-4B1A-8632-1E27CBF1053C}" type="presParOf" srcId="{3BE4F78A-A6F4-40D0-B3A4-2C467E1E546B}" destId="{92C09EBC-82CA-4A8F-A2D1-7D9D55CBA1C5}" srcOrd="2" destOrd="0" presId="urn:microsoft.com/office/officeart/2009/3/layout/StepUpProcess"/>
    <dgm:cxn modelId="{2B4EE94D-B37F-45F7-8FF1-635C92554DAE}" type="presParOf" srcId="{92C09EBC-82CA-4A8F-A2D1-7D9D55CBA1C5}" destId="{704AA94C-0FBB-41D0-AEB4-D4B0CE0880E2}" srcOrd="0" destOrd="0" presId="urn:microsoft.com/office/officeart/2009/3/layout/StepUpProcess"/>
    <dgm:cxn modelId="{01A3ECE5-1773-4C6F-B4CA-DE3C96A970EE}" type="presParOf" srcId="{92C09EBC-82CA-4A8F-A2D1-7D9D55CBA1C5}" destId="{1193052A-CBA3-49AF-976E-37900E03419A}" srcOrd="1" destOrd="0" presId="urn:microsoft.com/office/officeart/2009/3/layout/StepUpProcess"/>
    <dgm:cxn modelId="{7C28D3E9-59AF-4E15-A38D-EAA497CAC351}" type="presParOf" srcId="{92C09EBC-82CA-4A8F-A2D1-7D9D55CBA1C5}" destId="{E472E29E-8841-405E-A186-B2BFFFDE6DF7}" srcOrd="2" destOrd="0" presId="urn:microsoft.com/office/officeart/2009/3/layout/StepUpProcess"/>
    <dgm:cxn modelId="{600D4DF4-681C-469F-8600-4D35335E29CA}" type="presParOf" srcId="{3BE4F78A-A6F4-40D0-B3A4-2C467E1E546B}" destId="{FAC7454E-8649-431F-A5C2-1382BA94C554}" srcOrd="3" destOrd="0" presId="urn:microsoft.com/office/officeart/2009/3/layout/StepUpProcess"/>
    <dgm:cxn modelId="{EDCF6EAF-2227-4CDA-A8C4-77123326C034}" type="presParOf" srcId="{FAC7454E-8649-431F-A5C2-1382BA94C554}" destId="{2A64FB79-E1ED-4DEB-8D09-A179EDB49FF1}" srcOrd="0" destOrd="0" presId="urn:microsoft.com/office/officeart/2009/3/layout/StepUpProcess"/>
    <dgm:cxn modelId="{659FF055-45F0-4194-87C7-53596929E35F}" type="presParOf" srcId="{3BE4F78A-A6F4-40D0-B3A4-2C467E1E546B}" destId="{09C2AF2F-0319-4774-A9B5-ECD2D202A38C}" srcOrd="4" destOrd="0" presId="urn:microsoft.com/office/officeart/2009/3/layout/StepUpProcess"/>
    <dgm:cxn modelId="{861D43E2-26CB-4C2E-B3B9-E2FE5B97A615}" type="presParOf" srcId="{09C2AF2F-0319-4774-A9B5-ECD2D202A38C}" destId="{07ADA8A5-93FE-4C08-B7C5-20236178482F}" srcOrd="0" destOrd="0" presId="urn:microsoft.com/office/officeart/2009/3/layout/StepUpProcess"/>
    <dgm:cxn modelId="{42AE7E8B-B0F2-496C-93A1-95B618770113}" type="presParOf" srcId="{09C2AF2F-0319-4774-A9B5-ECD2D202A38C}" destId="{6EFC9250-2BAB-4716-8BDC-1A68380F8FA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59DDB1-B144-4DA6-8F38-ECC52EC09F8D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17F3C0E-629F-468A-8092-D78E4CD8332F}" type="pres">
      <dgm:prSet presAssocID="{E759DDB1-B144-4DA6-8F38-ECC52EC09F8D}" presName="linear" presStyleCnt="0">
        <dgm:presLayoutVars>
          <dgm:dir/>
          <dgm:resizeHandles val="exact"/>
        </dgm:presLayoutVars>
      </dgm:prSet>
      <dgm:spPr/>
    </dgm:pt>
  </dgm:ptLst>
  <dgm:cxnLst>
    <dgm:cxn modelId="{9952849A-7B37-4D7C-BD8C-14D45B2DBE8F}" type="presOf" srcId="{E759DDB1-B144-4DA6-8F38-ECC52EC09F8D}" destId="{417F3C0E-629F-468A-8092-D78E4CD8332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34E378-71CA-4D87-A838-68579F43514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2EC3193-9F76-40B0-A06D-8EE8B29F596A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Por volta de 5000 a.C., os humanos desenvolveram a metalurgia.</a:t>
          </a:r>
        </a:p>
      </dgm:t>
    </dgm:pt>
    <dgm:pt modelId="{53CFE9B8-AE5F-4EA2-B59B-056E8CDFD2B3}" type="parTrans" cxnId="{0C83133D-E8DA-497D-A10F-C525B7E20116}">
      <dgm:prSet/>
      <dgm:spPr/>
      <dgm:t>
        <a:bodyPr/>
        <a:lstStyle/>
        <a:p>
          <a:endParaRPr lang="pt-BR"/>
        </a:p>
      </dgm:t>
    </dgm:pt>
    <dgm:pt modelId="{569FE910-C9CB-46F5-A882-7612160669AC}" type="sibTrans" cxnId="{0C83133D-E8DA-497D-A10F-C525B7E20116}">
      <dgm:prSet/>
      <dgm:spPr/>
      <dgm:t>
        <a:bodyPr/>
        <a:lstStyle/>
        <a:p>
          <a:endParaRPr lang="pt-BR"/>
        </a:p>
      </dgm:t>
    </dgm:pt>
    <dgm:pt modelId="{C29AEDF8-7DB9-468F-815B-102868561686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Por volta de 3000 a.C., descobriram a técnica de fabricação do bronze.</a:t>
          </a:r>
        </a:p>
      </dgm:t>
    </dgm:pt>
    <dgm:pt modelId="{6B316EA8-48A1-4652-90C7-146F93E8BFFE}" type="parTrans" cxnId="{28B5856F-84BB-47E0-BDA9-3CBA7437BD32}">
      <dgm:prSet/>
      <dgm:spPr/>
      <dgm:t>
        <a:bodyPr/>
        <a:lstStyle/>
        <a:p>
          <a:endParaRPr lang="pt-BR"/>
        </a:p>
      </dgm:t>
    </dgm:pt>
    <dgm:pt modelId="{9D0F7C7D-4F0F-499E-892C-EAC2E551757C}" type="sibTrans" cxnId="{28B5856F-84BB-47E0-BDA9-3CBA7437BD32}">
      <dgm:prSet/>
      <dgm:spPr/>
      <dgm:t>
        <a:bodyPr/>
        <a:lstStyle/>
        <a:p>
          <a:endParaRPr lang="pt-BR"/>
        </a:p>
      </dgm:t>
    </dgm:pt>
    <dgm:pt modelId="{B6A29A78-8A45-4867-969B-D3D73BCF813A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Por volta de 1300 a.C., aprenderam a fundir o ferro e aperfeiçoaram instrumentos de guerra e agrícolas.</a:t>
          </a:r>
        </a:p>
      </dgm:t>
    </dgm:pt>
    <dgm:pt modelId="{0375A92A-E9B3-460A-9237-A8881BB06E1C}" type="parTrans" cxnId="{542EC0AF-6540-4326-A3BF-DCB865ED8E56}">
      <dgm:prSet/>
      <dgm:spPr/>
      <dgm:t>
        <a:bodyPr/>
        <a:lstStyle/>
        <a:p>
          <a:endParaRPr lang="pt-BR"/>
        </a:p>
      </dgm:t>
    </dgm:pt>
    <dgm:pt modelId="{90E82989-71BB-4B23-AC82-FFC1CAEFC3A6}" type="sibTrans" cxnId="{542EC0AF-6540-4326-A3BF-DCB865ED8E56}">
      <dgm:prSet/>
      <dgm:spPr/>
      <dgm:t>
        <a:bodyPr/>
        <a:lstStyle/>
        <a:p>
          <a:endParaRPr lang="pt-BR"/>
        </a:p>
      </dgm:t>
    </dgm:pt>
    <dgm:pt modelId="{C37B7217-C326-45DE-855C-CAE849E0F81D}" type="pres">
      <dgm:prSet presAssocID="{D934E378-71CA-4D87-A838-68579F43514D}" presName="linear" presStyleCnt="0">
        <dgm:presLayoutVars>
          <dgm:dir/>
          <dgm:animLvl val="lvl"/>
          <dgm:resizeHandles val="exact"/>
        </dgm:presLayoutVars>
      </dgm:prSet>
      <dgm:spPr/>
    </dgm:pt>
    <dgm:pt modelId="{4F08A58B-4BC3-4ACD-B304-CC8F0F03A3FF}" type="pres">
      <dgm:prSet presAssocID="{42EC3193-9F76-40B0-A06D-8EE8B29F596A}" presName="parentLin" presStyleCnt="0"/>
      <dgm:spPr/>
    </dgm:pt>
    <dgm:pt modelId="{65A55913-5444-4318-8177-E71EABBE23D7}" type="pres">
      <dgm:prSet presAssocID="{42EC3193-9F76-40B0-A06D-8EE8B29F596A}" presName="parentLeftMargin" presStyleLbl="node1" presStyleIdx="0" presStyleCnt="3"/>
      <dgm:spPr/>
    </dgm:pt>
    <dgm:pt modelId="{2DFBB24C-B185-4D2D-B477-51AD407B3725}" type="pres">
      <dgm:prSet presAssocID="{42EC3193-9F76-40B0-A06D-8EE8B29F596A}" presName="parentText" presStyleLbl="node1" presStyleIdx="0" presStyleCnt="3" custScaleX="121660" custScaleY="115095" custLinFactNeighborX="47320" custLinFactNeighborY="11549">
        <dgm:presLayoutVars>
          <dgm:chMax val="0"/>
          <dgm:bulletEnabled val="1"/>
        </dgm:presLayoutVars>
      </dgm:prSet>
      <dgm:spPr/>
    </dgm:pt>
    <dgm:pt modelId="{21FAE7BC-480F-4DF1-A10C-497818AE44A3}" type="pres">
      <dgm:prSet presAssocID="{42EC3193-9F76-40B0-A06D-8EE8B29F596A}" presName="negativeSpace" presStyleCnt="0"/>
      <dgm:spPr/>
    </dgm:pt>
    <dgm:pt modelId="{49A1317C-0083-4CEB-8B1C-3354C6E1D2F0}" type="pres">
      <dgm:prSet presAssocID="{42EC3193-9F76-40B0-A06D-8EE8B29F596A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8329AEA3-D3CF-44C2-9B5C-2A3D2A1C4756}" type="pres">
      <dgm:prSet presAssocID="{569FE910-C9CB-46F5-A882-7612160669AC}" presName="spaceBetweenRectangles" presStyleCnt="0"/>
      <dgm:spPr/>
    </dgm:pt>
    <dgm:pt modelId="{7B430D9F-174B-44FD-A655-AAAE80C09230}" type="pres">
      <dgm:prSet presAssocID="{C29AEDF8-7DB9-468F-815B-102868561686}" presName="parentLin" presStyleCnt="0"/>
      <dgm:spPr/>
    </dgm:pt>
    <dgm:pt modelId="{44BA1615-C9AA-45BA-9F44-7300FCADF95A}" type="pres">
      <dgm:prSet presAssocID="{C29AEDF8-7DB9-468F-815B-102868561686}" presName="parentLeftMargin" presStyleLbl="node1" presStyleIdx="0" presStyleCnt="3"/>
      <dgm:spPr/>
    </dgm:pt>
    <dgm:pt modelId="{595DEE15-3ECC-4665-958D-DE207A9D982A}" type="pres">
      <dgm:prSet presAssocID="{C29AEDF8-7DB9-468F-815B-102868561686}" presName="parentText" presStyleLbl="node1" presStyleIdx="1" presStyleCnt="3" custScaleX="120942" custScaleY="112583" custLinFactNeighborX="52346" custLinFactNeighborY="3540">
        <dgm:presLayoutVars>
          <dgm:chMax val="0"/>
          <dgm:bulletEnabled val="1"/>
        </dgm:presLayoutVars>
      </dgm:prSet>
      <dgm:spPr/>
    </dgm:pt>
    <dgm:pt modelId="{BE4C57C9-18DA-455B-89D3-3F476A5AFFA3}" type="pres">
      <dgm:prSet presAssocID="{C29AEDF8-7DB9-468F-815B-102868561686}" presName="negativeSpace" presStyleCnt="0"/>
      <dgm:spPr/>
    </dgm:pt>
    <dgm:pt modelId="{20AA2398-9C34-4280-867D-1DB927E3F31C}" type="pres">
      <dgm:prSet presAssocID="{C29AEDF8-7DB9-468F-815B-102868561686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551D421C-B712-4746-8C68-B972EC5C970D}" type="pres">
      <dgm:prSet presAssocID="{9D0F7C7D-4F0F-499E-892C-EAC2E551757C}" presName="spaceBetweenRectangles" presStyleCnt="0"/>
      <dgm:spPr/>
    </dgm:pt>
    <dgm:pt modelId="{E9C9321C-9D82-461E-B85E-99E133889721}" type="pres">
      <dgm:prSet presAssocID="{B6A29A78-8A45-4867-969B-D3D73BCF813A}" presName="parentLin" presStyleCnt="0"/>
      <dgm:spPr/>
    </dgm:pt>
    <dgm:pt modelId="{0E91E592-95FF-4FB2-A1DF-B07105AA54B1}" type="pres">
      <dgm:prSet presAssocID="{B6A29A78-8A45-4867-969B-D3D73BCF813A}" presName="parentLeftMargin" presStyleLbl="node1" presStyleIdx="1" presStyleCnt="3"/>
      <dgm:spPr/>
    </dgm:pt>
    <dgm:pt modelId="{F8BEE796-935D-4B5F-AA5A-B7C3D03EEEAC}" type="pres">
      <dgm:prSet presAssocID="{B6A29A78-8A45-4867-969B-D3D73BCF813A}" presName="parentText" presStyleLbl="node1" presStyleIdx="2" presStyleCnt="3" custScaleX="121870" custScaleY="106309" custLinFactNeighborX="45850" custLinFactNeighborY="-1283">
        <dgm:presLayoutVars>
          <dgm:chMax val="0"/>
          <dgm:bulletEnabled val="1"/>
        </dgm:presLayoutVars>
      </dgm:prSet>
      <dgm:spPr/>
    </dgm:pt>
    <dgm:pt modelId="{4798C5FD-DEF0-4C42-A9CA-D60022027080}" type="pres">
      <dgm:prSet presAssocID="{B6A29A78-8A45-4867-969B-D3D73BCF813A}" presName="negativeSpace" presStyleCnt="0"/>
      <dgm:spPr/>
    </dgm:pt>
    <dgm:pt modelId="{E65198E8-2088-4B21-B8A6-98AA61DD0E21}" type="pres">
      <dgm:prSet presAssocID="{B6A29A78-8A45-4867-969B-D3D73BCF813A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</a:schemeClr>
          </a:solidFill>
        </a:ln>
      </dgm:spPr>
    </dgm:pt>
  </dgm:ptLst>
  <dgm:cxnLst>
    <dgm:cxn modelId="{0C83133D-E8DA-497D-A10F-C525B7E20116}" srcId="{D934E378-71CA-4D87-A838-68579F43514D}" destId="{42EC3193-9F76-40B0-A06D-8EE8B29F596A}" srcOrd="0" destOrd="0" parTransId="{53CFE9B8-AE5F-4EA2-B59B-056E8CDFD2B3}" sibTransId="{569FE910-C9CB-46F5-A882-7612160669AC}"/>
    <dgm:cxn modelId="{28B5856F-84BB-47E0-BDA9-3CBA7437BD32}" srcId="{D934E378-71CA-4D87-A838-68579F43514D}" destId="{C29AEDF8-7DB9-468F-815B-102868561686}" srcOrd="1" destOrd="0" parTransId="{6B316EA8-48A1-4652-90C7-146F93E8BFFE}" sibTransId="{9D0F7C7D-4F0F-499E-892C-EAC2E551757C}"/>
    <dgm:cxn modelId="{A5778984-0D31-479A-B9A3-BC7AA3B7990A}" type="presOf" srcId="{C29AEDF8-7DB9-468F-815B-102868561686}" destId="{595DEE15-3ECC-4665-958D-DE207A9D982A}" srcOrd="1" destOrd="0" presId="urn:microsoft.com/office/officeart/2005/8/layout/list1"/>
    <dgm:cxn modelId="{0A14659F-3988-4317-8C1B-E58FA2C8F7DB}" type="presOf" srcId="{D934E378-71CA-4D87-A838-68579F43514D}" destId="{C37B7217-C326-45DE-855C-CAE849E0F81D}" srcOrd="0" destOrd="0" presId="urn:microsoft.com/office/officeart/2005/8/layout/list1"/>
    <dgm:cxn modelId="{542EC0AF-6540-4326-A3BF-DCB865ED8E56}" srcId="{D934E378-71CA-4D87-A838-68579F43514D}" destId="{B6A29A78-8A45-4867-969B-D3D73BCF813A}" srcOrd="2" destOrd="0" parTransId="{0375A92A-E9B3-460A-9237-A8881BB06E1C}" sibTransId="{90E82989-71BB-4B23-AC82-FFC1CAEFC3A6}"/>
    <dgm:cxn modelId="{9AC55DCD-9C01-4C9C-B6DE-E5BBFEE6A70D}" type="presOf" srcId="{B6A29A78-8A45-4867-969B-D3D73BCF813A}" destId="{0E91E592-95FF-4FB2-A1DF-B07105AA54B1}" srcOrd="0" destOrd="0" presId="urn:microsoft.com/office/officeart/2005/8/layout/list1"/>
    <dgm:cxn modelId="{97EFF3D7-08EE-421B-82ED-17E16182880C}" type="presOf" srcId="{C29AEDF8-7DB9-468F-815B-102868561686}" destId="{44BA1615-C9AA-45BA-9F44-7300FCADF95A}" srcOrd="0" destOrd="0" presId="urn:microsoft.com/office/officeart/2005/8/layout/list1"/>
    <dgm:cxn modelId="{E27E97DF-BE4E-401B-B271-24C627AC9052}" type="presOf" srcId="{42EC3193-9F76-40B0-A06D-8EE8B29F596A}" destId="{65A55913-5444-4318-8177-E71EABBE23D7}" srcOrd="0" destOrd="0" presId="urn:microsoft.com/office/officeart/2005/8/layout/list1"/>
    <dgm:cxn modelId="{8B2695E4-2479-491B-A80F-46F3350B80E8}" type="presOf" srcId="{42EC3193-9F76-40B0-A06D-8EE8B29F596A}" destId="{2DFBB24C-B185-4D2D-B477-51AD407B3725}" srcOrd="1" destOrd="0" presId="urn:microsoft.com/office/officeart/2005/8/layout/list1"/>
    <dgm:cxn modelId="{ADD2CEFD-EB40-439E-8533-15302E1912BA}" type="presOf" srcId="{B6A29A78-8A45-4867-969B-D3D73BCF813A}" destId="{F8BEE796-935D-4B5F-AA5A-B7C3D03EEEAC}" srcOrd="1" destOrd="0" presId="urn:microsoft.com/office/officeart/2005/8/layout/list1"/>
    <dgm:cxn modelId="{8D0AFA8C-DB7C-41AF-8610-62A2967E9158}" type="presParOf" srcId="{C37B7217-C326-45DE-855C-CAE849E0F81D}" destId="{4F08A58B-4BC3-4ACD-B304-CC8F0F03A3FF}" srcOrd="0" destOrd="0" presId="urn:microsoft.com/office/officeart/2005/8/layout/list1"/>
    <dgm:cxn modelId="{079825D4-FA12-4EB2-9531-2517BC7975C6}" type="presParOf" srcId="{4F08A58B-4BC3-4ACD-B304-CC8F0F03A3FF}" destId="{65A55913-5444-4318-8177-E71EABBE23D7}" srcOrd="0" destOrd="0" presId="urn:microsoft.com/office/officeart/2005/8/layout/list1"/>
    <dgm:cxn modelId="{88F3EF27-E3D0-4814-8CCC-15E9596C56E2}" type="presParOf" srcId="{4F08A58B-4BC3-4ACD-B304-CC8F0F03A3FF}" destId="{2DFBB24C-B185-4D2D-B477-51AD407B3725}" srcOrd="1" destOrd="0" presId="urn:microsoft.com/office/officeart/2005/8/layout/list1"/>
    <dgm:cxn modelId="{594000F9-E577-4B2E-812F-3F73B890D8F3}" type="presParOf" srcId="{C37B7217-C326-45DE-855C-CAE849E0F81D}" destId="{21FAE7BC-480F-4DF1-A10C-497818AE44A3}" srcOrd="1" destOrd="0" presId="urn:microsoft.com/office/officeart/2005/8/layout/list1"/>
    <dgm:cxn modelId="{BB82C5EE-0FCC-4C4A-A8DB-920A0D571C44}" type="presParOf" srcId="{C37B7217-C326-45DE-855C-CAE849E0F81D}" destId="{49A1317C-0083-4CEB-8B1C-3354C6E1D2F0}" srcOrd="2" destOrd="0" presId="urn:microsoft.com/office/officeart/2005/8/layout/list1"/>
    <dgm:cxn modelId="{C6BFDD4D-47C9-438D-BBD3-D1FFB3763293}" type="presParOf" srcId="{C37B7217-C326-45DE-855C-CAE849E0F81D}" destId="{8329AEA3-D3CF-44C2-9B5C-2A3D2A1C4756}" srcOrd="3" destOrd="0" presId="urn:microsoft.com/office/officeart/2005/8/layout/list1"/>
    <dgm:cxn modelId="{12F09126-C8DA-442C-8EE0-F3E73991406A}" type="presParOf" srcId="{C37B7217-C326-45DE-855C-CAE849E0F81D}" destId="{7B430D9F-174B-44FD-A655-AAAE80C09230}" srcOrd="4" destOrd="0" presId="urn:microsoft.com/office/officeart/2005/8/layout/list1"/>
    <dgm:cxn modelId="{CE490588-F225-4430-8EED-2C2DC90CCC5F}" type="presParOf" srcId="{7B430D9F-174B-44FD-A655-AAAE80C09230}" destId="{44BA1615-C9AA-45BA-9F44-7300FCADF95A}" srcOrd="0" destOrd="0" presId="urn:microsoft.com/office/officeart/2005/8/layout/list1"/>
    <dgm:cxn modelId="{661A571E-0567-41AD-AD34-2552DE0060A2}" type="presParOf" srcId="{7B430D9F-174B-44FD-A655-AAAE80C09230}" destId="{595DEE15-3ECC-4665-958D-DE207A9D982A}" srcOrd="1" destOrd="0" presId="urn:microsoft.com/office/officeart/2005/8/layout/list1"/>
    <dgm:cxn modelId="{0E8E52D0-6D0C-47BD-9325-80D2BBBB78FB}" type="presParOf" srcId="{C37B7217-C326-45DE-855C-CAE849E0F81D}" destId="{BE4C57C9-18DA-455B-89D3-3F476A5AFFA3}" srcOrd="5" destOrd="0" presId="urn:microsoft.com/office/officeart/2005/8/layout/list1"/>
    <dgm:cxn modelId="{9BEC0897-6237-4C33-9739-0DCE62DCE90B}" type="presParOf" srcId="{C37B7217-C326-45DE-855C-CAE849E0F81D}" destId="{20AA2398-9C34-4280-867D-1DB927E3F31C}" srcOrd="6" destOrd="0" presId="urn:microsoft.com/office/officeart/2005/8/layout/list1"/>
    <dgm:cxn modelId="{1A24D4D2-FD3F-4569-83C0-621360C1757C}" type="presParOf" srcId="{C37B7217-C326-45DE-855C-CAE849E0F81D}" destId="{551D421C-B712-4746-8C68-B972EC5C970D}" srcOrd="7" destOrd="0" presId="urn:microsoft.com/office/officeart/2005/8/layout/list1"/>
    <dgm:cxn modelId="{10998CC7-7C39-4AAF-9B6E-69261DE20F05}" type="presParOf" srcId="{C37B7217-C326-45DE-855C-CAE849E0F81D}" destId="{E9C9321C-9D82-461E-B85E-99E133889721}" srcOrd="8" destOrd="0" presId="urn:microsoft.com/office/officeart/2005/8/layout/list1"/>
    <dgm:cxn modelId="{A2291658-329A-4A4E-9850-B0D371AFB732}" type="presParOf" srcId="{E9C9321C-9D82-461E-B85E-99E133889721}" destId="{0E91E592-95FF-4FB2-A1DF-B07105AA54B1}" srcOrd="0" destOrd="0" presId="urn:microsoft.com/office/officeart/2005/8/layout/list1"/>
    <dgm:cxn modelId="{F52DE8A1-4ECF-4A37-81DB-D7608F1467AF}" type="presParOf" srcId="{E9C9321C-9D82-461E-B85E-99E133889721}" destId="{F8BEE796-935D-4B5F-AA5A-B7C3D03EEEAC}" srcOrd="1" destOrd="0" presId="urn:microsoft.com/office/officeart/2005/8/layout/list1"/>
    <dgm:cxn modelId="{2FF7AE61-FB47-41F6-AA9C-B39400247657}" type="presParOf" srcId="{C37B7217-C326-45DE-855C-CAE849E0F81D}" destId="{4798C5FD-DEF0-4C42-A9CA-D60022027080}" srcOrd="9" destOrd="0" presId="urn:microsoft.com/office/officeart/2005/8/layout/list1"/>
    <dgm:cxn modelId="{3872612B-8FE9-480C-896B-52EE1C62913D}" type="presParOf" srcId="{C37B7217-C326-45DE-855C-CAE849E0F81D}" destId="{E65198E8-2088-4B21-B8A6-98AA61DD0E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028C00-89CF-42DF-9662-ACF9AB2BDA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960C887-BF88-49D0-9D94-EE98726219EE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Hipótese 1: 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chegaram à América por terra, depois de atravessar o Estreito de Bering, situado entre a Sibéria (Rússia) e o Alasca (Estados Unidos). </a:t>
          </a:r>
        </a:p>
      </dgm:t>
    </dgm:pt>
    <dgm:pt modelId="{1CB1EDED-EC9F-426E-8BF9-E5263A90A4D3}" type="parTrans" cxnId="{E4EF5129-C743-4FC0-A404-4B6DF9D79F01}">
      <dgm:prSet/>
      <dgm:spPr/>
      <dgm:t>
        <a:bodyPr/>
        <a:lstStyle/>
        <a:p>
          <a:endParaRPr lang="pt-BR"/>
        </a:p>
      </dgm:t>
    </dgm:pt>
    <dgm:pt modelId="{CB2011AD-0BAD-4C54-8DD5-69A13D9A3883}" type="sibTrans" cxnId="{E4EF5129-C743-4FC0-A404-4B6DF9D79F01}">
      <dgm:prSet/>
      <dgm:spPr/>
      <dgm:t>
        <a:bodyPr/>
        <a:lstStyle/>
        <a:p>
          <a:endParaRPr lang="pt-BR"/>
        </a:p>
      </dgm:t>
    </dgm:pt>
    <dgm:pt modelId="{045E0AF8-454F-47F4-B17F-AAB29F268FED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Hipótese 2: 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chegaram à América por mar, vindos da Oceania. Após atravessar o Oceano Pacífico, navegando de ilha em ilha em pequenas embarcações, desceram nas costas do continente americano. </a:t>
          </a:r>
        </a:p>
      </dgm:t>
    </dgm:pt>
    <dgm:pt modelId="{4B61409E-65B5-4C06-86A3-A33FB48AB7DA}" type="parTrans" cxnId="{0CF8EB4E-0EF0-42FD-886D-303FB125F13E}">
      <dgm:prSet/>
      <dgm:spPr/>
      <dgm:t>
        <a:bodyPr/>
        <a:lstStyle/>
        <a:p>
          <a:endParaRPr lang="pt-BR"/>
        </a:p>
      </dgm:t>
    </dgm:pt>
    <dgm:pt modelId="{072B1336-C29E-4146-A623-DB780C339A0B}" type="sibTrans" cxnId="{0CF8EB4E-0EF0-42FD-886D-303FB125F13E}">
      <dgm:prSet/>
      <dgm:spPr/>
      <dgm:t>
        <a:bodyPr/>
        <a:lstStyle/>
        <a:p>
          <a:endParaRPr lang="pt-BR"/>
        </a:p>
      </dgm:t>
    </dgm:pt>
    <dgm:pt modelId="{4401DEC2-46B4-4522-970E-589CB47E0F8D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Outra possibilidade: 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parte veio a pé, pelo Estreito de Bering, e a outra veio navegando pelo Pacífico.</a:t>
          </a:r>
        </a:p>
      </dgm:t>
    </dgm:pt>
    <dgm:pt modelId="{EAE8E48B-3263-4C04-9420-F7288515E8B1}" type="parTrans" cxnId="{8C3D6996-BE0A-4BD0-B0AC-4D44F18A4A96}">
      <dgm:prSet/>
      <dgm:spPr/>
      <dgm:t>
        <a:bodyPr/>
        <a:lstStyle/>
        <a:p>
          <a:endParaRPr lang="pt-BR"/>
        </a:p>
      </dgm:t>
    </dgm:pt>
    <dgm:pt modelId="{5ADF49FF-6FA2-4562-9276-A4AA8DECAEC9}" type="sibTrans" cxnId="{8C3D6996-BE0A-4BD0-B0AC-4D44F18A4A96}">
      <dgm:prSet/>
      <dgm:spPr/>
      <dgm:t>
        <a:bodyPr/>
        <a:lstStyle/>
        <a:p>
          <a:endParaRPr lang="pt-BR"/>
        </a:p>
      </dgm:t>
    </dgm:pt>
    <dgm:pt modelId="{B2730530-C9B9-4FCC-8993-F70605E09C2C}" type="pres">
      <dgm:prSet presAssocID="{E6028C00-89CF-42DF-9662-ACF9AB2BDACA}" presName="Name0" presStyleCnt="0">
        <dgm:presLayoutVars>
          <dgm:chMax val="7"/>
          <dgm:chPref val="7"/>
          <dgm:dir/>
        </dgm:presLayoutVars>
      </dgm:prSet>
      <dgm:spPr/>
    </dgm:pt>
    <dgm:pt modelId="{D304FE40-47CB-4050-ABA7-07B31FD36423}" type="pres">
      <dgm:prSet presAssocID="{E6028C00-89CF-42DF-9662-ACF9AB2BDACA}" presName="Name1" presStyleCnt="0"/>
      <dgm:spPr/>
    </dgm:pt>
    <dgm:pt modelId="{C87BDED6-749D-4138-9BE6-2E13235A06B9}" type="pres">
      <dgm:prSet presAssocID="{E6028C00-89CF-42DF-9662-ACF9AB2BDACA}" presName="cycle" presStyleCnt="0"/>
      <dgm:spPr/>
    </dgm:pt>
    <dgm:pt modelId="{494D81C1-BDC7-4EB0-828E-289E649E3564}" type="pres">
      <dgm:prSet presAssocID="{E6028C00-89CF-42DF-9662-ACF9AB2BDACA}" presName="srcNode" presStyleLbl="node1" presStyleIdx="0" presStyleCnt="3"/>
      <dgm:spPr/>
    </dgm:pt>
    <dgm:pt modelId="{00250E17-B124-47AA-87A5-0812418520DE}" type="pres">
      <dgm:prSet presAssocID="{E6028C00-89CF-42DF-9662-ACF9AB2BDACA}" presName="conn" presStyleLbl="parChTrans1D2" presStyleIdx="0" presStyleCnt="1"/>
      <dgm:spPr/>
    </dgm:pt>
    <dgm:pt modelId="{5B386145-98D4-4EB8-A340-AF1F45FB5958}" type="pres">
      <dgm:prSet presAssocID="{E6028C00-89CF-42DF-9662-ACF9AB2BDACA}" presName="extraNode" presStyleLbl="node1" presStyleIdx="0" presStyleCnt="3"/>
      <dgm:spPr/>
    </dgm:pt>
    <dgm:pt modelId="{8929D5E1-6294-4396-833B-B95C5279099A}" type="pres">
      <dgm:prSet presAssocID="{E6028C00-89CF-42DF-9662-ACF9AB2BDACA}" presName="dstNode" presStyleLbl="node1" presStyleIdx="0" presStyleCnt="3"/>
      <dgm:spPr/>
    </dgm:pt>
    <dgm:pt modelId="{E4B14208-32FC-4A1B-88A3-C98BBEDDDA54}" type="pres">
      <dgm:prSet presAssocID="{3960C887-BF88-49D0-9D94-EE98726219EE}" presName="text_1" presStyleLbl="node1" presStyleIdx="0" presStyleCnt="3" custScaleY="121127">
        <dgm:presLayoutVars>
          <dgm:bulletEnabled val="1"/>
        </dgm:presLayoutVars>
      </dgm:prSet>
      <dgm:spPr/>
    </dgm:pt>
    <dgm:pt modelId="{B74E85C3-0172-4D11-8FCF-BE1CE813FD6D}" type="pres">
      <dgm:prSet presAssocID="{3960C887-BF88-49D0-9D94-EE98726219EE}" presName="accent_1" presStyleCnt="0"/>
      <dgm:spPr/>
    </dgm:pt>
    <dgm:pt modelId="{731D6A76-E491-43F3-81D6-6549FB274DB3}" type="pres">
      <dgm:prSet presAssocID="{3960C887-BF88-49D0-9D94-EE98726219EE}" presName="accentRepeatNode" presStyleLbl="solidFgAcc1" presStyleIdx="0" presStyleCnt="3"/>
      <dgm:spPr/>
    </dgm:pt>
    <dgm:pt modelId="{F40AFF86-064F-40A3-BA84-EF628C813997}" type="pres">
      <dgm:prSet presAssocID="{045E0AF8-454F-47F4-B17F-AAB29F268FED}" presName="text_2" presStyleLbl="node1" presStyleIdx="1" presStyleCnt="3" custScaleY="150968" custLinFactNeighborX="-90" custLinFactNeighborY="-3345">
        <dgm:presLayoutVars>
          <dgm:bulletEnabled val="1"/>
        </dgm:presLayoutVars>
      </dgm:prSet>
      <dgm:spPr/>
    </dgm:pt>
    <dgm:pt modelId="{921E8B3B-794E-4D37-84EF-0EA671C1E6D7}" type="pres">
      <dgm:prSet presAssocID="{045E0AF8-454F-47F4-B17F-AAB29F268FED}" presName="accent_2" presStyleCnt="0"/>
      <dgm:spPr/>
    </dgm:pt>
    <dgm:pt modelId="{4206CC47-D215-49C0-8F78-BC30EB1F2977}" type="pres">
      <dgm:prSet presAssocID="{045E0AF8-454F-47F4-B17F-AAB29F268FED}" presName="accentRepeatNode" presStyleLbl="solidFgAcc1" presStyleIdx="1" presStyleCnt="3" custScaleX="108355" custScaleY="116516" custLinFactNeighborX="2402" custLinFactNeighborY="-2402"/>
      <dgm:spPr/>
    </dgm:pt>
    <dgm:pt modelId="{34F349DD-EFA5-40FC-82C4-AF49A733EA69}" type="pres">
      <dgm:prSet presAssocID="{4401DEC2-46B4-4522-970E-589CB47E0F8D}" presName="text_3" presStyleLbl="node1" presStyleIdx="2" presStyleCnt="3" custScaleY="121127">
        <dgm:presLayoutVars>
          <dgm:bulletEnabled val="1"/>
        </dgm:presLayoutVars>
      </dgm:prSet>
      <dgm:spPr/>
    </dgm:pt>
    <dgm:pt modelId="{2FB1D57D-04CB-4587-A0DC-0667566B7212}" type="pres">
      <dgm:prSet presAssocID="{4401DEC2-46B4-4522-970E-589CB47E0F8D}" presName="accent_3" presStyleCnt="0"/>
      <dgm:spPr/>
    </dgm:pt>
    <dgm:pt modelId="{6582977A-D34A-4800-B06F-15F7BBE4B7C6}" type="pres">
      <dgm:prSet presAssocID="{4401DEC2-46B4-4522-970E-589CB47E0F8D}" presName="accentRepeatNode" presStyleLbl="solidFgAcc1" presStyleIdx="2" presStyleCnt="3"/>
      <dgm:spPr/>
    </dgm:pt>
  </dgm:ptLst>
  <dgm:cxnLst>
    <dgm:cxn modelId="{E4EF5129-C743-4FC0-A404-4B6DF9D79F01}" srcId="{E6028C00-89CF-42DF-9662-ACF9AB2BDACA}" destId="{3960C887-BF88-49D0-9D94-EE98726219EE}" srcOrd="0" destOrd="0" parTransId="{1CB1EDED-EC9F-426E-8BF9-E5263A90A4D3}" sibTransId="{CB2011AD-0BAD-4C54-8DD5-69A13D9A3883}"/>
    <dgm:cxn modelId="{0CF8EB4E-0EF0-42FD-886D-303FB125F13E}" srcId="{E6028C00-89CF-42DF-9662-ACF9AB2BDACA}" destId="{045E0AF8-454F-47F4-B17F-AAB29F268FED}" srcOrd="1" destOrd="0" parTransId="{4B61409E-65B5-4C06-86A3-A33FB48AB7DA}" sibTransId="{072B1336-C29E-4146-A623-DB780C339A0B}"/>
    <dgm:cxn modelId="{8856A653-FA1C-4D4D-AADB-647D5E7B7DB9}" type="presOf" srcId="{CB2011AD-0BAD-4C54-8DD5-69A13D9A3883}" destId="{00250E17-B124-47AA-87A5-0812418520DE}" srcOrd="0" destOrd="0" presId="urn:microsoft.com/office/officeart/2008/layout/VerticalCurvedList"/>
    <dgm:cxn modelId="{8C3D6996-BE0A-4BD0-B0AC-4D44F18A4A96}" srcId="{E6028C00-89CF-42DF-9662-ACF9AB2BDACA}" destId="{4401DEC2-46B4-4522-970E-589CB47E0F8D}" srcOrd="2" destOrd="0" parTransId="{EAE8E48B-3263-4C04-9420-F7288515E8B1}" sibTransId="{5ADF49FF-6FA2-4562-9276-A4AA8DECAEC9}"/>
    <dgm:cxn modelId="{26EED6C2-0B1D-4912-803B-71C523B25B60}" type="presOf" srcId="{E6028C00-89CF-42DF-9662-ACF9AB2BDACA}" destId="{B2730530-C9B9-4FCC-8993-F70605E09C2C}" srcOrd="0" destOrd="0" presId="urn:microsoft.com/office/officeart/2008/layout/VerticalCurvedList"/>
    <dgm:cxn modelId="{53647FE5-8092-4269-B3E6-1A8C0EC20A04}" type="presOf" srcId="{3960C887-BF88-49D0-9D94-EE98726219EE}" destId="{E4B14208-32FC-4A1B-88A3-C98BBEDDDA54}" srcOrd="0" destOrd="0" presId="urn:microsoft.com/office/officeart/2008/layout/VerticalCurvedList"/>
    <dgm:cxn modelId="{FE3B1DF1-F3B1-4F48-B1CD-9ACD3E44C3DE}" type="presOf" srcId="{045E0AF8-454F-47F4-B17F-AAB29F268FED}" destId="{F40AFF86-064F-40A3-BA84-EF628C813997}" srcOrd="0" destOrd="0" presId="urn:microsoft.com/office/officeart/2008/layout/VerticalCurvedList"/>
    <dgm:cxn modelId="{E139C8FA-25AE-4A7C-92C7-7AD33E8DE18E}" type="presOf" srcId="{4401DEC2-46B4-4522-970E-589CB47E0F8D}" destId="{34F349DD-EFA5-40FC-82C4-AF49A733EA69}" srcOrd="0" destOrd="0" presId="urn:microsoft.com/office/officeart/2008/layout/VerticalCurvedList"/>
    <dgm:cxn modelId="{B467C708-6774-4FFB-8A34-FA0A417E134B}" type="presParOf" srcId="{B2730530-C9B9-4FCC-8993-F70605E09C2C}" destId="{D304FE40-47CB-4050-ABA7-07B31FD36423}" srcOrd="0" destOrd="0" presId="urn:microsoft.com/office/officeart/2008/layout/VerticalCurvedList"/>
    <dgm:cxn modelId="{BC8BC677-3537-4F20-A2AD-D0333D3DE4CC}" type="presParOf" srcId="{D304FE40-47CB-4050-ABA7-07B31FD36423}" destId="{C87BDED6-749D-4138-9BE6-2E13235A06B9}" srcOrd="0" destOrd="0" presId="urn:microsoft.com/office/officeart/2008/layout/VerticalCurvedList"/>
    <dgm:cxn modelId="{1945F371-FAD2-4378-A249-8B5FCD3AADBE}" type="presParOf" srcId="{C87BDED6-749D-4138-9BE6-2E13235A06B9}" destId="{494D81C1-BDC7-4EB0-828E-289E649E3564}" srcOrd="0" destOrd="0" presId="urn:microsoft.com/office/officeart/2008/layout/VerticalCurvedList"/>
    <dgm:cxn modelId="{D35D7A9F-2E01-424A-9D21-21BB3E35AD59}" type="presParOf" srcId="{C87BDED6-749D-4138-9BE6-2E13235A06B9}" destId="{00250E17-B124-47AA-87A5-0812418520DE}" srcOrd="1" destOrd="0" presId="urn:microsoft.com/office/officeart/2008/layout/VerticalCurvedList"/>
    <dgm:cxn modelId="{A0F7613C-95CE-401C-AB1F-19DF49D6BC05}" type="presParOf" srcId="{C87BDED6-749D-4138-9BE6-2E13235A06B9}" destId="{5B386145-98D4-4EB8-A340-AF1F45FB5958}" srcOrd="2" destOrd="0" presId="urn:microsoft.com/office/officeart/2008/layout/VerticalCurvedList"/>
    <dgm:cxn modelId="{C569AD30-36A1-4068-9A66-C8E77C786154}" type="presParOf" srcId="{C87BDED6-749D-4138-9BE6-2E13235A06B9}" destId="{8929D5E1-6294-4396-833B-B95C5279099A}" srcOrd="3" destOrd="0" presId="urn:microsoft.com/office/officeart/2008/layout/VerticalCurvedList"/>
    <dgm:cxn modelId="{55A17738-212D-4AF0-AC2E-E2365482BEFA}" type="presParOf" srcId="{D304FE40-47CB-4050-ABA7-07B31FD36423}" destId="{E4B14208-32FC-4A1B-88A3-C98BBEDDDA54}" srcOrd="1" destOrd="0" presId="urn:microsoft.com/office/officeart/2008/layout/VerticalCurvedList"/>
    <dgm:cxn modelId="{149D6517-A5DC-4F10-8BE7-A72B6C824B39}" type="presParOf" srcId="{D304FE40-47CB-4050-ABA7-07B31FD36423}" destId="{B74E85C3-0172-4D11-8FCF-BE1CE813FD6D}" srcOrd="2" destOrd="0" presId="urn:microsoft.com/office/officeart/2008/layout/VerticalCurvedList"/>
    <dgm:cxn modelId="{A322837C-876C-4891-9E06-4CDC8B64B8B2}" type="presParOf" srcId="{B74E85C3-0172-4D11-8FCF-BE1CE813FD6D}" destId="{731D6A76-E491-43F3-81D6-6549FB274DB3}" srcOrd="0" destOrd="0" presId="urn:microsoft.com/office/officeart/2008/layout/VerticalCurvedList"/>
    <dgm:cxn modelId="{0DD6EC7D-2284-4B9B-8398-BF1262342FB9}" type="presParOf" srcId="{D304FE40-47CB-4050-ABA7-07B31FD36423}" destId="{F40AFF86-064F-40A3-BA84-EF628C813997}" srcOrd="3" destOrd="0" presId="urn:microsoft.com/office/officeart/2008/layout/VerticalCurvedList"/>
    <dgm:cxn modelId="{A8B23C51-1FA6-4D33-B3A5-2FBC92DFAC4C}" type="presParOf" srcId="{D304FE40-47CB-4050-ABA7-07B31FD36423}" destId="{921E8B3B-794E-4D37-84EF-0EA671C1E6D7}" srcOrd="4" destOrd="0" presId="urn:microsoft.com/office/officeart/2008/layout/VerticalCurvedList"/>
    <dgm:cxn modelId="{585F44DE-6322-4E6A-8173-97D772E7238D}" type="presParOf" srcId="{921E8B3B-794E-4D37-84EF-0EA671C1E6D7}" destId="{4206CC47-D215-49C0-8F78-BC30EB1F2977}" srcOrd="0" destOrd="0" presId="urn:microsoft.com/office/officeart/2008/layout/VerticalCurvedList"/>
    <dgm:cxn modelId="{FF611B22-1B9E-4842-9DA3-0F412DD5033B}" type="presParOf" srcId="{D304FE40-47CB-4050-ABA7-07B31FD36423}" destId="{34F349DD-EFA5-40FC-82C4-AF49A733EA69}" srcOrd="5" destOrd="0" presId="urn:microsoft.com/office/officeart/2008/layout/VerticalCurvedList"/>
    <dgm:cxn modelId="{319F5DBD-9F49-43B9-A978-0E0AE65C321A}" type="presParOf" srcId="{D304FE40-47CB-4050-ABA7-07B31FD36423}" destId="{2FB1D57D-04CB-4587-A0DC-0667566B7212}" srcOrd="6" destOrd="0" presId="urn:microsoft.com/office/officeart/2008/layout/VerticalCurvedList"/>
    <dgm:cxn modelId="{EB51FDD7-5312-4503-A49D-977B44F1CAF8}" type="presParOf" srcId="{2FB1D57D-04CB-4587-A0DC-0667566B7212}" destId="{6582977A-D34A-4800-B06F-15F7BBE4B7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70B2FE-4615-444D-A57A-30C243165895}" type="doc">
      <dgm:prSet loTypeId="urn:microsoft.com/office/officeart/2005/8/layout/h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6A284691-CDC2-47EC-A1E9-D7743DAD9730}">
      <dgm:prSet custT="1"/>
      <dgm:spPr>
        <a:solidFill>
          <a:srgbClr val="FF0066"/>
        </a:solidFill>
        <a:ln>
          <a:noFill/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Walter Neves</a:t>
          </a:r>
        </a:p>
      </dgm:t>
    </dgm:pt>
    <dgm:pt modelId="{48681E0F-6963-4BF4-861E-5B9E15055100}" type="parTrans" cxnId="{C4FFDAB1-D202-4256-863F-21C2771001B1}">
      <dgm:prSet/>
      <dgm:spPr/>
      <dgm:t>
        <a:bodyPr/>
        <a:lstStyle/>
        <a:p>
          <a:endParaRPr lang="pt-BR"/>
        </a:p>
      </dgm:t>
    </dgm:pt>
    <dgm:pt modelId="{A9F75FB4-D198-4AD5-9E97-18279C374E6E}" type="sibTrans" cxnId="{C4FFDAB1-D202-4256-863F-21C2771001B1}">
      <dgm:prSet/>
      <dgm:spPr/>
      <dgm:t>
        <a:bodyPr/>
        <a:lstStyle/>
        <a:p>
          <a:endParaRPr lang="pt-BR"/>
        </a:p>
      </dgm:t>
    </dgm:pt>
    <dgm:pt modelId="{03FA04FA-91D0-41A3-8739-D4AF45DC83BF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Encontrou o fóssil mais antigo da América em 1999. </a:t>
          </a:r>
        </a:p>
      </dgm:t>
    </dgm:pt>
    <dgm:pt modelId="{72BF7D3C-326F-4C71-BFC3-8B1B221AB693}" type="parTrans" cxnId="{BACD1153-755D-43B3-A9AF-6D338D62CCA9}">
      <dgm:prSet/>
      <dgm:spPr/>
      <dgm:t>
        <a:bodyPr/>
        <a:lstStyle/>
        <a:p>
          <a:endParaRPr lang="pt-BR"/>
        </a:p>
      </dgm:t>
    </dgm:pt>
    <dgm:pt modelId="{2F7E1759-6CBD-4E62-BB1B-2CF8943BB9DC}" type="sibTrans" cxnId="{BACD1153-755D-43B3-A9AF-6D338D62CCA9}">
      <dgm:prSet/>
      <dgm:spPr/>
      <dgm:t>
        <a:bodyPr/>
        <a:lstStyle/>
        <a:p>
          <a:endParaRPr lang="pt-BR"/>
        </a:p>
      </dgm:t>
    </dgm:pt>
    <dgm:pt modelId="{B81B3C74-85AE-414A-9375-F26BB73EF162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Crânio feminino com cerca de 11 500 anos.</a:t>
          </a:r>
        </a:p>
      </dgm:t>
    </dgm:pt>
    <dgm:pt modelId="{4118142F-B9DB-430F-913C-4935D764E5DA}" type="parTrans" cxnId="{24121005-D41A-4D3F-A024-046C13DD19E7}">
      <dgm:prSet/>
      <dgm:spPr/>
      <dgm:t>
        <a:bodyPr/>
        <a:lstStyle/>
        <a:p>
          <a:endParaRPr lang="pt-BR"/>
        </a:p>
      </dgm:t>
    </dgm:pt>
    <dgm:pt modelId="{0DE50B9D-DF28-4CEF-AAA6-9B59764AFFA0}" type="sibTrans" cxnId="{24121005-D41A-4D3F-A024-046C13DD19E7}">
      <dgm:prSet/>
      <dgm:spPr/>
      <dgm:t>
        <a:bodyPr/>
        <a:lstStyle/>
        <a:p>
          <a:endParaRPr lang="pt-BR"/>
        </a:p>
      </dgm:t>
    </dgm:pt>
    <dgm:pt modelId="{3D9E4139-E1F9-4069-B74A-69ACD0487F2D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Reconstituição revelou semelhanças com nativos da África e Austrália. </a:t>
          </a:r>
        </a:p>
      </dgm:t>
    </dgm:pt>
    <dgm:pt modelId="{9FCC26A3-3D11-4305-8DE9-44D4FFA77D45}" type="parTrans" cxnId="{8F3B4635-BD37-4042-8EFA-1D3B8B114362}">
      <dgm:prSet/>
      <dgm:spPr/>
      <dgm:t>
        <a:bodyPr/>
        <a:lstStyle/>
        <a:p>
          <a:endParaRPr lang="pt-BR"/>
        </a:p>
      </dgm:t>
    </dgm:pt>
    <dgm:pt modelId="{BAD9787E-7D3B-427D-AE62-19FA1ECE6CB4}" type="sibTrans" cxnId="{8F3B4635-BD37-4042-8EFA-1D3B8B114362}">
      <dgm:prSet/>
      <dgm:spPr/>
      <dgm:t>
        <a:bodyPr/>
        <a:lstStyle/>
        <a:p>
          <a:endParaRPr lang="pt-BR"/>
        </a:p>
      </dgm:t>
    </dgm:pt>
    <dgm:pt modelId="{69D00D0D-3F00-4E7B-AB04-543AC2522AFB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Batizada como Luzia.</a:t>
          </a:r>
        </a:p>
      </dgm:t>
    </dgm:pt>
    <dgm:pt modelId="{D1DD21C5-2B98-4806-A320-315069A540BF}" type="parTrans" cxnId="{35ECDEF3-2A24-4EEF-BF69-5ED2004951EF}">
      <dgm:prSet/>
      <dgm:spPr/>
      <dgm:t>
        <a:bodyPr/>
        <a:lstStyle/>
        <a:p>
          <a:endParaRPr lang="pt-BR"/>
        </a:p>
      </dgm:t>
    </dgm:pt>
    <dgm:pt modelId="{18FB3394-EA35-4206-A476-EF2EC3ABD1A3}" type="sibTrans" cxnId="{35ECDEF3-2A24-4EEF-BF69-5ED2004951EF}">
      <dgm:prSet/>
      <dgm:spPr/>
      <dgm:t>
        <a:bodyPr/>
        <a:lstStyle/>
        <a:p>
          <a:endParaRPr lang="pt-BR"/>
        </a:p>
      </dgm:t>
    </dgm:pt>
    <dgm:pt modelId="{92684439-D1D6-4495-B077-D32A7C7B1F58}">
      <dgm:prSet custT="1"/>
      <dgm:spPr>
        <a:solidFill>
          <a:srgbClr val="FF0066"/>
        </a:solidFill>
        <a:ln>
          <a:noFill/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Niède Guidon </a:t>
          </a:r>
        </a:p>
      </dgm:t>
    </dgm:pt>
    <dgm:pt modelId="{D6BDBCE6-E092-4E5E-81BB-E4766CE7AE88}" type="parTrans" cxnId="{62B88B4B-F9B4-4453-B2D9-201C13640389}">
      <dgm:prSet/>
      <dgm:spPr/>
      <dgm:t>
        <a:bodyPr/>
        <a:lstStyle/>
        <a:p>
          <a:endParaRPr lang="pt-BR"/>
        </a:p>
      </dgm:t>
    </dgm:pt>
    <dgm:pt modelId="{4E57434D-8841-417F-9770-9D2B29946C2B}" type="sibTrans" cxnId="{62B88B4B-F9B4-4453-B2D9-201C13640389}">
      <dgm:prSet/>
      <dgm:spPr/>
      <dgm:t>
        <a:bodyPr/>
        <a:lstStyle/>
        <a:p>
          <a:endParaRPr lang="pt-BR"/>
        </a:p>
      </dgm:t>
    </dgm:pt>
    <dgm:pt modelId="{D94CFFBE-8654-4718-BCE0-425F86089556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Pedaços de carvão e de pedra lascada com cerca de 50 mil anos.</a:t>
          </a:r>
        </a:p>
      </dgm:t>
    </dgm:pt>
    <dgm:pt modelId="{F528FBB8-5FDB-411D-9628-B5AF7C3E63C5}" type="parTrans" cxnId="{CF308B25-43CD-4F25-985F-A95C6972BF42}">
      <dgm:prSet/>
      <dgm:spPr/>
      <dgm:t>
        <a:bodyPr/>
        <a:lstStyle/>
        <a:p>
          <a:endParaRPr lang="pt-BR"/>
        </a:p>
      </dgm:t>
    </dgm:pt>
    <dgm:pt modelId="{0C6B4119-609B-46D8-A97E-E97F5E565E82}" type="sibTrans" cxnId="{CF308B25-43CD-4F25-985F-A95C6972BF42}">
      <dgm:prSet/>
      <dgm:spPr/>
      <dgm:t>
        <a:bodyPr/>
        <a:lstStyle/>
        <a:p>
          <a:endParaRPr lang="pt-BR"/>
        </a:p>
      </dgm:t>
    </dgm:pt>
    <dgm:pt modelId="{FE3C63C9-6572-42AA-B6F0-A698B86E19CB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Refutada por alguns cientistas.</a:t>
          </a:r>
        </a:p>
      </dgm:t>
    </dgm:pt>
    <dgm:pt modelId="{181D414C-F945-4495-9EF6-C15EB8E4EE9B}" type="parTrans" cxnId="{1E0AD452-025E-4935-B81A-4DA327026415}">
      <dgm:prSet/>
      <dgm:spPr/>
      <dgm:t>
        <a:bodyPr/>
        <a:lstStyle/>
        <a:p>
          <a:endParaRPr lang="pt-BR"/>
        </a:p>
      </dgm:t>
    </dgm:pt>
    <dgm:pt modelId="{AA11D87F-D969-46E7-AB94-E56243752280}" type="sibTrans" cxnId="{1E0AD452-025E-4935-B81A-4DA327026415}">
      <dgm:prSet/>
      <dgm:spPr/>
      <dgm:t>
        <a:bodyPr/>
        <a:lstStyle/>
        <a:p>
          <a:endParaRPr lang="pt-BR"/>
        </a:p>
      </dgm:t>
    </dgm:pt>
    <dgm:pt modelId="{23580595-07CE-4FFE-998E-0334FBA1B93A}">
      <dgm:prSet custT="1"/>
      <dgm:spPr/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Em 2006 foi comprovado que os artefatos foram feitos há cerca de 33 e 58 mil anos. </a:t>
          </a:r>
        </a:p>
      </dgm:t>
    </dgm:pt>
    <dgm:pt modelId="{3AE1541F-5846-4DBF-A8B3-0457C9422689}" type="parTrans" cxnId="{52A3DCCD-6BF3-473F-ABFF-5D2F3D22A827}">
      <dgm:prSet/>
      <dgm:spPr/>
      <dgm:t>
        <a:bodyPr/>
        <a:lstStyle/>
        <a:p>
          <a:endParaRPr lang="pt-BR"/>
        </a:p>
      </dgm:t>
    </dgm:pt>
    <dgm:pt modelId="{E22CA81C-7378-490A-8CE2-330F947B420E}" type="sibTrans" cxnId="{52A3DCCD-6BF3-473F-ABFF-5D2F3D22A827}">
      <dgm:prSet/>
      <dgm:spPr/>
      <dgm:t>
        <a:bodyPr/>
        <a:lstStyle/>
        <a:p>
          <a:endParaRPr lang="pt-BR"/>
        </a:p>
      </dgm:t>
    </dgm:pt>
    <dgm:pt modelId="{724A21E5-D675-42F1-AB2D-418E8EEB7FD3}" type="pres">
      <dgm:prSet presAssocID="{8C70B2FE-4615-444D-A57A-30C243165895}" presName="Name0" presStyleCnt="0">
        <dgm:presLayoutVars>
          <dgm:dir/>
          <dgm:animLvl val="lvl"/>
          <dgm:resizeHandles val="exact"/>
        </dgm:presLayoutVars>
      </dgm:prSet>
      <dgm:spPr/>
    </dgm:pt>
    <dgm:pt modelId="{E253F5B3-886A-44D9-AFCF-A3A5412680E7}" type="pres">
      <dgm:prSet presAssocID="{6A284691-CDC2-47EC-A1E9-D7743DAD9730}" presName="composite" presStyleCnt="0"/>
      <dgm:spPr/>
    </dgm:pt>
    <dgm:pt modelId="{69BFE4AB-D956-438E-A693-DC3F605AAD9F}" type="pres">
      <dgm:prSet presAssocID="{6A284691-CDC2-47EC-A1E9-D7743DAD973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7579026-91CB-47DF-A079-DF5E3BF4D5D2}" type="pres">
      <dgm:prSet presAssocID="{6A284691-CDC2-47EC-A1E9-D7743DAD9730}" presName="desTx" presStyleLbl="alignAccFollowNode1" presStyleIdx="0" presStyleCnt="2">
        <dgm:presLayoutVars>
          <dgm:bulletEnabled val="1"/>
        </dgm:presLayoutVars>
      </dgm:prSet>
      <dgm:spPr/>
    </dgm:pt>
    <dgm:pt modelId="{84CAB29F-86E9-439F-9B52-8C18827E172E}" type="pres">
      <dgm:prSet presAssocID="{A9F75FB4-D198-4AD5-9E97-18279C374E6E}" presName="space" presStyleCnt="0"/>
      <dgm:spPr/>
    </dgm:pt>
    <dgm:pt modelId="{D9CC095A-56D7-4CE5-9302-5115FC1BEB17}" type="pres">
      <dgm:prSet presAssocID="{92684439-D1D6-4495-B077-D32A7C7B1F58}" presName="composite" presStyleCnt="0"/>
      <dgm:spPr/>
    </dgm:pt>
    <dgm:pt modelId="{6C009E41-34B9-4F10-8839-A1503255ACEB}" type="pres">
      <dgm:prSet presAssocID="{92684439-D1D6-4495-B077-D32A7C7B1F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0994BAD-33BD-4DFF-ABBF-21F3C83CBEEF}" type="pres">
      <dgm:prSet presAssocID="{92684439-D1D6-4495-B077-D32A7C7B1F5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4121005-D41A-4D3F-A024-046C13DD19E7}" srcId="{6A284691-CDC2-47EC-A1E9-D7743DAD9730}" destId="{B81B3C74-85AE-414A-9375-F26BB73EF162}" srcOrd="1" destOrd="0" parTransId="{4118142F-B9DB-430F-913C-4935D764E5DA}" sibTransId="{0DE50B9D-DF28-4CEF-AAA6-9B59764AFFA0}"/>
    <dgm:cxn modelId="{32D6950C-DFFA-49FD-AFE7-EBC559D9E339}" type="presOf" srcId="{FE3C63C9-6572-42AA-B6F0-A698B86E19CB}" destId="{E0994BAD-33BD-4DFF-ABBF-21F3C83CBEEF}" srcOrd="0" destOrd="1" presId="urn:microsoft.com/office/officeart/2005/8/layout/hList1"/>
    <dgm:cxn modelId="{EBEBD816-53F4-4120-A0AB-C351382F542A}" type="presOf" srcId="{69D00D0D-3F00-4E7B-AB04-543AC2522AFB}" destId="{77579026-91CB-47DF-A079-DF5E3BF4D5D2}" srcOrd="0" destOrd="3" presId="urn:microsoft.com/office/officeart/2005/8/layout/hList1"/>
    <dgm:cxn modelId="{44DCC123-1BC6-483D-A3D9-7B26B7868EA0}" type="presOf" srcId="{92684439-D1D6-4495-B077-D32A7C7B1F58}" destId="{6C009E41-34B9-4F10-8839-A1503255ACEB}" srcOrd="0" destOrd="0" presId="urn:microsoft.com/office/officeart/2005/8/layout/hList1"/>
    <dgm:cxn modelId="{CF308B25-43CD-4F25-985F-A95C6972BF42}" srcId="{92684439-D1D6-4495-B077-D32A7C7B1F58}" destId="{D94CFFBE-8654-4718-BCE0-425F86089556}" srcOrd="0" destOrd="0" parTransId="{F528FBB8-5FDB-411D-9628-B5AF7C3E63C5}" sibTransId="{0C6B4119-609B-46D8-A97E-E97F5E565E82}"/>
    <dgm:cxn modelId="{8F3B4635-BD37-4042-8EFA-1D3B8B114362}" srcId="{6A284691-CDC2-47EC-A1E9-D7743DAD9730}" destId="{3D9E4139-E1F9-4069-B74A-69ACD0487F2D}" srcOrd="2" destOrd="0" parTransId="{9FCC26A3-3D11-4305-8DE9-44D4FFA77D45}" sibTransId="{BAD9787E-7D3B-427D-AE62-19FA1ECE6CB4}"/>
    <dgm:cxn modelId="{DB5C105D-0EF3-4AB5-80C3-E56979D33FA4}" type="presOf" srcId="{6A284691-CDC2-47EC-A1E9-D7743DAD9730}" destId="{69BFE4AB-D956-438E-A693-DC3F605AAD9F}" srcOrd="0" destOrd="0" presId="urn:microsoft.com/office/officeart/2005/8/layout/hList1"/>
    <dgm:cxn modelId="{A4DC1662-AB99-4F05-B537-D2A393138C6E}" type="presOf" srcId="{23580595-07CE-4FFE-998E-0334FBA1B93A}" destId="{E0994BAD-33BD-4DFF-ABBF-21F3C83CBEEF}" srcOrd="0" destOrd="2" presId="urn:microsoft.com/office/officeart/2005/8/layout/hList1"/>
    <dgm:cxn modelId="{05341864-D986-4BA6-A216-968E1E39D6E6}" type="presOf" srcId="{B81B3C74-85AE-414A-9375-F26BB73EF162}" destId="{77579026-91CB-47DF-A079-DF5E3BF4D5D2}" srcOrd="0" destOrd="1" presId="urn:microsoft.com/office/officeart/2005/8/layout/hList1"/>
    <dgm:cxn modelId="{62B88B4B-F9B4-4453-B2D9-201C13640389}" srcId="{8C70B2FE-4615-444D-A57A-30C243165895}" destId="{92684439-D1D6-4495-B077-D32A7C7B1F58}" srcOrd="1" destOrd="0" parTransId="{D6BDBCE6-E092-4E5E-81BB-E4766CE7AE88}" sibTransId="{4E57434D-8841-417F-9770-9D2B29946C2B}"/>
    <dgm:cxn modelId="{1E0AD452-025E-4935-B81A-4DA327026415}" srcId="{92684439-D1D6-4495-B077-D32A7C7B1F58}" destId="{FE3C63C9-6572-42AA-B6F0-A698B86E19CB}" srcOrd="1" destOrd="0" parTransId="{181D414C-F945-4495-9EF6-C15EB8E4EE9B}" sibTransId="{AA11D87F-D969-46E7-AB94-E56243752280}"/>
    <dgm:cxn modelId="{BACD1153-755D-43B3-A9AF-6D338D62CCA9}" srcId="{6A284691-CDC2-47EC-A1E9-D7743DAD9730}" destId="{03FA04FA-91D0-41A3-8739-D4AF45DC83BF}" srcOrd="0" destOrd="0" parTransId="{72BF7D3C-326F-4C71-BFC3-8B1B221AB693}" sibTransId="{2F7E1759-6CBD-4E62-BB1B-2CF8943BB9DC}"/>
    <dgm:cxn modelId="{863C4883-5738-4400-A723-B8007FF80E1C}" type="presOf" srcId="{8C70B2FE-4615-444D-A57A-30C243165895}" destId="{724A21E5-D675-42F1-AB2D-418E8EEB7FD3}" srcOrd="0" destOrd="0" presId="urn:microsoft.com/office/officeart/2005/8/layout/hList1"/>
    <dgm:cxn modelId="{C4FFDAB1-D202-4256-863F-21C2771001B1}" srcId="{8C70B2FE-4615-444D-A57A-30C243165895}" destId="{6A284691-CDC2-47EC-A1E9-D7743DAD9730}" srcOrd="0" destOrd="0" parTransId="{48681E0F-6963-4BF4-861E-5B9E15055100}" sibTransId="{A9F75FB4-D198-4AD5-9E97-18279C374E6E}"/>
    <dgm:cxn modelId="{283E83BC-EAFA-44D4-BEFA-D908ED7104DE}" type="presOf" srcId="{03FA04FA-91D0-41A3-8739-D4AF45DC83BF}" destId="{77579026-91CB-47DF-A079-DF5E3BF4D5D2}" srcOrd="0" destOrd="0" presId="urn:microsoft.com/office/officeart/2005/8/layout/hList1"/>
    <dgm:cxn modelId="{5C6033CC-56F7-46A0-B58D-FB163C081F20}" type="presOf" srcId="{3D9E4139-E1F9-4069-B74A-69ACD0487F2D}" destId="{77579026-91CB-47DF-A079-DF5E3BF4D5D2}" srcOrd="0" destOrd="2" presId="urn:microsoft.com/office/officeart/2005/8/layout/hList1"/>
    <dgm:cxn modelId="{52A3DCCD-6BF3-473F-ABFF-5D2F3D22A827}" srcId="{92684439-D1D6-4495-B077-D32A7C7B1F58}" destId="{23580595-07CE-4FFE-998E-0334FBA1B93A}" srcOrd="2" destOrd="0" parTransId="{3AE1541F-5846-4DBF-A8B3-0457C9422689}" sibTransId="{E22CA81C-7378-490A-8CE2-330F947B420E}"/>
    <dgm:cxn modelId="{9F06F5D9-AF7D-4078-8F6E-3067EA29F90E}" type="presOf" srcId="{D94CFFBE-8654-4718-BCE0-425F86089556}" destId="{E0994BAD-33BD-4DFF-ABBF-21F3C83CBEEF}" srcOrd="0" destOrd="0" presId="urn:microsoft.com/office/officeart/2005/8/layout/hList1"/>
    <dgm:cxn modelId="{35ECDEF3-2A24-4EEF-BF69-5ED2004951EF}" srcId="{6A284691-CDC2-47EC-A1E9-D7743DAD9730}" destId="{69D00D0D-3F00-4E7B-AB04-543AC2522AFB}" srcOrd="3" destOrd="0" parTransId="{D1DD21C5-2B98-4806-A320-315069A540BF}" sibTransId="{18FB3394-EA35-4206-A476-EF2EC3ABD1A3}"/>
    <dgm:cxn modelId="{048F12DA-02D4-4392-9169-669436D3B4D6}" type="presParOf" srcId="{724A21E5-D675-42F1-AB2D-418E8EEB7FD3}" destId="{E253F5B3-886A-44D9-AFCF-A3A5412680E7}" srcOrd="0" destOrd="0" presId="urn:microsoft.com/office/officeart/2005/8/layout/hList1"/>
    <dgm:cxn modelId="{D30F1D47-BBE7-47F7-9FDB-13D6DB1C23FF}" type="presParOf" srcId="{E253F5B3-886A-44D9-AFCF-A3A5412680E7}" destId="{69BFE4AB-D956-438E-A693-DC3F605AAD9F}" srcOrd="0" destOrd="0" presId="urn:microsoft.com/office/officeart/2005/8/layout/hList1"/>
    <dgm:cxn modelId="{01CB10D6-E7A1-4DBF-BEF9-005A3E4824CE}" type="presParOf" srcId="{E253F5B3-886A-44D9-AFCF-A3A5412680E7}" destId="{77579026-91CB-47DF-A079-DF5E3BF4D5D2}" srcOrd="1" destOrd="0" presId="urn:microsoft.com/office/officeart/2005/8/layout/hList1"/>
    <dgm:cxn modelId="{167E31E5-7DC6-4E0B-90EF-156878FF5725}" type="presParOf" srcId="{724A21E5-D675-42F1-AB2D-418E8EEB7FD3}" destId="{84CAB29F-86E9-439F-9B52-8C18827E172E}" srcOrd="1" destOrd="0" presId="urn:microsoft.com/office/officeart/2005/8/layout/hList1"/>
    <dgm:cxn modelId="{F17640F8-E430-4210-93C1-CECFBA4458FE}" type="presParOf" srcId="{724A21E5-D675-42F1-AB2D-418E8EEB7FD3}" destId="{D9CC095A-56D7-4CE5-9302-5115FC1BEB17}" srcOrd="2" destOrd="0" presId="urn:microsoft.com/office/officeart/2005/8/layout/hList1"/>
    <dgm:cxn modelId="{2FA8ED40-0602-4155-B6E7-75F9508E32F6}" type="presParOf" srcId="{D9CC095A-56D7-4CE5-9302-5115FC1BEB17}" destId="{6C009E41-34B9-4F10-8839-A1503255ACEB}" srcOrd="0" destOrd="0" presId="urn:microsoft.com/office/officeart/2005/8/layout/hList1"/>
    <dgm:cxn modelId="{D6BF32C2-FEC6-404B-8435-D21B562E49E7}" type="presParOf" srcId="{D9CC095A-56D7-4CE5-9302-5115FC1BEB17}" destId="{E0994BAD-33BD-4DFF-ABBF-21F3C83CBE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A86E9C-9CDB-4C56-B541-0D12D1B052D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5AB999-63CF-4ABC-AF55-7093E461471F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1843: descoberta de ossadas de animais extintos.</a:t>
          </a:r>
          <a:endParaRPr lang="pt-BR" sz="2000" dirty="0">
            <a:solidFill>
              <a:schemeClr val="tx1"/>
            </a:solidFill>
          </a:endParaRPr>
        </a:p>
      </dgm:t>
    </dgm:pt>
    <dgm:pt modelId="{71883B86-71E4-4A39-BD8B-A1CC6F97AE5D}" type="parTrans" cxnId="{EF09E86D-0546-4399-AA79-2B795DDD0DE8}">
      <dgm:prSet/>
      <dgm:spPr/>
      <dgm:t>
        <a:bodyPr/>
        <a:lstStyle/>
        <a:p>
          <a:endParaRPr lang="pt-BR"/>
        </a:p>
      </dgm:t>
    </dgm:pt>
    <dgm:pt modelId="{EA11B431-7378-4B8E-91BF-7BD9BB20571F}" type="sibTrans" cxnId="{EF09E86D-0546-4399-AA79-2B795DDD0DE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pt-BR"/>
        </a:p>
      </dgm:t>
    </dgm:pt>
    <dgm:pt modelId="{86E0C75D-CAF2-4F0B-925C-D79433CEB151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1970: descoberta de esqueletos dos primeiros habitantes da América.</a:t>
          </a:r>
          <a:endParaRPr lang="pt-BR" sz="2000" dirty="0">
            <a:solidFill>
              <a:schemeClr val="tx1"/>
            </a:solidFill>
          </a:endParaRPr>
        </a:p>
      </dgm:t>
    </dgm:pt>
    <dgm:pt modelId="{B2356F73-F78D-4312-BCB6-8C8EA0AEEEA1}" type="parTrans" cxnId="{6C3EED16-0B41-45A0-8DD8-E827CFE05E5D}">
      <dgm:prSet/>
      <dgm:spPr/>
      <dgm:t>
        <a:bodyPr/>
        <a:lstStyle/>
        <a:p>
          <a:endParaRPr lang="pt-BR"/>
        </a:p>
      </dgm:t>
    </dgm:pt>
    <dgm:pt modelId="{62F017D7-8748-4B15-B90B-A60CEB54B9D9}" type="sibTrans" cxnId="{6C3EED16-0B41-45A0-8DD8-E827CFE05E5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pt-BR"/>
        </a:p>
      </dgm:t>
    </dgm:pt>
    <dgm:pt modelId="{A9C7195D-973C-4C33-9803-C6262DDD4C9E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Os esqueletos revelam que esse povo viveu entre 8 mil e 4 mil a.C.; que era baixo e magro e comia pequenos animais, frutos, peixes e caramujos grandes que viviam nos rios. </a:t>
          </a:r>
          <a:endParaRPr lang="pt-BR" sz="2000" dirty="0">
            <a:solidFill>
              <a:schemeClr val="tx1"/>
            </a:solidFill>
          </a:endParaRPr>
        </a:p>
      </dgm:t>
    </dgm:pt>
    <dgm:pt modelId="{6A3564AD-3787-42BB-8103-1CAC22F520F3}" type="parTrans" cxnId="{09F8B439-5359-4232-9EFF-2CA6EB03F92C}">
      <dgm:prSet/>
      <dgm:spPr/>
      <dgm:t>
        <a:bodyPr/>
        <a:lstStyle/>
        <a:p>
          <a:endParaRPr lang="pt-BR"/>
        </a:p>
      </dgm:t>
    </dgm:pt>
    <dgm:pt modelId="{EA49783E-B256-4C69-BA02-E44821EFB5A2}" type="sibTrans" cxnId="{09F8B439-5359-4232-9EFF-2CA6EB03F92C}">
      <dgm:prSet/>
      <dgm:spPr/>
      <dgm:t>
        <a:bodyPr/>
        <a:lstStyle/>
        <a:p>
          <a:endParaRPr lang="pt-BR"/>
        </a:p>
      </dgm:t>
    </dgm:pt>
    <dgm:pt modelId="{1BB274D2-C3EB-422C-954C-C04F9700DD93}" type="pres">
      <dgm:prSet presAssocID="{EAA86E9C-9CDB-4C56-B541-0D12D1B052D7}" presName="outerComposite" presStyleCnt="0">
        <dgm:presLayoutVars>
          <dgm:chMax val="5"/>
          <dgm:dir/>
          <dgm:resizeHandles val="exact"/>
        </dgm:presLayoutVars>
      </dgm:prSet>
      <dgm:spPr/>
    </dgm:pt>
    <dgm:pt modelId="{B7990887-297A-42C6-B357-3FFDA3D43EB0}" type="pres">
      <dgm:prSet presAssocID="{EAA86E9C-9CDB-4C56-B541-0D12D1B052D7}" presName="dummyMaxCanvas" presStyleCnt="0">
        <dgm:presLayoutVars/>
      </dgm:prSet>
      <dgm:spPr/>
    </dgm:pt>
    <dgm:pt modelId="{BC8FF637-3A71-486F-A757-B50ED407C73D}" type="pres">
      <dgm:prSet presAssocID="{EAA86E9C-9CDB-4C56-B541-0D12D1B052D7}" presName="ThreeNodes_1" presStyleLbl="node1" presStyleIdx="0" presStyleCnt="3">
        <dgm:presLayoutVars>
          <dgm:bulletEnabled val="1"/>
        </dgm:presLayoutVars>
      </dgm:prSet>
      <dgm:spPr/>
    </dgm:pt>
    <dgm:pt modelId="{9BD0BA30-DAAB-464B-9D06-D8EB8BDDFE30}" type="pres">
      <dgm:prSet presAssocID="{EAA86E9C-9CDB-4C56-B541-0D12D1B052D7}" presName="ThreeNodes_2" presStyleLbl="node1" presStyleIdx="1" presStyleCnt="3">
        <dgm:presLayoutVars>
          <dgm:bulletEnabled val="1"/>
        </dgm:presLayoutVars>
      </dgm:prSet>
      <dgm:spPr/>
    </dgm:pt>
    <dgm:pt modelId="{8718DC69-6DB7-446E-97D4-CFD0F345993F}" type="pres">
      <dgm:prSet presAssocID="{EAA86E9C-9CDB-4C56-B541-0D12D1B052D7}" presName="ThreeNodes_3" presStyleLbl="node1" presStyleIdx="2" presStyleCnt="3">
        <dgm:presLayoutVars>
          <dgm:bulletEnabled val="1"/>
        </dgm:presLayoutVars>
      </dgm:prSet>
      <dgm:spPr/>
    </dgm:pt>
    <dgm:pt modelId="{8596F6B4-426C-417A-9CDE-C40EBB681A1E}" type="pres">
      <dgm:prSet presAssocID="{EAA86E9C-9CDB-4C56-B541-0D12D1B052D7}" presName="ThreeConn_1-2" presStyleLbl="fgAccFollowNode1" presStyleIdx="0" presStyleCnt="2">
        <dgm:presLayoutVars>
          <dgm:bulletEnabled val="1"/>
        </dgm:presLayoutVars>
      </dgm:prSet>
      <dgm:spPr/>
    </dgm:pt>
    <dgm:pt modelId="{5A5652D8-7D67-4583-B888-02143DC9BEE4}" type="pres">
      <dgm:prSet presAssocID="{EAA86E9C-9CDB-4C56-B541-0D12D1B052D7}" presName="ThreeConn_2-3" presStyleLbl="fgAccFollowNode1" presStyleIdx="1" presStyleCnt="2">
        <dgm:presLayoutVars>
          <dgm:bulletEnabled val="1"/>
        </dgm:presLayoutVars>
      </dgm:prSet>
      <dgm:spPr/>
    </dgm:pt>
    <dgm:pt modelId="{4F743F93-9D5F-49FA-98AC-E14AE14C7C8D}" type="pres">
      <dgm:prSet presAssocID="{EAA86E9C-9CDB-4C56-B541-0D12D1B052D7}" presName="ThreeNodes_1_text" presStyleLbl="node1" presStyleIdx="2" presStyleCnt="3">
        <dgm:presLayoutVars>
          <dgm:bulletEnabled val="1"/>
        </dgm:presLayoutVars>
      </dgm:prSet>
      <dgm:spPr/>
    </dgm:pt>
    <dgm:pt modelId="{BA6ABE10-5502-487D-8843-D3676C90B22B}" type="pres">
      <dgm:prSet presAssocID="{EAA86E9C-9CDB-4C56-B541-0D12D1B052D7}" presName="ThreeNodes_2_text" presStyleLbl="node1" presStyleIdx="2" presStyleCnt="3">
        <dgm:presLayoutVars>
          <dgm:bulletEnabled val="1"/>
        </dgm:presLayoutVars>
      </dgm:prSet>
      <dgm:spPr/>
    </dgm:pt>
    <dgm:pt modelId="{84524433-D354-4982-86F4-5D48F26F6DA8}" type="pres">
      <dgm:prSet presAssocID="{EAA86E9C-9CDB-4C56-B541-0D12D1B052D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EBD911-6995-4DD1-8ADA-C9AD4997C0F9}" type="presOf" srcId="{86E0C75D-CAF2-4F0B-925C-D79433CEB151}" destId="{BA6ABE10-5502-487D-8843-D3676C90B22B}" srcOrd="1" destOrd="0" presId="urn:microsoft.com/office/officeart/2005/8/layout/vProcess5"/>
    <dgm:cxn modelId="{6C3EED16-0B41-45A0-8DD8-E827CFE05E5D}" srcId="{EAA86E9C-9CDB-4C56-B541-0D12D1B052D7}" destId="{86E0C75D-CAF2-4F0B-925C-D79433CEB151}" srcOrd="1" destOrd="0" parTransId="{B2356F73-F78D-4312-BCB6-8C8EA0AEEEA1}" sibTransId="{62F017D7-8748-4B15-B90B-A60CEB54B9D9}"/>
    <dgm:cxn modelId="{09F8B439-5359-4232-9EFF-2CA6EB03F92C}" srcId="{EAA86E9C-9CDB-4C56-B541-0D12D1B052D7}" destId="{A9C7195D-973C-4C33-9803-C6262DDD4C9E}" srcOrd="2" destOrd="0" parTransId="{6A3564AD-3787-42BB-8103-1CAC22F520F3}" sibTransId="{EA49783E-B256-4C69-BA02-E44821EFB5A2}"/>
    <dgm:cxn modelId="{8923F963-013F-4CF5-9484-F5F9AD34A074}" type="presOf" srcId="{62F017D7-8748-4B15-B90B-A60CEB54B9D9}" destId="{5A5652D8-7D67-4583-B888-02143DC9BEE4}" srcOrd="0" destOrd="0" presId="urn:microsoft.com/office/officeart/2005/8/layout/vProcess5"/>
    <dgm:cxn modelId="{1A46CF45-4639-4FE4-85F7-C288363C6279}" type="presOf" srcId="{EAA86E9C-9CDB-4C56-B541-0D12D1B052D7}" destId="{1BB274D2-C3EB-422C-954C-C04F9700DD93}" srcOrd="0" destOrd="0" presId="urn:microsoft.com/office/officeart/2005/8/layout/vProcess5"/>
    <dgm:cxn modelId="{6BBC3146-257C-4732-8D77-1AC2782235E5}" type="presOf" srcId="{A9C7195D-973C-4C33-9803-C6262DDD4C9E}" destId="{84524433-D354-4982-86F4-5D48F26F6DA8}" srcOrd="1" destOrd="0" presId="urn:microsoft.com/office/officeart/2005/8/layout/vProcess5"/>
    <dgm:cxn modelId="{EF09E86D-0546-4399-AA79-2B795DDD0DE8}" srcId="{EAA86E9C-9CDB-4C56-B541-0D12D1B052D7}" destId="{B15AB999-63CF-4ABC-AF55-7093E461471F}" srcOrd="0" destOrd="0" parTransId="{71883B86-71E4-4A39-BD8B-A1CC6F97AE5D}" sibTransId="{EA11B431-7378-4B8E-91BF-7BD9BB20571F}"/>
    <dgm:cxn modelId="{32C2DD50-C571-43DE-90F9-C4A7C8D7F313}" type="presOf" srcId="{EA11B431-7378-4B8E-91BF-7BD9BB20571F}" destId="{8596F6B4-426C-417A-9CDE-C40EBB681A1E}" srcOrd="0" destOrd="0" presId="urn:microsoft.com/office/officeart/2005/8/layout/vProcess5"/>
    <dgm:cxn modelId="{7043A554-4A1F-4B70-BED3-F9850E3101E1}" type="presOf" srcId="{B15AB999-63CF-4ABC-AF55-7093E461471F}" destId="{4F743F93-9D5F-49FA-98AC-E14AE14C7C8D}" srcOrd="1" destOrd="0" presId="urn:microsoft.com/office/officeart/2005/8/layout/vProcess5"/>
    <dgm:cxn modelId="{158C5459-D559-4AA0-9F44-BB0FEF37E5FA}" type="presOf" srcId="{B15AB999-63CF-4ABC-AF55-7093E461471F}" destId="{BC8FF637-3A71-486F-A757-B50ED407C73D}" srcOrd="0" destOrd="0" presId="urn:microsoft.com/office/officeart/2005/8/layout/vProcess5"/>
    <dgm:cxn modelId="{F68E137B-434F-4101-BB43-B5BE0C79E38A}" type="presOf" srcId="{A9C7195D-973C-4C33-9803-C6262DDD4C9E}" destId="{8718DC69-6DB7-446E-97D4-CFD0F345993F}" srcOrd="0" destOrd="0" presId="urn:microsoft.com/office/officeart/2005/8/layout/vProcess5"/>
    <dgm:cxn modelId="{F1DB8D96-45AB-4CB3-A7E3-C1D3B181953C}" type="presOf" srcId="{86E0C75D-CAF2-4F0B-925C-D79433CEB151}" destId="{9BD0BA30-DAAB-464B-9D06-D8EB8BDDFE30}" srcOrd="0" destOrd="0" presId="urn:microsoft.com/office/officeart/2005/8/layout/vProcess5"/>
    <dgm:cxn modelId="{97813EAA-97FB-4C18-A331-9C1C50011679}" type="presParOf" srcId="{1BB274D2-C3EB-422C-954C-C04F9700DD93}" destId="{B7990887-297A-42C6-B357-3FFDA3D43EB0}" srcOrd="0" destOrd="0" presId="urn:microsoft.com/office/officeart/2005/8/layout/vProcess5"/>
    <dgm:cxn modelId="{B7A6B150-433F-4295-A840-A34DF70B51FA}" type="presParOf" srcId="{1BB274D2-C3EB-422C-954C-C04F9700DD93}" destId="{BC8FF637-3A71-486F-A757-B50ED407C73D}" srcOrd="1" destOrd="0" presId="urn:microsoft.com/office/officeart/2005/8/layout/vProcess5"/>
    <dgm:cxn modelId="{17BEFE25-3C9E-40ED-926E-D2449C74E9A5}" type="presParOf" srcId="{1BB274D2-C3EB-422C-954C-C04F9700DD93}" destId="{9BD0BA30-DAAB-464B-9D06-D8EB8BDDFE30}" srcOrd="2" destOrd="0" presId="urn:microsoft.com/office/officeart/2005/8/layout/vProcess5"/>
    <dgm:cxn modelId="{80C83809-AEE9-4C06-90B8-8A868AD8005E}" type="presParOf" srcId="{1BB274D2-C3EB-422C-954C-C04F9700DD93}" destId="{8718DC69-6DB7-446E-97D4-CFD0F345993F}" srcOrd="3" destOrd="0" presId="urn:microsoft.com/office/officeart/2005/8/layout/vProcess5"/>
    <dgm:cxn modelId="{59814214-9620-4129-88E7-52116048A891}" type="presParOf" srcId="{1BB274D2-C3EB-422C-954C-C04F9700DD93}" destId="{8596F6B4-426C-417A-9CDE-C40EBB681A1E}" srcOrd="4" destOrd="0" presId="urn:microsoft.com/office/officeart/2005/8/layout/vProcess5"/>
    <dgm:cxn modelId="{6CB4CBED-1161-4AEF-82A9-A7C191A2D9F9}" type="presParOf" srcId="{1BB274D2-C3EB-422C-954C-C04F9700DD93}" destId="{5A5652D8-7D67-4583-B888-02143DC9BEE4}" srcOrd="5" destOrd="0" presId="urn:microsoft.com/office/officeart/2005/8/layout/vProcess5"/>
    <dgm:cxn modelId="{F632E16C-E82B-4AC7-9DD7-50CF1EF37272}" type="presParOf" srcId="{1BB274D2-C3EB-422C-954C-C04F9700DD93}" destId="{4F743F93-9D5F-49FA-98AC-E14AE14C7C8D}" srcOrd="6" destOrd="0" presId="urn:microsoft.com/office/officeart/2005/8/layout/vProcess5"/>
    <dgm:cxn modelId="{2A7BAAFF-1995-4811-8050-B45BAFA84FA7}" type="presParOf" srcId="{1BB274D2-C3EB-422C-954C-C04F9700DD93}" destId="{BA6ABE10-5502-487D-8843-D3676C90B22B}" srcOrd="7" destOrd="0" presId="urn:microsoft.com/office/officeart/2005/8/layout/vProcess5"/>
    <dgm:cxn modelId="{CF270015-5A63-4942-9E5C-4BA231616E91}" type="presParOf" srcId="{1BB274D2-C3EB-422C-954C-C04F9700DD93}" destId="{84524433-D354-4982-86F4-5D48F26F6D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A86E9C-9CDB-4C56-B541-0D12D1B052D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5AB999-63CF-4ABC-AF55-7093E461471F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Região do litoral, entre os atuais estados do Espírito Santo e Rio Grande do Sul.</a:t>
          </a:r>
          <a:endParaRPr lang="pt-BR" sz="2000" dirty="0">
            <a:solidFill>
              <a:schemeClr val="tx1"/>
            </a:solidFill>
          </a:endParaRPr>
        </a:p>
      </dgm:t>
    </dgm:pt>
    <dgm:pt modelId="{71883B86-71E4-4A39-BD8B-A1CC6F97AE5D}" type="parTrans" cxnId="{EF09E86D-0546-4399-AA79-2B795DDD0DE8}">
      <dgm:prSet/>
      <dgm:spPr/>
      <dgm:t>
        <a:bodyPr/>
        <a:lstStyle/>
        <a:p>
          <a:endParaRPr lang="pt-BR"/>
        </a:p>
      </dgm:t>
    </dgm:pt>
    <dgm:pt modelId="{EA11B431-7378-4B8E-91BF-7BD9BB20571F}" type="sibTrans" cxnId="{EF09E86D-0546-4399-AA79-2B795DDD0DE8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pt-BR"/>
        </a:p>
      </dgm:t>
    </dgm:pt>
    <dgm:pt modelId="{86E0C75D-CAF2-4F0B-925C-D79433CEB151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Povos que fixavam-se próximos às praias.</a:t>
          </a:r>
          <a:endParaRPr lang="pt-BR" sz="2000" dirty="0">
            <a:solidFill>
              <a:schemeClr val="tx1"/>
            </a:solidFill>
          </a:endParaRPr>
        </a:p>
      </dgm:t>
    </dgm:pt>
    <dgm:pt modelId="{B2356F73-F78D-4312-BCB6-8C8EA0AEEEA1}" type="parTrans" cxnId="{6C3EED16-0B41-45A0-8DD8-E827CFE05E5D}">
      <dgm:prSet/>
      <dgm:spPr/>
      <dgm:t>
        <a:bodyPr/>
        <a:lstStyle/>
        <a:p>
          <a:endParaRPr lang="pt-BR"/>
        </a:p>
      </dgm:t>
    </dgm:pt>
    <dgm:pt modelId="{62F017D7-8748-4B15-B90B-A60CEB54B9D9}" type="sibTrans" cxnId="{6C3EED16-0B41-45A0-8DD8-E827CFE05E5D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pt-BR"/>
        </a:p>
      </dgm:t>
    </dgm:pt>
    <dgm:pt modelId="{A9C7195D-973C-4C33-9803-C6262DDD4C9E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Viviam dos recursos oferecidos pelo mar, tendo como base alimentar peixes e moluscos. Os restos alimentares eram deixados no chão. Ao longo do tempo esses sedimentos formaram os sambaquis. </a:t>
          </a:r>
          <a:endParaRPr lang="pt-BR" sz="2000" dirty="0">
            <a:solidFill>
              <a:schemeClr val="tx1"/>
            </a:solidFill>
          </a:endParaRPr>
        </a:p>
      </dgm:t>
    </dgm:pt>
    <dgm:pt modelId="{6A3564AD-3787-42BB-8103-1CAC22F520F3}" type="parTrans" cxnId="{09F8B439-5359-4232-9EFF-2CA6EB03F92C}">
      <dgm:prSet/>
      <dgm:spPr/>
      <dgm:t>
        <a:bodyPr/>
        <a:lstStyle/>
        <a:p>
          <a:endParaRPr lang="pt-BR"/>
        </a:p>
      </dgm:t>
    </dgm:pt>
    <dgm:pt modelId="{EA49783E-B256-4C69-BA02-E44821EFB5A2}" type="sibTrans" cxnId="{09F8B439-5359-4232-9EFF-2CA6EB03F92C}">
      <dgm:prSet/>
      <dgm:spPr/>
      <dgm:t>
        <a:bodyPr/>
        <a:lstStyle/>
        <a:p>
          <a:endParaRPr lang="pt-BR"/>
        </a:p>
      </dgm:t>
    </dgm:pt>
    <dgm:pt modelId="{1BB274D2-C3EB-422C-954C-C04F9700DD93}" type="pres">
      <dgm:prSet presAssocID="{EAA86E9C-9CDB-4C56-B541-0D12D1B052D7}" presName="outerComposite" presStyleCnt="0">
        <dgm:presLayoutVars>
          <dgm:chMax val="5"/>
          <dgm:dir/>
          <dgm:resizeHandles val="exact"/>
        </dgm:presLayoutVars>
      </dgm:prSet>
      <dgm:spPr/>
    </dgm:pt>
    <dgm:pt modelId="{B7990887-297A-42C6-B357-3FFDA3D43EB0}" type="pres">
      <dgm:prSet presAssocID="{EAA86E9C-9CDB-4C56-B541-0D12D1B052D7}" presName="dummyMaxCanvas" presStyleCnt="0">
        <dgm:presLayoutVars/>
      </dgm:prSet>
      <dgm:spPr/>
    </dgm:pt>
    <dgm:pt modelId="{BC8FF637-3A71-486F-A757-B50ED407C73D}" type="pres">
      <dgm:prSet presAssocID="{EAA86E9C-9CDB-4C56-B541-0D12D1B052D7}" presName="ThreeNodes_1" presStyleLbl="node1" presStyleIdx="0" presStyleCnt="3">
        <dgm:presLayoutVars>
          <dgm:bulletEnabled val="1"/>
        </dgm:presLayoutVars>
      </dgm:prSet>
      <dgm:spPr/>
    </dgm:pt>
    <dgm:pt modelId="{9BD0BA30-DAAB-464B-9D06-D8EB8BDDFE30}" type="pres">
      <dgm:prSet presAssocID="{EAA86E9C-9CDB-4C56-B541-0D12D1B052D7}" presName="ThreeNodes_2" presStyleLbl="node1" presStyleIdx="1" presStyleCnt="3">
        <dgm:presLayoutVars>
          <dgm:bulletEnabled val="1"/>
        </dgm:presLayoutVars>
      </dgm:prSet>
      <dgm:spPr/>
    </dgm:pt>
    <dgm:pt modelId="{8718DC69-6DB7-446E-97D4-CFD0F345993F}" type="pres">
      <dgm:prSet presAssocID="{EAA86E9C-9CDB-4C56-B541-0D12D1B052D7}" presName="ThreeNodes_3" presStyleLbl="node1" presStyleIdx="2" presStyleCnt="3" custScaleX="107015" custScaleY="113484">
        <dgm:presLayoutVars>
          <dgm:bulletEnabled val="1"/>
        </dgm:presLayoutVars>
      </dgm:prSet>
      <dgm:spPr/>
    </dgm:pt>
    <dgm:pt modelId="{8596F6B4-426C-417A-9CDE-C40EBB681A1E}" type="pres">
      <dgm:prSet presAssocID="{EAA86E9C-9CDB-4C56-B541-0D12D1B052D7}" presName="ThreeConn_1-2" presStyleLbl="fgAccFollowNode1" presStyleIdx="0" presStyleCnt="2">
        <dgm:presLayoutVars>
          <dgm:bulletEnabled val="1"/>
        </dgm:presLayoutVars>
      </dgm:prSet>
      <dgm:spPr/>
    </dgm:pt>
    <dgm:pt modelId="{5A5652D8-7D67-4583-B888-02143DC9BEE4}" type="pres">
      <dgm:prSet presAssocID="{EAA86E9C-9CDB-4C56-B541-0D12D1B052D7}" presName="ThreeConn_2-3" presStyleLbl="fgAccFollowNode1" presStyleIdx="1" presStyleCnt="2">
        <dgm:presLayoutVars>
          <dgm:bulletEnabled val="1"/>
        </dgm:presLayoutVars>
      </dgm:prSet>
      <dgm:spPr/>
    </dgm:pt>
    <dgm:pt modelId="{4F743F93-9D5F-49FA-98AC-E14AE14C7C8D}" type="pres">
      <dgm:prSet presAssocID="{EAA86E9C-9CDB-4C56-B541-0D12D1B052D7}" presName="ThreeNodes_1_text" presStyleLbl="node1" presStyleIdx="2" presStyleCnt="3">
        <dgm:presLayoutVars>
          <dgm:bulletEnabled val="1"/>
        </dgm:presLayoutVars>
      </dgm:prSet>
      <dgm:spPr/>
    </dgm:pt>
    <dgm:pt modelId="{BA6ABE10-5502-487D-8843-D3676C90B22B}" type="pres">
      <dgm:prSet presAssocID="{EAA86E9C-9CDB-4C56-B541-0D12D1B052D7}" presName="ThreeNodes_2_text" presStyleLbl="node1" presStyleIdx="2" presStyleCnt="3">
        <dgm:presLayoutVars>
          <dgm:bulletEnabled val="1"/>
        </dgm:presLayoutVars>
      </dgm:prSet>
      <dgm:spPr/>
    </dgm:pt>
    <dgm:pt modelId="{84524433-D354-4982-86F4-5D48F26F6DA8}" type="pres">
      <dgm:prSet presAssocID="{EAA86E9C-9CDB-4C56-B541-0D12D1B052D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EBD911-6995-4DD1-8ADA-C9AD4997C0F9}" type="presOf" srcId="{86E0C75D-CAF2-4F0B-925C-D79433CEB151}" destId="{BA6ABE10-5502-487D-8843-D3676C90B22B}" srcOrd="1" destOrd="0" presId="urn:microsoft.com/office/officeart/2005/8/layout/vProcess5"/>
    <dgm:cxn modelId="{6C3EED16-0B41-45A0-8DD8-E827CFE05E5D}" srcId="{EAA86E9C-9CDB-4C56-B541-0D12D1B052D7}" destId="{86E0C75D-CAF2-4F0B-925C-D79433CEB151}" srcOrd="1" destOrd="0" parTransId="{B2356F73-F78D-4312-BCB6-8C8EA0AEEEA1}" sibTransId="{62F017D7-8748-4B15-B90B-A60CEB54B9D9}"/>
    <dgm:cxn modelId="{09F8B439-5359-4232-9EFF-2CA6EB03F92C}" srcId="{EAA86E9C-9CDB-4C56-B541-0D12D1B052D7}" destId="{A9C7195D-973C-4C33-9803-C6262DDD4C9E}" srcOrd="2" destOrd="0" parTransId="{6A3564AD-3787-42BB-8103-1CAC22F520F3}" sibTransId="{EA49783E-B256-4C69-BA02-E44821EFB5A2}"/>
    <dgm:cxn modelId="{8923F963-013F-4CF5-9484-F5F9AD34A074}" type="presOf" srcId="{62F017D7-8748-4B15-B90B-A60CEB54B9D9}" destId="{5A5652D8-7D67-4583-B888-02143DC9BEE4}" srcOrd="0" destOrd="0" presId="urn:microsoft.com/office/officeart/2005/8/layout/vProcess5"/>
    <dgm:cxn modelId="{1A46CF45-4639-4FE4-85F7-C288363C6279}" type="presOf" srcId="{EAA86E9C-9CDB-4C56-B541-0D12D1B052D7}" destId="{1BB274D2-C3EB-422C-954C-C04F9700DD93}" srcOrd="0" destOrd="0" presId="urn:microsoft.com/office/officeart/2005/8/layout/vProcess5"/>
    <dgm:cxn modelId="{6BBC3146-257C-4732-8D77-1AC2782235E5}" type="presOf" srcId="{A9C7195D-973C-4C33-9803-C6262DDD4C9E}" destId="{84524433-D354-4982-86F4-5D48F26F6DA8}" srcOrd="1" destOrd="0" presId="urn:microsoft.com/office/officeart/2005/8/layout/vProcess5"/>
    <dgm:cxn modelId="{EF09E86D-0546-4399-AA79-2B795DDD0DE8}" srcId="{EAA86E9C-9CDB-4C56-B541-0D12D1B052D7}" destId="{B15AB999-63CF-4ABC-AF55-7093E461471F}" srcOrd="0" destOrd="0" parTransId="{71883B86-71E4-4A39-BD8B-A1CC6F97AE5D}" sibTransId="{EA11B431-7378-4B8E-91BF-7BD9BB20571F}"/>
    <dgm:cxn modelId="{32C2DD50-C571-43DE-90F9-C4A7C8D7F313}" type="presOf" srcId="{EA11B431-7378-4B8E-91BF-7BD9BB20571F}" destId="{8596F6B4-426C-417A-9CDE-C40EBB681A1E}" srcOrd="0" destOrd="0" presId="urn:microsoft.com/office/officeart/2005/8/layout/vProcess5"/>
    <dgm:cxn modelId="{7043A554-4A1F-4B70-BED3-F9850E3101E1}" type="presOf" srcId="{B15AB999-63CF-4ABC-AF55-7093E461471F}" destId="{4F743F93-9D5F-49FA-98AC-E14AE14C7C8D}" srcOrd="1" destOrd="0" presId="urn:microsoft.com/office/officeart/2005/8/layout/vProcess5"/>
    <dgm:cxn modelId="{158C5459-D559-4AA0-9F44-BB0FEF37E5FA}" type="presOf" srcId="{B15AB999-63CF-4ABC-AF55-7093E461471F}" destId="{BC8FF637-3A71-486F-A757-B50ED407C73D}" srcOrd="0" destOrd="0" presId="urn:microsoft.com/office/officeart/2005/8/layout/vProcess5"/>
    <dgm:cxn modelId="{F68E137B-434F-4101-BB43-B5BE0C79E38A}" type="presOf" srcId="{A9C7195D-973C-4C33-9803-C6262DDD4C9E}" destId="{8718DC69-6DB7-446E-97D4-CFD0F345993F}" srcOrd="0" destOrd="0" presId="urn:microsoft.com/office/officeart/2005/8/layout/vProcess5"/>
    <dgm:cxn modelId="{F1DB8D96-45AB-4CB3-A7E3-C1D3B181953C}" type="presOf" srcId="{86E0C75D-CAF2-4F0B-925C-D79433CEB151}" destId="{9BD0BA30-DAAB-464B-9D06-D8EB8BDDFE30}" srcOrd="0" destOrd="0" presId="urn:microsoft.com/office/officeart/2005/8/layout/vProcess5"/>
    <dgm:cxn modelId="{97813EAA-97FB-4C18-A331-9C1C50011679}" type="presParOf" srcId="{1BB274D2-C3EB-422C-954C-C04F9700DD93}" destId="{B7990887-297A-42C6-B357-3FFDA3D43EB0}" srcOrd="0" destOrd="0" presId="urn:microsoft.com/office/officeart/2005/8/layout/vProcess5"/>
    <dgm:cxn modelId="{B7A6B150-433F-4295-A840-A34DF70B51FA}" type="presParOf" srcId="{1BB274D2-C3EB-422C-954C-C04F9700DD93}" destId="{BC8FF637-3A71-486F-A757-B50ED407C73D}" srcOrd="1" destOrd="0" presId="urn:microsoft.com/office/officeart/2005/8/layout/vProcess5"/>
    <dgm:cxn modelId="{17BEFE25-3C9E-40ED-926E-D2449C74E9A5}" type="presParOf" srcId="{1BB274D2-C3EB-422C-954C-C04F9700DD93}" destId="{9BD0BA30-DAAB-464B-9D06-D8EB8BDDFE30}" srcOrd="2" destOrd="0" presId="urn:microsoft.com/office/officeart/2005/8/layout/vProcess5"/>
    <dgm:cxn modelId="{80C83809-AEE9-4C06-90B8-8A868AD8005E}" type="presParOf" srcId="{1BB274D2-C3EB-422C-954C-C04F9700DD93}" destId="{8718DC69-6DB7-446E-97D4-CFD0F345993F}" srcOrd="3" destOrd="0" presId="urn:microsoft.com/office/officeart/2005/8/layout/vProcess5"/>
    <dgm:cxn modelId="{59814214-9620-4129-88E7-52116048A891}" type="presParOf" srcId="{1BB274D2-C3EB-422C-954C-C04F9700DD93}" destId="{8596F6B4-426C-417A-9CDE-C40EBB681A1E}" srcOrd="4" destOrd="0" presId="urn:microsoft.com/office/officeart/2005/8/layout/vProcess5"/>
    <dgm:cxn modelId="{6CB4CBED-1161-4AEF-82A9-A7C191A2D9F9}" type="presParOf" srcId="{1BB274D2-C3EB-422C-954C-C04F9700DD93}" destId="{5A5652D8-7D67-4583-B888-02143DC9BEE4}" srcOrd="5" destOrd="0" presId="urn:microsoft.com/office/officeart/2005/8/layout/vProcess5"/>
    <dgm:cxn modelId="{F632E16C-E82B-4AC7-9DD7-50CF1EF37272}" type="presParOf" srcId="{1BB274D2-C3EB-422C-954C-C04F9700DD93}" destId="{4F743F93-9D5F-49FA-98AC-E14AE14C7C8D}" srcOrd="6" destOrd="0" presId="urn:microsoft.com/office/officeart/2005/8/layout/vProcess5"/>
    <dgm:cxn modelId="{2A7BAAFF-1995-4811-8050-B45BAFA84FA7}" type="presParOf" srcId="{1BB274D2-C3EB-422C-954C-C04F9700DD93}" destId="{BA6ABE10-5502-487D-8843-D3676C90B22B}" srcOrd="7" destOrd="0" presId="urn:microsoft.com/office/officeart/2005/8/layout/vProcess5"/>
    <dgm:cxn modelId="{CF270015-5A63-4942-9E5C-4BA231616E91}" type="presParOf" srcId="{1BB274D2-C3EB-422C-954C-C04F9700DD93}" destId="{84524433-D354-4982-86F4-5D48F26F6D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6F8DE-282A-4FE9-9304-ADBDCD46543D}" type="doc">
      <dgm:prSet loTypeId="urn:microsoft.com/office/officeart/2008/layout/RadialCluster" loCatId="cycle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4429649F-3ABC-47A0-A02C-87424613B0FF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latin typeface="Roboto" panose="02000000000000000000" pitchFamily="2" charset="0"/>
              <a:ea typeface="Roboto" panose="02000000000000000000" pitchFamily="2" charset="0"/>
            </a:rPr>
            <a:t>Calendários</a:t>
          </a:r>
          <a:endParaRPr lang="pt-BR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B80EE6B-D354-4666-B29B-9FFF02965C7A}" type="parTrans" cxnId="{F0B209C0-13B0-4586-BBEE-50BD8A31D3DE}">
      <dgm:prSet/>
      <dgm:spPr/>
      <dgm:t>
        <a:bodyPr/>
        <a:lstStyle/>
        <a:p>
          <a:endParaRPr lang="pt-BR"/>
        </a:p>
      </dgm:t>
    </dgm:pt>
    <dgm:pt modelId="{DB3B59A2-FE59-4CAF-BB14-7030B3431154}" type="sibTrans" cxnId="{F0B209C0-13B0-4586-BBEE-50BD8A31D3DE}">
      <dgm:prSet/>
      <dgm:spPr/>
      <dgm:t>
        <a:bodyPr/>
        <a:lstStyle/>
        <a:p>
          <a:endParaRPr lang="pt-BR"/>
        </a:p>
      </dgm:t>
    </dgm:pt>
    <dgm:pt modelId="{68BA0A91-1166-42D0-922F-8C9A1DC76FD4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CRISTÃO: conta o tempo a partir do nascimento de Cristo.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9D750710-941C-46AB-B82F-3D597DD4479C}" type="parTrans" cxnId="{CC82C61A-DA7C-4C08-A298-7AF9FE24D0A2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132235FB-59EC-42DF-AB86-34C3F6A2BEA0}" type="sibTrans" cxnId="{CC82C61A-DA7C-4C08-A298-7AF9FE24D0A2}">
      <dgm:prSet/>
      <dgm:spPr/>
      <dgm:t>
        <a:bodyPr/>
        <a:lstStyle/>
        <a:p>
          <a:endParaRPr lang="pt-BR"/>
        </a:p>
      </dgm:t>
    </dgm:pt>
    <dgm:pt modelId="{A6476D8F-A1AD-497A-B85C-3D58E253BC7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MUÇULMANO: conta o tempo a partir do ano 622 depois de Cristo.</a:t>
          </a:r>
        </a:p>
      </dgm:t>
    </dgm:pt>
    <dgm:pt modelId="{3434658C-A9AE-4150-A0D1-BE370FEEC470}" type="parTrans" cxnId="{C5B93F57-CC4B-429D-9407-72EF1ED5E0FE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D1795D3F-1A69-463D-8E71-61DC37E0B57D}" type="sibTrans" cxnId="{C5B93F57-CC4B-429D-9407-72EF1ED5E0FE}">
      <dgm:prSet/>
      <dgm:spPr/>
      <dgm:t>
        <a:bodyPr/>
        <a:lstStyle/>
        <a:p>
          <a:endParaRPr lang="pt-BR"/>
        </a:p>
      </dgm:t>
    </dgm:pt>
    <dgm:pt modelId="{B4C5B25E-A578-4CBB-9F94-004C2F16454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400">
              <a:latin typeface="Roboto" panose="02000000000000000000" pitchFamily="2" charset="0"/>
              <a:ea typeface="Roboto" panose="02000000000000000000" pitchFamily="2" charset="0"/>
            </a:rPr>
            <a:t>JUDAICO: conta o tempo a partir do ano 3760 antes do nascimento de Cristo.</a:t>
          </a:r>
          <a:endParaRPr lang="pt-BR" sz="2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FC15CF1-7512-4C8F-811A-9EB9C9435D27}" type="parTrans" cxnId="{C3B01037-96B6-4FC0-8EBD-07F8BAE57925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C9C05222-C6C5-4CE5-98A6-DDEBE58446AC}" type="sibTrans" cxnId="{C3B01037-96B6-4FC0-8EBD-07F8BAE57925}">
      <dgm:prSet/>
      <dgm:spPr/>
      <dgm:t>
        <a:bodyPr/>
        <a:lstStyle/>
        <a:p>
          <a:endParaRPr lang="pt-BR"/>
        </a:p>
      </dgm:t>
    </dgm:pt>
    <dgm:pt modelId="{EB352D4D-F5E2-4FFE-B836-98A92329C715}" type="pres">
      <dgm:prSet presAssocID="{5306F8DE-282A-4FE9-9304-ADBDCD4654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C6D7C8-6E6B-4A3D-9A6B-169599E259D6}" type="pres">
      <dgm:prSet presAssocID="{4429649F-3ABC-47A0-A02C-87424613B0FF}" presName="singleCycle" presStyleCnt="0"/>
      <dgm:spPr/>
    </dgm:pt>
    <dgm:pt modelId="{2D3BA293-251C-4FEA-A1F7-D0A6B1C8CA5F}" type="pres">
      <dgm:prSet presAssocID="{4429649F-3ABC-47A0-A02C-87424613B0FF}" presName="singleCenter" presStyleLbl="node1" presStyleIdx="0" presStyleCnt="4" custScaleX="230208" custScaleY="62475" custLinFactNeighborX="-842" custLinFactNeighborY="-51625">
        <dgm:presLayoutVars>
          <dgm:chMax val="7"/>
          <dgm:chPref val="7"/>
        </dgm:presLayoutVars>
      </dgm:prSet>
      <dgm:spPr/>
    </dgm:pt>
    <dgm:pt modelId="{79A0A9A9-1AE1-41ED-8730-480C7847AD58}" type="pres">
      <dgm:prSet presAssocID="{9D750710-941C-46AB-B82F-3D597DD4479C}" presName="Name56" presStyleLbl="parChTrans1D2" presStyleIdx="0" presStyleCnt="3"/>
      <dgm:spPr/>
    </dgm:pt>
    <dgm:pt modelId="{38F02E64-43CB-4C99-ACAC-DA1AF2653855}" type="pres">
      <dgm:prSet presAssocID="{68BA0A91-1166-42D0-922F-8C9A1DC76FD4}" presName="text0" presStyleLbl="node1" presStyleIdx="1" presStyleCnt="4" custScaleX="364549" custScaleY="145105" custRadScaleRad="48677" custRadScaleInc="299891">
        <dgm:presLayoutVars>
          <dgm:bulletEnabled val="1"/>
        </dgm:presLayoutVars>
      </dgm:prSet>
      <dgm:spPr/>
    </dgm:pt>
    <dgm:pt modelId="{F348D180-2906-423F-A785-FE03CA1A8ACA}" type="pres">
      <dgm:prSet presAssocID="{3434658C-A9AE-4150-A0D1-BE370FEEC470}" presName="Name56" presStyleLbl="parChTrans1D2" presStyleIdx="1" presStyleCnt="3"/>
      <dgm:spPr/>
    </dgm:pt>
    <dgm:pt modelId="{B9764F35-B882-40DB-B0B3-B60B5518D51F}" type="pres">
      <dgm:prSet presAssocID="{A6476D8F-A1AD-497A-B85C-3D58E253BC72}" presName="text0" presStyleLbl="node1" presStyleIdx="2" presStyleCnt="4" custScaleX="315852" custScaleY="179039" custRadScaleRad="165126" custRadScaleInc="-59931">
        <dgm:presLayoutVars>
          <dgm:bulletEnabled val="1"/>
        </dgm:presLayoutVars>
      </dgm:prSet>
      <dgm:spPr/>
    </dgm:pt>
    <dgm:pt modelId="{99A14668-3048-4C56-8CB2-DA8128A11121}" type="pres">
      <dgm:prSet presAssocID="{0FC15CF1-7512-4C8F-811A-9EB9C9435D27}" presName="Name56" presStyleLbl="parChTrans1D2" presStyleIdx="2" presStyleCnt="3"/>
      <dgm:spPr/>
    </dgm:pt>
    <dgm:pt modelId="{1D14DA77-0196-465A-8562-5F34F2DD35D3}" type="pres">
      <dgm:prSet presAssocID="{B4C5B25E-A578-4CBB-9F94-004C2F16454B}" presName="text0" presStyleLbl="node1" presStyleIdx="3" presStyleCnt="4" custScaleX="311016" custScaleY="206219" custRadScaleRad="166642" custRadScaleInc="62676">
        <dgm:presLayoutVars>
          <dgm:bulletEnabled val="1"/>
        </dgm:presLayoutVars>
      </dgm:prSet>
      <dgm:spPr/>
    </dgm:pt>
  </dgm:ptLst>
  <dgm:cxnLst>
    <dgm:cxn modelId="{C2D05E07-B047-4987-9198-982651D376DB}" type="presOf" srcId="{5306F8DE-282A-4FE9-9304-ADBDCD46543D}" destId="{EB352D4D-F5E2-4FFE-B836-98A92329C715}" srcOrd="0" destOrd="0" presId="urn:microsoft.com/office/officeart/2008/layout/RadialCluster"/>
    <dgm:cxn modelId="{C87EE60B-E5B0-48F8-BBD0-EE27F516F24E}" type="presOf" srcId="{A6476D8F-A1AD-497A-B85C-3D58E253BC72}" destId="{B9764F35-B882-40DB-B0B3-B60B5518D51F}" srcOrd="0" destOrd="0" presId="urn:microsoft.com/office/officeart/2008/layout/RadialCluster"/>
    <dgm:cxn modelId="{CC82C61A-DA7C-4C08-A298-7AF9FE24D0A2}" srcId="{4429649F-3ABC-47A0-A02C-87424613B0FF}" destId="{68BA0A91-1166-42D0-922F-8C9A1DC76FD4}" srcOrd="0" destOrd="0" parTransId="{9D750710-941C-46AB-B82F-3D597DD4479C}" sibTransId="{132235FB-59EC-42DF-AB86-34C3F6A2BEA0}"/>
    <dgm:cxn modelId="{C3B01037-96B6-4FC0-8EBD-07F8BAE57925}" srcId="{4429649F-3ABC-47A0-A02C-87424613B0FF}" destId="{B4C5B25E-A578-4CBB-9F94-004C2F16454B}" srcOrd="2" destOrd="0" parTransId="{0FC15CF1-7512-4C8F-811A-9EB9C9435D27}" sibTransId="{C9C05222-C6C5-4CE5-98A6-DDEBE58446AC}"/>
    <dgm:cxn modelId="{54AEEC49-22EC-4198-8088-0D097A11A794}" type="presOf" srcId="{0FC15CF1-7512-4C8F-811A-9EB9C9435D27}" destId="{99A14668-3048-4C56-8CB2-DA8128A11121}" srcOrd="0" destOrd="0" presId="urn:microsoft.com/office/officeart/2008/layout/RadialCluster"/>
    <dgm:cxn modelId="{C5B93F57-CC4B-429D-9407-72EF1ED5E0FE}" srcId="{4429649F-3ABC-47A0-A02C-87424613B0FF}" destId="{A6476D8F-A1AD-497A-B85C-3D58E253BC72}" srcOrd="1" destOrd="0" parTransId="{3434658C-A9AE-4150-A0D1-BE370FEEC470}" sibTransId="{D1795D3F-1A69-463D-8E71-61DC37E0B57D}"/>
    <dgm:cxn modelId="{0A140885-BA75-448B-B49B-333455AB3DCF}" type="presOf" srcId="{4429649F-3ABC-47A0-A02C-87424613B0FF}" destId="{2D3BA293-251C-4FEA-A1F7-D0A6B1C8CA5F}" srcOrd="0" destOrd="0" presId="urn:microsoft.com/office/officeart/2008/layout/RadialCluster"/>
    <dgm:cxn modelId="{FBE3988C-84BF-428B-827A-0CF5198D45E2}" type="presOf" srcId="{B4C5B25E-A578-4CBB-9F94-004C2F16454B}" destId="{1D14DA77-0196-465A-8562-5F34F2DD35D3}" srcOrd="0" destOrd="0" presId="urn:microsoft.com/office/officeart/2008/layout/RadialCluster"/>
    <dgm:cxn modelId="{6F425FA4-5B02-4271-9854-1D10CA81E0D3}" type="presOf" srcId="{68BA0A91-1166-42D0-922F-8C9A1DC76FD4}" destId="{38F02E64-43CB-4C99-ACAC-DA1AF2653855}" srcOrd="0" destOrd="0" presId="urn:microsoft.com/office/officeart/2008/layout/RadialCluster"/>
    <dgm:cxn modelId="{F0B209C0-13B0-4586-BBEE-50BD8A31D3DE}" srcId="{5306F8DE-282A-4FE9-9304-ADBDCD46543D}" destId="{4429649F-3ABC-47A0-A02C-87424613B0FF}" srcOrd="0" destOrd="0" parTransId="{FB80EE6B-D354-4666-B29B-9FFF02965C7A}" sibTransId="{DB3B59A2-FE59-4CAF-BB14-7030B3431154}"/>
    <dgm:cxn modelId="{B88416CD-B510-44C8-B889-E93CB8C96DF9}" type="presOf" srcId="{3434658C-A9AE-4150-A0D1-BE370FEEC470}" destId="{F348D180-2906-423F-A785-FE03CA1A8ACA}" srcOrd="0" destOrd="0" presId="urn:microsoft.com/office/officeart/2008/layout/RadialCluster"/>
    <dgm:cxn modelId="{D1F733E1-255E-488E-A0E8-AD40A77F8E66}" type="presOf" srcId="{9D750710-941C-46AB-B82F-3D597DD4479C}" destId="{79A0A9A9-1AE1-41ED-8730-480C7847AD58}" srcOrd="0" destOrd="0" presId="urn:microsoft.com/office/officeart/2008/layout/RadialCluster"/>
    <dgm:cxn modelId="{5683FC15-5F2A-47B9-A31E-3E5775C89C0D}" type="presParOf" srcId="{EB352D4D-F5E2-4FFE-B836-98A92329C715}" destId="{A9C6D7C8-6E6B-4A3D-9A6B-169599E259D6}" srcOrd="0" destOrd="0" presId="urn:microsoft.com/office/officeart/2008/layout/RadialCluster"/>
    <dgm:cxn modelId="{43271A4A-5376-432D-8ED1-72E22EA9B738}" type="presParOf" srcId="{A9C6D7C8-6E6B-4A3D-9A6B-169599E259D6}" destId="{2D3BA293-251C-4FEA-A1F7-D0A6B1C8CA5F}" srcOrd="0" destOrd="0" presId="urn:microsoft.com/office/officeart/2008/layout/RadialCluster"/>
    <dgm:cxn modelId="{642F4B22-ABA5-4FC3-8627-250E3949E6C5}" type="presParOf" srcId="{A9C6D7C8-6E6B-4A3D-9A6B-169599E259D6}" destId="{79A0A9A9-1AE1-41ED-8730-480C7847AD58}" srcOrd="1" destOrd="0" presId="urn:microsoft.com/office/officeart/2008/layout/RadialCluster"/>
    <dgm:cxn modelId="{1604FDA6-25F0-4080-B651-A937C8AAE38F}" type="presParOf" srcId="{A9C6D7C8-6E6B-4A3D-9A6B-169599E259D6}" destId="{38F02E64-43CB-4C99-ACAC-DA1AF2653855}" srcOrd="2" destOrd="0" presId="urn:microsoft.com/office/officeart/2008/layout/RadialCluster"/>
    <dgm:cxn modelId="{BB234727-ACD1-4DCD-AD1C-A47F52AAE1EE}" type="presParOf" srcId="{A9C6D7C8-6E6B-4A3D-9A6B-169599E259D6}" destId="{F348D180-2906-423F-A785-FE03CA1A8ACA}" srcOrd="3" destOrd="0" presId="urn:microsoft.com/office/officeart/2008/layout/RadialCluster"/>
    <dgm:cxn modelId="{F59E16EC-FE1D-4AD0-9297-8C506F893E36}" type="presParOf" srcId="{A9C6D7C8-6E6B-4A3D-9A6B-169599E259D6}" destId="{B9764F35-B882-40DB-B0B3-B60B5518D51F}" srcOrd="4" destOrd="0" presId="urn:microsoft.com/office/officeart/2008/layout/RadialCluster"/>
    <dgm:cxn modelId="{277B0697-9948-47DD-A8E2-9CAA87E83ED1}" type="presParOf" srcId="{A9C6D7C8-6E6B-4A3D-9A6B-169599E259D6}" destId="{99A14668-3048-4C56-8CB2-DA8128A11121}" srcOrd="5" destOrd="0" presId="urn:microsoft.com/office/officeart/2008/layout/RadialCluster"/>
    <dgm:cxn modelId="{7C1E4069-D3ED-4003-A437-83EACCA70D7B}" type="presParOf" srcId="{A9C6D7C8-6E6B-4A3D-9A6B-169599E259D6}" destId="{1D14DA77-0196-465A-8562-5F34F2DD35D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62081-68AB-47CC-B7AC-FE298E2924B5}" type="doc">
      <dgm:prSet loTypeId="urn:microsoft.com/office/officeart/2005/8/layout/arrow6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6666393-5ABE-4C49-AB3A-1F39B049614E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Tempo histórico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: tempo relacionado às mudanças e permanências na trajetória dos seres humanos na Terra.</a:t>
          </a:r>
        </a:p>
      </dgm:t>
    </dgm:pt>
    <dgm:pt modelId="{C43EE0AD-93B4-471E-B0FA-90CFC1E8F8AF}" type="parTrans" cxnId="{4BF0FC02-8A58-43DC-9D53-2D62A06A98B7}">
      <dgm:prSet/>
      <dgm:spPr/>
      <dgm:t>
        <a:bodyPr/>
        <a:lstStyle/>
        <a:p>
          <a:endParaRPr lang="pt-BR"/>
        </a:p>
      </dgm:t>
    </dgm:pt>
    <dgm:pt modelId="{915FE2A8-E69F-48E7-B2A9-1A8546E72825}" type="sibTrans" cxnId="{4BF0FC02-8A58-43DC-9D53-2D62A06A98B7}">
      <dgm:prSet/>
      <dgm:spPr/>
      <dgm:t>
        <a:bodyPr/>
        <a:lstStyle/>
        <a:p>
          <a:endParaRPr lang="pt-BR"/>
        </a:p>
      </dgm:t>
    </dgm:pt>
    <dgm:pt modelId="{B1D10116-0067-4B0F-97DE-AE73854854A7}">
      <dgm:prSet custT="1"/>
      <dgm:spPr/>
      <dgm:t>
        <a:bodyPr/>
        <a:lstStyle/>
        <a:p>
          <a:r>
            <a:rPr lang="pt-BR" sz="2800" b="1" dirty="0">
              <a:latin typeface="Roboto" panose="02000000000000000000" pitchFamily="2" charset="0"/>
              <a:ea typeface="Roboto" panose="02000000000000000000" pitchFamily="2" charset="0"/>
            </a:rPr>
            <a:t>Tempo da natureza</a:t>
          </a:r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: organizado com base nos acontecimentos naturais. </a:t>
          </a:r>
        </a:p>
      </dgm:t>
    </dgm:pt>
    <dgm:pt modelId="{4FEBD84F-8550-457A-8EFF-F102BF3EEC44}" type="parTrans" cxnId="{E53A4669-D0C2-456F-A56B-77DFB365E1BE}">
      <dgm:prSet/>
      <dgm:spPr/>
      <dgm:t>
        <a:bodyPr/>
        <a:lstStyle/>
        <a:p>
          <a:endParaRPr lang="pt-BR"/>
        </a:p>
      </dgm:t>
    </dgm:pt>
    <dgm:pt modelId="{0D5530E8-45AB-4AE2-BA51-1A7B20BAC0B4}" type="sibTrans" cxnId="{E53A4669-D0C2-456F-A56B-77DFB365E1BE}">
      <dgm:prSet/>
      <dgm:spPr/>
      <dgm:t>
        <a:bodyPr/>
        <a:lstStyle/>
        <a:p>
          <a:endParaRPr lang="pt-BR"/>
        </a:p>
      </dgm:t>
    </dgm:pt>
    <dgm:pt modelId="{71DA684C-D83A-4202-AC93-7857BB0264DC}" type="pres">
      <dgm:prSet presAssocID="{93662081-68AB-47CC-B7AC-FE298E2924B5}" presName="compositeShape" presStyleCnt="0">
        <dgm:presLayoutVars>
          <dgm:chMax val="2"/>
          <dgm:dir/>
          <dgm:resizeHandles val="exact"/>
        </dgm:presLayoutVars>
      </dgm:prSet>
      <dgm:spPr/>
    </dgm:pt>
    <dgm:pt modelId="{3E025AE7-4741-4BF7-9543-5A4A7CD970E0}" type="pres">
      <dgm:prSet presAssocID="{93662081-68AB-47CC-B7AC-FE298E2924B5}" presName="ribbon" presStyleLbl="node1" presStyleIdx="0" presStyleCnt="1" custScaleY="114217"/>
      <dgm:spPr>
        <a:solidFill>
          <a:schemeClr val="accent5">
            <a:lumMod val="20000"/>
            <a:lumOff val="80000"/>
          </a:schemeClr>
        </a:solidFill>
      </dgm:spPr>
    </dgm:pt>
    <dgm:pt modelId="{1E11B12F-49DA-495F-AE0E-06058899D957}" type="pres">
      <dgm:prSet presAssocID="{93662081-68AB-47CC-B7AC-FE298E2924B5}" presName="leftArrowText" presStyleLbl="node1" presStyleIdx="0" presStyleCnt="1" custScaleY="113522">
        <dgm:presLayoutVars>
          <dgm:chMax val="0"/>
          <dgm:bulletEnabled val="1"/>
        </dgm:presLayoutVars>
      </dgm:prSet>
      <dgm:spPr/>
    </dgm:pt>
    <dgm:pt modelId="{EA97CF48-E8A2-4BF2-AB21-762468AC6268}" type="pres">
      <dgm:prSet presAssocID="{93662081-68AB-47CC-B7AC-FE298E2924B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BF0FC02-8A58-43DC-9D53-2D62A06A98B7}" srcId="{93662081-68AB-47CC-B7AC-FE298E2924B5}" destId="{F6666393-5ABE-4C49-AB3A-1F39B049614E}" srcOrd="0" destOrd="0" parTransId="{C43EE0AD-93B4-471E-B0FA-90CFC1E8F8AF}" sibTransId="{915FE2A8-E69F-48E7-B2A9-1A8546E72825}"/>
    <dgm:cxn modelId="{FA0DEC34-2925-4311-B0A6-71E43C8FF525}" type="presOf" srcId="{F6666393-5ABE-4C49-AB3A-1F39B049614E}" destId="{1E11B12F-49DA-495F-AE0E-06058899D957}" srcOrd="0" destOrd="0" presId="urn:microsoft.com/office/officeart/2005/8/layout/arrow6"/>
    <dgm:cxn modelId="{E53A4669-D0C2-456F-A56B-77DFB365E1BE}" srcId="{93662081-68AB-47CC-B7AC-FE298E2924B5}" destId="{B1D10116-0067-4B0F-97DE-AE73854854A7}" srcOrd="1" destOrd="0" parTransId="{4FEBD84F-8550-457A-8EFF-F102BF3EEC44}" sibTransId="{0D5530E8-45AB-4AE2-BA51-1A7B20BAC0B4}"/>
    <dgm:cxn modelId="{C7D0A382-759C-457B-BD8C-FBF70CB4DE87}" type="presOf" srcId="{B1D10116-0067-4B0F-97DE-AE73854854A7}" destId="{EA97CF48-E8A2-4BF2-AB21-762468AC6268}" srcOrd="0" destOrd="0" presId="urn:microsoft.com/office/officeart/2005/8/layout/arrow6"/>
    <dgm:cxn modelId="{6A13D2F8-D009-477C-BCDD-FBAB4473EE5B}" type="presOf" srcId="{93662081-68AB-47CC-B7AC-FE298E2924B5}" destId="{71DA684C-D83A-4202-AC93-7857BB0264DC}" srcOrd="0" destOrd="0" presId="urn:microsoft.com/office/officeart/2005/8/layout/arrow6"/>
    <dgm:cxn modelId="{FE3F4646-CFB2-4603-92CF-65ADEE79698E}" type="presParOf" srcId="{71DA684C-D83A-4202-AC93-7857BB0264DC}" destId="{3E025AE7-4741-4BF7-9543-5A4A7CD970E0}" srcOrd="0" destOrd="0" presId="urn:microsoft.com/office/officeart/2005/8/layout/arrow6"/>
    <dgm:cxn modelId="{72016B9D-A782-40C1-BACD-D19244E191F7}" type="presParOf" srcId="{71DA684C-D83A-4202-AC93-7857BB0264DC}" destId="{1E11B12F-49DA-495F-AE0E-06058899D957}" srcOrd="1" destOrd="0" presId="urn:microsoft.com/office/officeart/2005/8/layout/arrow6"/>
    <dgm:cxn modelId="{B47BF518-56CC-4558-89E9-1A4E582A1213}" type="presParOf" srcId="{71DA684C-D83A-4202-AC93-7857BB0264DC}" destId="{EA97CF48-E8A2-4BF2-AB21-762468AC626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E67DC-FB61-42FD-B9E2-46CE0ACAB44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07C2EA4-E786-4C4C-9976-E13A6B9A1B06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Pré-História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Do surgimento do gênero </a:t>
          </a:r>
          <a:r>
            <a:rPr lang="pt-BR" sz="1800" i="1" dirty="0">
              <a:latin typeface="Roboto" panose="02000000000000000000" pitchFamily="2" charset="0"/>
              <a:ea typeface="Roboto" panose="02000000000000000000" pitchFamily="2" charset="0"/>
            </a:rPr>
            <a:t>Homo</a:t>
          </a:r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, há cerca de 2 milhões de anos, até a invenção da escrita, ocorrida por volta de 3500 a.C.</a:t>
          </a:r>
        </a:p>
      </dgm:t>
    </dgm:pt>
    <dgm:pt modelId="{B4C933CD-BD2B-4289-9B46-4EF18BBD8BB0}" type="parTrans" cxnId="{0D545DAC-DFEC-4A4C-930C-7F492D440FD8}">
      <dgm:prSet/>
      <dgm:spPr/>
      <dgm:t>
        <a:bodyPr/>
        <a:lstStyle/>
        <a:p>
          <a:endParaRPr lang="pt-BR"/>
        </a:p>
      </dgm:t>
    </dgm:pt>
    <dgm:pt modelId="{D28B6241-F1FD-4D8C-B0D7-4F2D094C42CE}" type="sibTrans" cxnId="{0D545DAC-DFEC-4A4C-930C-7F492D440FD8}">
      <dgm:prSet/>
      <dgm:spPr/>
      <dgm:t>
        <a:bodyPr/>
        <a:lstStyle/>
        <a:p>
          <a:endParaRPr lang="pt-BR"/>
        </a:p>
      </dgm:t>
    </dgm:pt>
    <dgm:pt modelId="{6A5C8B91-86F9-42F1-A8E9-044D1D83041A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Idade Antiga 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De 3500 a.C. até a queda do Império Romano do Ocidente, em 476 d.C.</a:t>
          </a:r>
        </a:p>
      </dgm:t>
    </dgm:pt>
    <dgm:pt modelId="{86C2E3B5-4B63-4C86-9A08-F45D7F4BDEC5}" type="parTrans" cxnId="{164752E2-3A7E-42E3-9845-3A548CD4BDBE}">
      <dgm:prSet/>
      <dgm:spPr/>
      <dgm:t>
        <a:bodyPr/>
        <a:lstStyle/>
        <a:p>
          <a:endParaRPr lang="pt-BR"/>
        </a:p>
      </dgm:t>
    </dgm:pt>
    <dgm:pt modelId="{1283FDB1-9620-4ED3-B275-1960F6038717}" type="sibTrans" cxnId="{164752E2-3A7E-42E3-9845-3A548CD4BDBE}">
      <dgm:prSet/>
      <dgm:spPr/>
      <dgm:t>
        <a:bodyPr/>
        <a:lstStyle/>
        <a:p>
          <a:endParaRPr lang="pt-BR"/>
        </a:p>
      </dgm:t>
    </dgm:pt>
    <dgm:pt modelId="{32A27F47-1B0A-4907-87B2-307BD5F98D0F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Idade Média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De 476 até a invasão da cidade de Constantinopla (atual Istambul) pelos turcos, em 1453.</a:t>
          </a:r>
        </a:p>
      </dgm:t>
    </dgm:pt>
    <dgm:pt modelId="{C973EA97-7417-4CBD-A106-D59CDB4F52E1}" type="parTrans" cxnId="{D06363D9-9C01-4EDC-B949-6ECB71D52A47}">
      <dgm:prSet/>
      <dgm:spPr/>
      <dgm:t>
        <a:bodyPr/>
        <a:lstStyle/>
        <a:p>
          <a:endParaRPr lang="pt-BR"/>
        </a:p>
      </dgm:t>
    </dgm:pt>
    <dgm:pt modelId="{490B71A7-03B3-4E6C-829B-00D0ACD06540}" type="sibTrans" cxnId="{D06363D9-9C01-4EDC-B949-6ECB71D52A47}">
      <dgm:prSet/>
      <dgm:spPr/>
      <dgm:t>
        <a:bodyPr/>
        <a:lstStyle/>
        <a:p>
          <a:endParaRPr lang="pt-BR"/>
        </a:p>
      </dgm:t>
    </dgm:pt>
    <dgm:pt modelId="{597FF4E4-0B8D-4BD0-9006-4CB9BB046276}">
      <dgm:prSet custT="1"/>
      <dgm:spPr/>
      <dgm:t>
        <a:bodyPr/>
        <a:lstStyle/>
        <a:p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Idade Moderna</a:t>
          </a:r>
        </a:p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De 1453 até o início da Revolução Francesa, em 1789.</a:t>
          </a:r>
        </a:p>
      </dgm:t>
    </dgm:pt>
    <dgm:pt modelId="{C094D1C6-0988-46C0-B2EF-400DF698771A}" type="parTrans" cxnId="{C20362C5-1029-4A80-98CF-91EBE14646B8}">
      <dgm:prSet/>
      <dgm:spPr/>
      <dgm:t>
        <a:bodyPr/>
        <a:lstStyle/>
        <a:p>
          <a:endParaRPr lang="pt-BR"/>
        </a:p>
      </dgm:t>
    </dgm:pt>
    <dgm:pt modelId="{5B41F5AC-5E58-4707-94A7-9C3D4A63CB29}" type="sibTrans" cxnId="{C20362C5-1029-4A80-98CF-91EBE14646B8}">
      <dgm:prSet/>
      <dgm:spPr/>
      <dgm:t>
        <a:bodyPr/>
        <a:lstStyle/>
        <a:p>
          <a:endParaRPr lang="pt-BR"/>
        </a:p>
      </dgm:t>
    </dgm:pt>
    <dgm:pt modelId="{33A258EB-CFC0-4D07-B35D-BDA97C5A791F}">
      <dgm:prSet custT="1"/>
      <dgm:spPr/>
      <dgm:t>
        <a:bodyPr/>
        <a:lstStyle/>
        <a:p>
          <a:pPr algn="l"/>
          <a:r>
            <a:rPr lang="pt-BR" sz="1800" b="1" dirty="0">
              <a:latin typeface="Roboto" panose="02000000000000000000" pitchFamily="2" charset="0"/>
              <a:ea typeface="Roboto" panose="02000000000000000000" pitchFamily="2" charset="0"/>
            </a:rPr>
            <a:t>Idade Contemporânea</a:t>
          </a:r>
        </a:p>
        <a:p>
          <a:pPr algn="ctr"/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</a:rPr>
            <a:t>De 1789 até os dias atuais.</a:t>
          </a:r>
        </a:p>
      </dgm:t>
    </dgm:pt>
    <dgm:pt modelId="{886EEBA7-579D-41AD-9492-A24C73697025}" type="parTrans" cxnId="{00F6EEC7-B80C-4022-8564-91868594547B}">
      <dgm:prSet/>
      <dgm:spPr/>
      <dgm:t>
        <a:bodyPr/>
        <a:lstStyle/>
        <a:p>
          <a:endParaRPr lang="pt-BR"/>
        </a:p>
      </dgm:t>
    </dgm:pt>
    <dgm:pt modelId="{DCAF10DE-F5AA-4D10-87E0-280A7EE59C5F}" type="sibTrans" cxnId="{00F6EEC7-B80C-4022-8564-91868594547B}">
      <dgm:prSet/>
      <dgm:spPr/>
      <dgm:t>
        <a:bodyPr/>
        <a:lstStyle/>
        <a:p>
          <a:endParaRPr lang="pt-BR"/>
        </a:p>
      </dgm:t>
    </dgm:pt>
    <dgm:pt modelId="{D0CDCBCE-54D4-4903-B5B2-229A52830052}" type="pres">
      <dgm:prSet presAssocID="{2DCE67DC-FB61-42FD-B9E2-46CE0ACAB44C}" presName="Name0" presStyleCnt="0">
        <dgm:presLayoutVars>
          <dgm:dir/>
          <dgm:resizeHandles val="exact"/>
        </dgm:presLayoutVars>
      </dgm:prSet>
      <dgm:spPr/>
    </dgm:pt>
    <dgm:pt modelId="{0E0661FF-25DD-43E9-A7D9-D10591441F9F}" type="pres">
      <dgm:prSet presAssocID="{B07C2EA4-E786-4C4C-9976-E13A6B9A1B06}" presName="Name5" presStyleLbl="vennNode1" presStyleIdx="0" presStyleCnt="5" custScaleY="105553">
        <dgm:presLayoutVars>
          <dgm:bulletEnabled val="1"/>
        </dgm:presLayoutVars>
      </dgm:prSet>
      <dgm:spPr/>
    </dgm:pt>
    <dgm:pt modelId="{BDED669C-5B2C-4391-8FBA-DAB474823F7F}" type="pres">
      <dgm:prSet presAssocID="{D28B6241-F1FD-4D8C-B0D7-4F2D094C42CE}" presName="space" presStyleCnt="0"/>
      <dgm:spPr/>
    </dgm:pt>
    <dgm:pt modelId="{B3C57798-DA1C-4760-9127-D58B53D8D6C7}" type="pres">
      <dgm:prSet presAssocID="{6A5C8B91-86F9-42F1-A8E9-044D1D83041A}" presName="Name5" presStyleLbl="vennNode1" presStyleIdx="1" presStyleCnt="5" custScaleY="104943">
        <dgm:presLayoutVars>
          <dgm:bulletEnabled val="1"/>
        </dgm:presLayoutVars>
      </dgm:prSet>
      <dgm:spPr/>
    </dgm:pt>
    <dgm:pt modelId="{1EC2F4EF-4607-43B2-8781-F2DB80656B5C}" type="pres">
      <dgm:prSet presAssocID="{1283FDB1-9620-4ED3-B275-1960F6038717}" presName="space" presStyleCnt="0"/>
      <dgm:spPr/>
    </dgm:pt>
    <dgm:pt modelId="{591C93A9-3B7D-4CA9-BC2D-E4C4366B7588}" type="pres">
      <dgm:prSet presAssocID="{32A27F47-1B0A-4907-87B2-307BD5F98D0F}" presName="Name5" presStyleLbl="vennNode1" presStyleIdx="2" presStyleCnt="5" custScaleY="104333">
        <dgm:presLayoutVars>
          <dgm:bulletEnabled val="1"/>
        </dgm:presLayoutVars>
      </dgm:prSet>
      <dgm:spPr/>
    </dgm:pt>
    <dgm:pt modelId="{284921D1-B75B-4C05-A6E9-F1C25B5022B4}" type="pres">
      <dgm:prSet presAssocID="{490B71A7-03B3-4E6C-829B-00D0ACD06540}" presName="space" presStyleCnt="0"/>
      <dgm:spPr/>
    </dgm:pt>
    <dgm:pt modelId="{51A32309-34C9-44A8-9D37-C0CA2EBDFE1E}" type="pres">
      <dgm:prSet presAssocID="{597FF4E4-0B8D-4BD0-9006-4CB9BB046276}" presName="Name5" presStyleLbl="vennNode1" presStyleIdx="3" presStyleCnt="5" custScaleY="106773">
        <dgm:presLayoutVars>
          <dgm:bulletEnabled val="1"/>
        </dgm:presLayoutVars>
      </dgm:prSet>
      <dgm:spPr/>
    </dgm:pt>
    <dgm:pt modelId="{CAC102DA-2A2E-4C9C-8BEC-6481B442BE23}" type="pres">
      <dgm:prSet presAssocID="{5B41F5AC-5E58-4707-94A7-9C3D4A63CB29}" presName="space" presStyleCnt="0"/>
      <dgm:spPr/>
    </dgm:pt>
    <dgm:pt modelId="{2703FEAC-4B76-4BD2-8795-19C31040F262}" type="pres">
      <dgm:prSet presAssocID="{33A258EB-CFC0-4D07-B35D-BDA97C5A791F}" presName="Name5" presStyleLbl="vennNode1" presStyleIdx="4" presStyleCnt="5" custScaleX="107023" custScaleY="106163" custLinFactNeighborY="-1026">
        <dgm:presLayoutVars>
          <dgm:bulletEnabled val="1"/>
        </dgm:presLayoutVars>
      </dgm:prSet>
      <dgm:spPr/>
    </dgm:pt>
  </dgm:ptLst>
  <dgm:cxnLst>
    <dgm:cxn modelId="{D6207004-F902-41B8-A445-5AC61844215A}" type="presOf" srcId="{597FF4E4-0B8D-4BD0-9006-4CB9BB046276}" destId="{51A32309-34C9-44A8-9D37-C0CA2EBDFE1E}" srcOrd="0" destOrd="0" presId="urn:microsoft.com/office/officeart/2005/8/layout/venn3"/>
    <dgm:cxn modelId="{378E0416-AA00-40B2-8544-48AE45F5E302}" type="presOf" srcId="{32A27F47-1B0A-4907-87B2-307BD5F98D0F}" destId="{591C93A9-3B7D-4CA9-BC2D-E4C4366B7588}" srcOrd="0" destOrd="0" presId="urn:microsoft.com/office/officeart/2005/8/layout/venn3"/>
    <dgm:cxn modelId="{478AE916-8434-4653-B50D-C57CD6B0CE60}" type="presOf" srcId="{2DCE67DC-FB61-42FD-B9E2-46CE0ACAB44C}" destId="{D0CDCBCE-54D4-4903-B5B2-229A52830052}" srcOrd="0" destOrd="0" presId="urn:microsoft.com/office/officeart/2005/8/layout/venn3"/>
    <dgm:cxn modelId="{A120874E-0B09-42D4-8713-234B8D8DFEEA}" type="presOf" srcId="{6A5C8B91-86F9-42F1-A8E9-044D1D83041A}" destId="{B3C57798-DA1C-4760-9127-D58B53D8D6C7}" srcOrd="0" destOrd="0" presId="urn:microsoft.com/office/officeart/2005/8/layout/venn3"/>
    <dgm:cxn modelId="{7E2FB684-7056-4B4E-A31F-9F269CADCA35}" type="presOf" srcId="{B07C2EA4-E786-4C4C-9976-E13A6B9A1B06}" destId="{0E0661FF-25DD-43E9-A7D9-D10591441F9F}" srcOrd="0" destOrd="0" presId="urn:microsoft.com/office/officeart/2005/8/layout/venn3"/>
    <dgm:cxn modelId="{CBE0D395-7F87-47F6-9DEC-1F802BB20F6D}" type="presOf" srcId="{33A258EB-CFC0-4D07-B35D-BDA97C5A791F}" destId="{2703FEAC-4B76-4BD2-8795-19C31040F262}" srcOrd="0" destOrd="0" presId="urn:microsoft.com/office/officeart/2005/8/layout/venn3"/>
    <dgm:cxn modelId="{0D545DAC-DFEC-4A4C-930C-7F492D440FD8}" srcId="{2DCE67DC-FB61-42FD-B9E2-46CE0ACAB44C}" destId="{B07C2EA4-E786-4C4C-9976-E13A6B9A1B06}" srcOrd="0" destOrd="0" parTransId="{B4C933CD-BD2B-4289-9B46-4EF18BBD8BB0}" sibTransId="{D28B6241-F1FD-4D8C-B0D7-4F2D094C42CE}"/>
    <dgm:cxn modelId="{C20362C5-1029-4A80-98CF-91EBE14646B8}" srcId="{2DCE67DC-FB61-42FD-B9E2-46CE0ACAB44C}" destId="{597FF4E4-0B8D-4BD0-9006-4CB9BB046276}" srcOrd="3" destOrd="0" parTransId="{C094D1C6-0988-46C0-B2EF-400DF698771A}" sibTransId="{5B41F5AC-5E58-4707-94A7-9C3D4A63CB29}"/>
    <dgm:cxn modelId="{00F6EEC7-B80C-4022-8564-91868594547B}" srcId="{2DCE67DC-FB61-42FD-B9E2-46CE0ACAB44C}" destId="{33A258EB-CFC0-4D07-B35D-BDA97C5A791F}" srcOrd="4" destOrd="0" parTransId="{886EEBA7-579D-41AD-9492-A24C73697025}" sibTransId="{DCAF10DE-F5AA-4D10-87E0-280A7EE59C5F}"/>
    <dgm:cxn modelId="{D06363D9-9C01-4EDC-B949-6ECB71D52A47}" srcId="{2DCE67DC-FB61-42FD-B9E2-46CE0ACAB44C}" destId="{32A27F47-1B0A-4907-87B2-307BD5F98D0F}" srcOrd="2" destOrd="0" parTransId="{C973EA97-7417-4CBD-A106-D59CDB4F52E1}" sibTransId="{490B71A7-03B3-4E6C-829B-00D0ACD06540}"/>
    <dgm:cxn modelId="{164752E2-3A7E-42E3-9845-3A548CD4BDBE}" srcId="{2DCE67DC-FB61-42FD-B9E2-46CE0ACAB44C}" destId="{6A5C8B91-86F9-42F1-A8E9-044D1D83041A}" srcOrd="1" destOrd="0" parTransId="{86C2E3B5-4B63-4C86-9A08-F45D7F4BDEC5}" sibTransId="{1283FDB1-9620-4ED3-B275-1960F6038717}"/>
    <dgm:cxn modelId="{473EC902-FC2A-468B-9F4F-AC9042993FFA}" type="presParOf" srcId="{D0CDCBCE-54D4-4903-B5B2-229A52830052}" destId="{0E0661FF-25DD-43E9-A7D9-D10591441F9F}" srcOrd="0" destOrd="0" presId="urn:microsoft.com/office/officeart/2005/8/layout/venn3"/>
    <dgm:cxn modelId="{7C999255-16DC-4787-9916-4E42C2C2293B}" type="presParOf" srcId="{D0CDCBCE-54D4-4903-B5B2-229A52830052}" destId="{BDED669C-5B2C-4391-8FBA-DAB474823F7F}" srcOrd="1" destOrd="0" presId="urn:microsoft.com/office/officeart/2005/8/layout/venn3"/>
    <dgm:cxn modelId="{0446C67C-6B01-40AC-9CC0-7EB85B0707BF}" type="presParOf" srcId="{D0CDCBCE-54D4-4903-B5B2-229A52830052}" destId="{B3C57798-DA1C-4760-9127-D58B53D8D6C7}" srcOrd="2" destOrd="0" presId="urn:microsoft.com/office/officeart/2005/8/layout/venn3"/>
    <dgm:cxn modelId="{2AFD8C4B-E0BD-4819-9643-A9E7DC3DFFED}" type="presParOf" srcId="{D0CDCBCE-54D4-4903-B5B2-229A52830052}" destId="{1EC2F4EF-4607-43B2-8781-F2DB80656B5C}" srcOrd="3" destOrd="0" presId="urn:microsoft.com/office/officeart/2005/8/layout/venn3"/>
    <dgm:cxn modelId="{0712B5B1-4BC3-4C2F-94B7-54A7FC0EA470}" type="presParOf" srcId="{D0CDCBCE-54D4-4903-B5B2-229A52830052}" destId="{591C93A9-3B7D-4CA9-BC2D-E4C4366B7588}" srcOrd="4" destOrd="0" presId="urn:microsoft.com/office/officeart/2005/8/layout/venn3"/>
    <dgm:cxn modelId="{ED6D895B-C0E5-46C0-8642-CC136F6D90F7}" type="presParOf" srcId="{D0CDCBCE-54D4-4903-B5B2-229A52830052}" destId="{284921D1-B75B-4C05-A6E9-F1C25B5022B4}" srcOrd="5" destOrd="0" presId="urn:microsoft.com/office/officeart/2005/8/layout/venn3"/>
    <dgm:cxn modelId="{B722DE98-B3F7-4C18-A4BA-BA3FDEE60002}" type="presParOf" srcId="{D0CDCBCE-54D4-4903-B5B2-229A52830052}" destId="{51A32309-34C9-44A8-9D37-C0CA2EBDFE1E}" srcOrd="6" destOrd="0" presId="urn:microsoft.com/office/officeart/2005/8/layout/venn3"/>
    <dgm:cxn modelId="{A87E4D37-21BC-4BD8-A11F-8ABD8146C1BB}" type="presParOf" srcId="{D0CDCBCE-54D4-4903-B5B2-229A52830052}" destId="{CAC102DA-2A2E-4C9C-8BEC-6481B442BE23}" srcOrd="7" destOrd="0" presId="urn:microsoft.com/office/officeart/2005/8/layout/venn3"/>
    <dgm:cxn modelId="{986D7BFF-065D-43F2-9558-9639C62410FC}" type="presParOf" srcId="{D0CDCBCE-54D4-4903-B5B2-229A52830052}" destId="{2703FEAC-4B76-4BD2-8795-19C31040F26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5B87F3-CCF7-4AC7-B2CA-92BF227823F6}" type="doc">
      <dgm:prSet loTypeId="urn:microsoft.com/office/officeart/2008/layout/LinedLis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7F9979C5-2098-4AC6-8B28-60B5C5B82F99}">
      <dgm:prSet phldrT="[Texto]" custT="1"/>
      <dgm:spPr/>
      <dgm:t>
        <a:bodyPr/>
        <a:lstStyle/>
        <a:p>
          <a:endParaRPr lang="pt-BR" sz="4800" b="1" dirty="0"/>
        </a:p>
        <a:p>
          <a:endParaRPr lang="pt-BR" sz="4800" b="1" dirty="0"/>
        </a:p>
        <a:p>
          <a:r>
            <a:rPr lang="pt-BR" sz="4800" b="1" dirty="0">
              <a:latin typeface="Roboto" panose="02000000000000000000" pitchFamily="2" charset="0"/>
              <a:ea typeface="Roboto" panose="02000000000000000000" pitchFamily="2" charset="0"/>
            </a:rPr>
            <a:t>Críticas</a:t>
          </a:r>
          <a:r>
            <a:rPr lang="pt-BR" sz="4800" b="1" dirty="0"/>
            <a:t>:</a:t>
          </a:r>
          <a:endParaRPr lang="pt-BR" sz="4800" dirty="0"/>
        </a:p>
      </dgm:t>
    </dgm:pt>
    <dgm:pt modelId="{3D183A77-BF11-4D30-BF11-C919C92D16CC}" type="parTrans" cxnId="{3AF0D9AB-75FA-4FBC-9F16-12BB739807CC}">
      <dgm:prSet/>
      <dgm:spPr/>
      <dgm:t>
        <a:bodyPr/>
        <a:lstStyle/>
        <a:p>
          <a:endParaRPr lang="pt-BR"/>
        </a:p>
      </dgm:t>
    </dgm:pt>
    <dgm:pt modelId="{7E4B42FA-3BE9-4B55-824B-C436C3674DE4}" type="sibTrans" cxnId="{3AF0D9AB-75FA-4FBC-9F16-12BB739807CC}">
      <dgm:prSet/>
      <dgm:spPr/>
      <dgm:t>
        <a:bodyPr/>
        <a:lstStyle/>
        <a:p>
          <a:endParaRPr lang="pt-BR"/>
        </a:p>
      </dgm:t>
    </dgm:pt>
    <dgm:pt modelId="{73D7B0F2-C02D-4FFC-ACBC-02D8FBB7E709}">
      <dgm:prSet phldrT="[Texto]" custT="1"/>
      <dgm:spPr/>
      <dgm:t>
        <a:bodyPr/>
        <a:lstStyle/>
        <a:p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 fontes escritas são mais importantes do que as outras fontes.</a:t>
          </a:r>
        </a:p>
      </dgm:t>
    </dgm:pt>
    <dgm:pt modelId="{662E65CE-597E-4361-83F3-1B8624C30378}" type="parTrans" cxnId="{E014EA06-58A0-400B-B0C3-FEF9FC1E792C}">
      <dgm:prSet/>
      <dgm:spPr/>
      <dgm:t>
        <a:bodyPr/>
        <a:lstStyle/>
        <a:p>
          <a:endParaRPr lang="pt-BR"/>
        </a:p>
      </dgm:t>
    </dgm:pt>
    <dgm:pt modelId="{0E8662F5-74AA-4CF4-BB4B-F750427BAE30}" type="sibTrans" cxnId="{E014EA06-58A0-400B-B0C3-FEF9FC1E792C}">
      <dgm:prSet/>
      <dgm:spPr/>
      <dgm:t>
        <a:bodyPr/>
        <a:lstStyle/>
        <a:p>
          <a:endParaRPr lang="pt-BR"/>
        </a:p>
      </dgm:t>
    </dgm:pt>
    <dgm:pt modelId="{731850C7-C924-4C03-BA72-3B12F337279A}">
      <dgm:prSet phldrT="[Texto]" custT="1"/>
      <dgm:spPr/>
      <dgm:t>
        <a:bodyPr/>
        <a:lstStyle/>
        <a:p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Valoriza apenas como fatos importantes aqueles ocorridos na Europa.</a:t>
          </a:r>
        </a:p>
      </dgm:t>
    </dgm:pt>
    <dgm:pt modelId="{13F53118-A5CA-4B8C-93FE-667E2EB3C0F5}" type="sibTrans" cxnId="{1EF87EBF-83C3-445A-A37C-8166E940C273}">
      <dgm:prSet/>
      <dgm:spPr/>
      <dgm:t>
        <a:bodyPr/>
        <a:lstStyle/>
        <a:p>
          <a:endParaRPr lang="pt-BR"/>
        </a:p>
      </dgm:t>
    </dgm:pt>
    <dgm:pt modelId="{3CF38095-89FF-4CD6-AE4A-F57218377128}" type="parTrans" cxnId="{1EF87EBF-83C3-445A-A37C-8166E940C273}">
      <dgm:prSet/>
      <dgm:spPr/>
      <dgm:t>
        <a:bodyPr/>
        <a:lstStyle/>
        <a:p>
          <a:endParaRPr lang="pt-BR"/>
        </a:p>
      </dgm:t>
    </dgm:pt>
    <dgm:pt modelId="{2B8F4198-B2F2-4E3E-8606-12B0013912D4}">
      <dgm:prSet phldrT="[Texto]" custT="1"/>
      <dgm:spPr/>
      <dgm:t>
        <a:bodyPr/>
        <a:lstStyle/>
        <a:p>
          <a:endParaRPr lang="pt-BR" sz="2000" dirty="0"/>
        </a:p>
        <a:p>
          <a:endParaRPr lang="pt-BR" sz="2000" dirty="0"/>
        </a:p>
      </dgm:t>
    </dgm:pt>
    <dgm:pt modelId="{F2F43A92-3EE0-4E03-B5DC-17349997B630}" type="sibTrans" cxnId="{620182B1-86D1-497C-9E90-35B7AEB594D8}">
      <dgm:prSet/>
      <dgm:spPr/>
      <dgm:t>
        <a:bodyPr/>
        <a:lstStyle/>
        <a:p>
          <a:endParaRPr lang="pt-BR"/>
        </a:p>
      </dgm:t>
    </dgm:pt>
    <dgm:pt modelId="{5CEB8CDB-B4D7-4816-97F3-F6BF07786824}" type="parTrans" cxnId="{620182B1-86D1-497C-9E90-35B7AEB594D8}">
      <dgm:prSet/>
      <dgm:spPr/>
      <dgm:t>
        <a:bodyPr/>
        <a:lstStyle/>
        <a:p>
          <a:endParaRPr lang="pt-BR"/>
        </a:p>
      </dgm:t>
    </dgm:pt>
    <dgm:pt modelId="{05C16F70-E91A-467B-BC45-77E99B22A225}" type="pres">
      <dgm:prSet presAssocID="{7C5B87F3-CCF7-4AC7-B2CA-92BF227823F6}" presName="vert0" presStyleCnt="0">
        <dgm:presLayoutVars>
          <dgm:dir/>
          <dgm:animOne val="branch"/>
          <dgm:animLvl val="lvl"/>
        </dgm:presLayoutVars>
      </dgm:prSet>
      <dgm:spPr/>
    </dgm:pt>
    <dgm:pt modelId="{A7356AC6-425A-4561-B19C-20F265036EDB}" type="pres">
      <dgm:prSet presAssocID="{7F9979C5-2098-4AC6-8B28-60B5C5B82F99}" presName="thickLine" presStyleLbl="alignNode1" presStyleIdx="0" presStyleCnt="1"/>
      <dgm:spPr/>
    </dgm:pt>
    <dgm:pt modelId="{C3111B37-B654-4EF5-83B9-05C37A2B9D00}" type="pres">
      <dgm:prSet presAssocID="{7F9979C5-2098-4AC6-8B28-60B5C5B82F99}" presName="horz1" presStyleCnt="0"/>
      <dgm:spPr/>
    </dgm:pt>
    <dgm:pt modelId="{FC34919C-19C3-4424-9BB6-5E60014B4851}" type="pres">
      <dgm:prSet presAssocID="{7F9979C5-2098-4AC6-8B28-60B5C5B82F99}" presName="tx1" presStyleLbl="revTx" presStyleIdx="0" presStyleCnt="4" custScaleX="269977"/>
      <dgm:spPr/>
    </dgm:pt>
    <dgm:pt modelId="{56A2921E-7705-4D93-A5A4-9271A75D3D83}" type="pres">
      <dgm:prSet presAssocID="{7F9979C5-2098-4AC6-8B28-60B5C5B82F99}" presName="vert1" presStyleCnt="0"/>
      <dgm:spPr/>
    </dgm:pt>
    <dgm:pt modelId="{5411461F-228E-407C-8197-68C635D7617D}" type="pres">
      <dgm:prSet presAssocID="{2B8F4198-B2F2-4E3E-8606-12B0013912D4}" presName="vertSpace2a" presStyleCnt="0"/>
      <dgm:spPr/>
    </dgm:pt>
    <dgm:pt modelId="{A8889ABE-885D-45F7-8240-17CDB61EFB1F}" type="pres">
      <dgm:prSet presAssocID="{2B8F4198-B2F2-4E3E-8606-12B0013912D4}" presName="horz2" presStyleCnt="0"/>
      <dgm:spPr/>
    </dgm:pt>
    <dgm:pt modelId="{A605E496-8367-4F17-8C4D-99AC8126F07D}" type="pres">
      <dgm:prSet presAssocID="{2B8F4198-B2F2-4E3E-8606-12B0013912D4}" presName="horzSpace2" presStyleCnt="0"/>
      <dgm:spPr/>
    </dgm:pt>
    <dgm:pt modelId="{8DA2B6AD-2679-44E2-9DF0-07FFE8E2A813}" type="pres">
      <dgm:prSet presAssocID="{2B8F4198-B2F2-4E3E-8606-12B0013912D4}" presName="tx2" presStyleLbl="revTx" presStyleIdx="1" presStyleCnt="4" custScaleX="42993" custScaleY="28136"/>
      <dgm:spPr/>
    </dgm:pt>
    <dgm:pt modelId="{9B21DB7F-2B98-427C-9722-F900A8053DD5}" type="pres">
      <dgm:prSet presAssocID="{2B8F4198-B2F2-4E3E-8606-12B0013912D4}" presName="vert2" presStyleCnt="0"/>
      <dgm:spPr/>
    </dgm:pt>
    <dgm:pt modelId="{370648B8-87D7-4B42-B72C-2BA19B527F74}" type="pres">
      <dgm:prSet presAssocID="{2B8F4198-B2F2-4E3E-8606-12B0013912D4}" presName="thinLine2b" presStyleLbl="callout" presStyleIdx="0" presStyleCnt="3"/>
      <dgm:spPr/>
    </dgm:pt>
    <dgm:pt modelId="{A724A24B-13A9-4A9A-92A7-CF5799026B04}" type="pres">
      <dgm:prSet presAssocID="{2B8F4198-B2F2-4E3E-8606-12B0013912D4}" presName="vertSpace2b" presStyleCnt="0"/>
      <dgm:spPr/>
    </dgm:pt>
    <dgm:pt modelId="{535DE822-3A32-4C81-B0A6-CD93E15EB571}" type="pres">
      <dgm:prSet presAssocID="{731850C7-C924-4C03-BA72-3B12F337279A}" presName="horz2" presStyleCnt="0"/>
      <dgm:spPr/>
    </dgm:pt>
    <dgm:pt modelId="{EF937EE3-B278-42C3-9472-DBA8C8466C7D}" type="pres">
      <dgm:prSet presAssocID="{731850C7-C924-4C03-BA72-3B12F337279A}" presName="horzSpace2" presStyleCnt="0"/>
      <dgm:spPr/>
    </dgm:pt>
    <dgm:pt modelId="{960A5CA9-F76A-4F8A-871C-995EA793EC41}" type="pres">
      <dgm:prSet presAssocID="{731850C7-C924-4C03-BA72-3B12F337279A}" presName="tx2" presStyleLbl="revTx" presStyleIdx="2" presStyleCnt="4" custScaleX="107525"/>
      <dgm:spPr/>
    </dgm:pt>
    <dgm:pt modelId="{6A123626-DCE7-4371-BC61-1B3D72422F75}" type="pres">
      <dgm:prSet presAssocID="{731850C7-C924-4C03-BA72-3B12F337279A}" presName="vert2" presStyleCnt="0"/>
      <dgm:spPr/>
    </dgm:pt>
    <dgm:pt modelId="{C93DFD2E-74D8-4EDD-B391-256B3841BD45}" type="pres">
      <dgm:prSet presAssocID="{731850C7-C924-4C03-BA72-3B12F337279A}" presName="thinLine2b" presStyleLbl="callout" presStyleIdx="1" presStyleCnt="3"/>
      <dgm:spPr/>
    </dgm:pt>
    <dgm:pt modelId="{CC194AED-A1D9-4FA1-8D69-426E258361AE}" type="pres">
      <dgm:prSet presAssocID="{731850C7-C924-4C03-BA72-3B12F337279A}" presName="vertSpace2b" presStyleCnt="0"/>
      <dgm:spPr/>
    </dgm:pt>
    <dgm:pt modelId="{7559B2FE-0BE0-41F0-B098-BE4804FB887B}" type="pres">
      <dgm:prSet presAssocID="{73D7B0F2-C02D-4FFC-ACBC-02D8FBB7E709}" presName="horz2" presStyleCnt="0"/>
      <dgm:spPr/>
    </dgm:pt>
    <dgm:pt modelId="{AF9CFBBE-D0DB-4AED-A607-5EC90496F9BC}" type="pres">
      <dgm:prSet presAssocID="{73D7B0F2-C02D-4FFC-ACBC-02D8FBB7E709}" presName="horzSpace2" presStyleCnt="0"/>
      <dgm:spPr/>
    </dgm:pt>
    <dgm:pt modelId="{AB85CF65-35AC-410E-9C2D-8D3A57A9547E}" type="pres">
      <dgm:prSet presAssocID="{73D7B0F2-C02D-4FFC-ACBC-02D8FBB7E709}" presName="tx2" presStyleLbl="revTx" presStyleIdx="3" presStyleCnt="4"/>
      <dgm:spPr/>
    </dgm:pt>
    <dgm:pt modelId="{01A02E7A-CC94-4026-9935-F37A83B3E6F6}" type="pres">
      <dgm:prSet presAssocID="{73D7B0F2-C02D-4FFC-ACBC-02D8FBB7E709}" presName="vert2" presStyleCnt="0"/>
      <dgm:spPr/>
    </dgm:pt>
    <dgm:pt modelId="{9C1F7086-0C26-46CD-9692-3062070452D8}" type="pres">
      <dgm:prSet presAssocID="{73D7B0F2-C02D-4FFC-ACBC-02D8FBB7E709}" presName="thinLine2b" presStyleLbl="callout" presStyleIdx="2" presStyleCnt="3"/>
      <dgm:spPr/>
    </dgm:pt>
    <dgm:pt modelId="{7C0D462A-4DAA-48F6-B502-37CAD6E722CC}" type="pres">
      <dgm:prSet presAssocID="{73D7B0F2-C02D-4FFC-ACBC-02D8FBB7E709}" presName="vertSpace2b" presStyleCnt="0"/>
      <dgm:spPr/>
    </dgm:pt>
  </dgm:ptLst>
  <dgm:cxnLst>
    <dgm:cxn modelId="{E014EA06-58A0-400B-B0C3-FEF9FC1E792C}" srcId="{7F9979C5-2098-4AC6-8B28-60B5C5B82F99}" destId="{73D7B0F2-C02D-4FFC-ACBC-02D8FBB7E709}" srcOrd="2" destOrd="0" parTransId="{662E65CE-597E-4361-83F3-1B8624C30378}" sibTransId="{0E8662F5-74AA-4CF4-BB4B-F750427BAE30}"/>
    <dgm:cxn modelId="{56863433-0949-4CF2-9CB7-85184687F103}" type="presOf" srcId="{731850C7-C924-4C03-BA72-3B12F337279A}" destId="{960A5CA9-F76A-4F8A-871C-995EA793EC41}" srcOrd="0" destOrd="0" presId="urn:microsoft.com/office/officeart/2008/layout/LinedList"/>
    <dgm:cxn modelId="{80C4FD5E-3C59-48D7-BB3B-7234B94FFF87}" type="presOf" srcId="{7C5B87F3-CCF7-4AC7-B2CA-92BF227823F6}" destId="{05C16F70-E91A-467B-BC45-77E99B22A225}" srcOrd="0" destOrd="0" presId="urn:microsoft.com/office/officeart/2008/layout/LinedList"/>
    <dgm:cxn modelId="{AB7E4F66-094B-4691-8F3E-F87533FA03ED}" type="presOf" srcId="{7F9979C5-2098-4AC6-8B28-60B5C5B82F99}" destId="{FC34919C-19C3-4424-9BB6-5E60014B4851}" srcOrd="0" destOrd="0" presId="urn:microsoft.com/office/officeart/2008/layout/LinedList"/>
    <dgm:cxn modelId="{3AF0D9AB-75FA-4FBC-9F16-12BB739807CC}" srcId="{7C5B87F3-CCF7-4AC7-B2CA-92BF227823F6}" destId="{7F9979C5-2098-4AC6-8B28-60B5C5B82F99}" srcOrd="0" destOrd="0" parTransId="{3D183A77-BF11-4D30-BF11-C919C92D16CC}" sibTransId="{7E4B42FA-3BE9-4B55-824B-C436C3674DE4}"/>
    <dgm:cxn modelId="{620182B1-86D1-497C-9E90-35B7AEB594D8}" srcId="{7F9979C5-2098-4AC6-8B28-60B5C5B82F99}" destId="{2B8F4198-B2F2-4E3E-8606-12B0013912D4}" srcOrd="0" destOrd="0" parTransId="{5CEB8CDB-B4D7-4816-97F3-F6BF07786824}" sibTransId="{F2F43A92-3EE0-4E03-B5DC-17349997B630}"/>
    <dgm:cxn modelId="{1EF87EBF-83C3-445A-A37C-8166E940C273}" srcId="{7F9979C5-2098-4AC6-8B28-60B5C5B82F99}" destId="{731850C7-C924-4C03-BA72-3B12F337279A}" srcOrd="1" destOrd="0" parTransId="{3CF38095-89FF-4CD6-AE4A-F57218377128}" sibTransId="{13F53118-A5CA-4B8C-93FE-667E2EB3C0F5}"/>
    <dgm:cxn modelId="{E01276C5-C5A9-4487-A333-9DDA0F4B5714}" type="presOf" srcId="{73D7B0F2-C02D-4FFC-ACBC-02D8FBB7E709}" destId="{AB85CF65-35AC-410E-9C2D-8D3A57A9547E}" srcOrd="0" destOrd="0" presId="urn:microsoft.com/office/officeart/2008/layout/LinedList"/>
    <dgm:cxn modelId="{846A72E8-6501-47C3-922F-34A1EFB40EEA}" type="presOf" srcId="{2B8F4198-B2F2-4E3E-8606-12B0013912D4}" destId="{8DA2B6AD-2679-44E2-9DF0-07FFE8E2A813}" srcOrd="0" destOrd="0" presId="urn:microsoft.com/office/officeart/2008/layout/LinedList"/>
    <dgm:cxn modelId="{FB06F340-069D-4194-8F97-EE17629AC553}" type="presParOf" srcId="{05C16F70-E91A-467B-BC45-77E99B22A225}" destId="{A7356AC6-425A-4561-B19C-20F265036EDB}" srcOrd="0" destOrd="0" presId="urn:microsoft.com/office/officeart/2008/layout/LinedList"/>
    <dgm:cxn modelId="{0BE585E0-56E1-47B1-8464-51B3BE2370C4}" type="presParOf" srcId="{05C16F70-E91A-467B-BC45-77E99B22A225}" destId="{C3111B37-B654-4EF5-83B9-05C37A2B9D00}" srcOrd="1" destOrd="0" presId="urn:microsoft.com/office/officeart/2008/layout/LinedList"/>
    <dgm:cxn modelId="{04C78396-2D72-47B3-BEFE-CFD9E0A2B5E8}" type="presParOf" srcId="{C3111B37-B654-4EF5-83B9-05C37A2B9D00}" destId="{FC34919C-19C3-4424-9BB6-5E60014B4851}" srcOrd="0" destOrd="0" presId="urn:microsoft.com/office/officeart/2008/layout/LinedList"/>
    <dgm:cxn modelId="{7CECEDC9-D7C1-4374-AC98-A00A2650E8F0}" type="presParOf" srcId="{C3111B37-B654-4EF5-83B9-05C37A2B9D00}" destId="{56A2921E-7705-4D93-A5A4-9271A75D3D83}" srcOrd="1" destOrd="0" presId="urn:microsoft.com/office/officeart/2008/layout/LinedList"/>
    <dgm:cxn modelId="{A9C0C125-3AC4-444B-A02D-67CBC78E439F}" type="presParOf" srcId="{56A2921E-7705-4D93-A5A4-9271A75D3D83}" destId="{5411461F-228E-407C-8197-68C635D7617D}" srcOrd="0" destOrd="0" presId="urn:microsoft.com/office/officeart/2008/layout/LinedList"/>
    <dgm:cxn modelId="{57EA0AFC-5FF0-4CF5-B300-C19DC5060791}" type="presParOf" srcId="{56A2921E-7705-4D93-A5A4-9271A75D3D83}" destId="{A8889ABE-885D-45F7-8240-17CDB61EFB1F}" srcOrd="1" destOrd="0" presId="urn:microsoft.com/office/officeart/2008/layout/LinedList"/>
    <dgm:cxn modelId="{89FEB981-FBBB-4845-920D-0197E440B949}" type="presParOf" srcId="{A8889ABE-885D-45F7-8240-17CDB61EFB1F}" destId="{A605E496-8367-4F17-8C4D-99AC8126F07D}" srcOrd="0" destOrd="0" presId="urn:microsoft.com/office/officeart/2008/layout/LinedList"/>
    <dgm:cxn modelId="{2EC90CA1-10E9-4D01-ABCB-7990F00A56F3}" type="presParOf" srcId="{A8889ABE-885D-45F7-8240-17CDB61EFB1F}" destId="{8DA2B6AD-2679-44E2-9DF0-07FFE8E2A813}" srcOrd="1" destOrd="0" presId="urn:microsoft.com/office/officeart/2008/layout/LinedList"/>
    <dgm:cxn modelId="{D331E464-23E6-4CB0-8E00-CCD6FC602F56}" type="presParOf" srcId="{A8889ABE-885D-45F7-8240-17CDB61EFB1F}" destId="{9B21DB7F-2B98-427C-9722-F900A8053DD5}" srcOrd="2" destOrd="0" presId="urn:microsoft.com/office/officeart/2008/layout/LinedList"/>
    <dgm:cxn modelId="{A3BA565A-FEDD-4E8D-8BAC-0E486C6A78C0}" type="presParOf" srcId="{56A2921E-7705-4D93-A5A4-9271A75D3D83}" destId="{370648B8-87D7-4B42-B72C-2BA19B527F74}" srcOrd="2" destOrd="0" presId="urn:microsoft.com/office/officeart/2008/layout/LinedList"/>
    <dgm:cxn modelId="{8DE83E78-622C-44DF-B560-336AD3251E55}" type="presParOf" srcId="{56A2921E-7705-4D93-A5A4-9271A75D3D83}" destId="{A724A24B-13A9-4A9A-92A7-CF5799026B04}" srcOrd="3" destOrd="0" presId="urn:microsoft.com/office/officeart/2008/layout/LinedList"/>
    <dgm:cxn modelId="{ECF023AC-49FE-41A4-BEAC-A151CF8928BD}" type="presParOf" srcId="{56A2921E-7705-4D93-A5A4-9271A75D3D83}" destId="{535DE822-3A32-4C81-B0A6-CD93E15EB571}" srcOrd="4" destOrd="0" presId="urn:microsoft.com/office/officeart/2008/layout/LinedList"/>
    <dgm:cxn modelId="{8BB656B1-8E88-48B5-B3C9-26755F71BBE4}" type="presParOf" srcId="{535DE822-3A32-4C81-B0A6-CD93E15EB571}" destId="{EF937EE3-B278-42C3-9472-DBA8C8466C7D}" srcOrd="0" destOrd="0" presId="urn:microsoft.com/office/officeart/2008/layout/LinedList"/>
    <dgm:cxn modelId="{506CFAEF-8A01-44B1-AC2B-ECC5FCD9B1D3}" type="presParOf" srcId="{535DE822-3A32-4C81-B0A6-CD93E15EB571}" destId="{960A5CA9-F76A-4F8A-871C-995EA793EC41}" srcOrd="1" destOrd="0" presId="urn:microsoft.com/office/officeart/2008/layout/LinedList"/>
    <dgm:cxn modelId="{3B12CC10-CA78-4196-85E6-3A53663D2E2C}" type="presParOf" srcId="{535DE822-3A32-4C81-B0A6-CD93E15EB571}" destId="{6A123626-DCE7-4371-BC61-1B3D72422F75}" srcOrd="2" destOrd="0" presId="urn:microsoft.com/office/officeart/2008/layout/LinedList"/>
    <dgm:cxn modelId="{A8DB2B18-788C-4560-9C3F-4B517D52BC09}" type="presParOf" srcId="{56A2921E-7705-4D93-A5A4-9271A75D3D83}" destId="{C93DFD2E-74D8-4EDD-B391-256B3841BD45}" srcOrd="5" destOrd="0" presId="urn:microsoft.com/office/officeart/2008/layout/LinedList"/>
    <dgm:cxn modelId="{86D80CEA-E71E-4D03-935A-6C0F6AF9E6B9}" type="presParOf" srcId="{56A2921E-7705-4D93-A5A4-9271A75D3D83}" destId="{CC194AED-A1D9-4FA1-8D69-426E258361AE}" srcOrd="6" destOrd="0" presId="urn:microsoft.com/office/officeart/2008/layout/LinedList"/>
    <dgm:cxn modelId="{BD929DD2-C1D5-4D78-845D-FDC28F34FB24}" type="presParOf" srcId="{56A2921E-7705-4D93-A5A4-9271A75D3D83}" destId="{7559B2FE-0BE0-41F0-B098-BE4804FB887B}" srcOrd="7" destOrd="0" presId="urn:microsoft.com/office/officeart/2008/layout/LinedList"/>
    <dgm:cxn modelId="{A7BFC262-B654-48F8-B57E-A7E06CC6DB33}" type="presParOf" srcId="{7559B2FE-0BE0-41F0-B098-BE4804FB887B}" destId="{AF9CFBBE-D0DB-4AED-A607-5EC90496F9BC}" srcOrd="0" destOrd="0" presId="urn:microsoft.com/office/officeart/2008/layout/LinedList"/>
    <dgm:cxn modelId="{EF389CE6-CCA5-4EE1-A373-03E8143FB4B1}" type="presParOf" srcId="{7559B2FE-0BE0-41F0-B098-BE4804FB887B}" destId="{AB85CF65-35AC-410E-9C2D-8D3A57A9547E}" srcOrd="1" destOrd="0" presId="urn:microsoft.com/office/officeart/2008/layout/LinedList"/>
    <dgm:cxn modelId="{51AFD628-D1D6-4D28-8C6C-AD1B05AEF8C1}" type="presParOf" srcId="{7559B2FE-0BE0-41F0-B098-BE4804FB887B}" destId="{01A02E7A-CC94-4026-9935-F37A83B3E6F6}" srcOrd="2" destOrd="0" presId="urn:microsoft.com/office/officeart/2008/layout/LinedList"/>
    <dgm:cxn modelId="{D5F93374-F1B0-4DD6-8E51-7FE809FF03C2}" type="presParOf" srcId="{56A2921E-7705-4D93-A5A4-9271A75D3D83}" destId="{9C1F7086-0C26-46CD-9692-3062070452D8}" srcOrd="8" destOrd="0" presId="urn:microsoft.com/office/officeart/2008/layout/LinedList"/>
    <dgm:cxn modelId="{CE8A5FB4-81ED-4711-AB83-CF44257809FF}" type="presParOf" srcId="{56A2921E-7705-4D93-A5A4-9271A75D3D83}" destId="{7C0D462A-4DAA-48F6-B502-37CAD6E722C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45642-8433-41A3-8D15-5527FFB3CDC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A271A46-6B44-4F4A-BCB8-085448D21140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Fontes Históricas</a:t>
          </a:r>
        </a:p>
      </dgm:t>
    </dgm:pt>
    <dgm:pt modelId="{B01DC6F1-ACA4-45EA-B6ED-AF8424E8171F}" type="parTrans" cxnId="{18939F9A-CEF3-4E80-BA8D-70C1C9BAAD78}">
      <dgm:prSet/>
      <dgm:spPr/>
      <dgm:t>
        <a:bodyPr/>
        <a:lstStyle/>
        <a:p>
          <a:endParaRPr lang="pt-BR"/>
        </a:p>
      </dgm:t>
    </dgm:pt>
    <dgm:pt modelId="{BAAFB791-C416-4139-85A9-4B169B620543}" type="sibTrans" cxnId="{18939F9A-CEF3-4E80-BA8D-70C1C9BAAD78}">
      <dgm:prSet/>
      <dgm:spPr/>
      <dgm:t>
        <a:bodyPr/>
        <a:lstStyle/>
        <a:p>
          <a:endParaRPr lang="pt-BR"/>
        </a:p>
      </dgm:t>
    </dgm:pt>
    <dgm:pt modelId="{D81F0795-C27D-491B-8912-2A43D5D2F6E4}">
      <dgm:prSet phldrT="[Texto]" custT="1"/>
      <dgm:spPr/>
      <dgm:t>
        <a:bodyPr/>
        <a:lstStyle/>
        <a:p>
          <a:r>
            <a:rPr lang="pt-BR" sz="2600" kern="120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Fontes escritas</a:t>
          </a:r>
          <a:endParaRPr lang="pt-BR" sz="26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9369FE2D-51CA-480B-8E42-9A8E60ECB3F6}" type="parTrans" cxnId="{CFD3DDD5-7CAE-408B-864A-1A8B5B7AA918}">
      <dgm:prSet/>
      <dgm:spPr/>
      <dgm:t>
        <a:bodyPr/>
        <a:lstStyle/>
        <a:p>
          <a:endParaRPr lang="pt-BR"/>
        </a:p>
      </dgm:t>
    </dgm:pt>
    <dgm:pt modelId="{A39C67BD-A7BC-47B7-93F5-EA68ACE1071A}" type="sibTrans" cxnId="{CFD3DDD5-7CAE-408B-864A-1A8B5B7AA918}">
      <dgm:prSet/>
      <dgm:spPr/>
      <dgm:t>
        <a:bodyPr/>
        <a:lstStyle/>
        <a:p>
          <a:endParaRPr lang="pt-BR"/>
        </a:p>
      </dgm:t>
    </dgm:pt>
    <dgm:pt modelId="{5F939CE7-534B-42A7-8B76-C5C485ECBE7F}">
      <dgm:prSet phldrT="[Texto]" custT="1"/>
      <dgm:spPr/>
      <dgm:t>
        <a:bodyPr/>
        <a:lstStyle/>
        <a:p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Fontes visuais</a:t>
          </a:r>
        </a:p>
      </dgm:t>
    </dgm:pt>
    <dgm:pt modelId="{7245869B-7136-452C-AF2F-0A62321BD5EC}" type="parTrans" cxnId="{54ABF585-483A-4CB3-846F-ECB9A654CC68}">
      <dgm:prSet/>
      <dgm:spPr/>
      <dgm:t>
        <a:bodyPr/>
        <a:lstStyle/>
        <a:p>
          <a:endParaRPr lang="pt-BR"/>
        </a:p>
      </dgm:t>
    </dgm:pt>
    <dgm:pt modelId="{ACB80F1A-3FAF-4487-8E30-6AEF399716B1}" type="sibTrans" cxnId="{54ABF585-483A-4CB3-846F-ECB9A654CC68}">
      <dgm:prSet/>
      <dgm:spPr/>
      <dgm:t>
        <a:bodyPr/>
        <a:lstStyle/>
        <a:p>
          <a:endParaRPr lang="pt-BR"/>
        </a:p>
      </dgm:t>
    </dgm:pt>
    <dgm:pt modelId="{94D230FA-7933-474A-B9B7-D56BFFCDF444}">
      <dgm:prSet phldrT="[Texto]" custT="1"/>
      <dgm:spPr/>
      <dgm:t>
        <a:bodyPr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Cultura material</a:t>
          </a:r>
          <a:endParaRPr lang="pt-BR" sz="26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DAFE5D07-D8B1-4CD4-B46A-CE719033A3AC}" type="parTrans" cxnId="{50C06A51-A1E8-40A3-830D-B063B7628D76}">
      <dgm:prSet/>
      <dgm:spPr/>
      <dgm:t>
        <a:bodyPr/>
        <a:lstStyle/>
        <a:p>
          <a:endParaRPr lang="pt-BR"/>
        </a:p>
      </dgm:t>
    </dgm:pt>
    <dgm:pt modelId="{C2B32EBE-9295-48EA-9DE5-81D879C725DC}" type="sibTrans" cxnId="{50C06A51-A1E8-40A3-830D-B063B7628D76}">
      <dgm:prSet/>
      <dgm:spPr/>
      <dgm:t>
        <a:bodyPr/>
        <a:lstStyle/>
        <a:p>
          <a:endParaRPr lang="pt-BR"/>
        </a:p>
      </dgm:t>
    </dgm:pt>
    <dgm:pt modelId="{259CA68F-0FBB-4D92-BFA2-559ED1947503}">
      <dgm:prSet phldrT="[Texto]" custT="1"/>
      <dgm:spPr/>
      <dgm:t>
        <a:bodyPr/>
        <a:lstStyle/>
        <a:p>
          <a:r>
            <a:rPr lang="pt-BR" sz="2600">
              <a:latin typeface="Roboto" panose="02000000000000000000" pitchFamily="2" charset="0"/>
              <a:ea typeface="Roboto" panose="02000000000000000000" pitchFamily="2" charset="0"/>
            </a:rPr>
            <a:t>Fontes orais</a:t>
          </a:r>
          <a:endParaRPr lang="pt-BR" sz="26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B3F8EBB-B595-4D51-9DD6-8ACDB59A4B83}" type="parTrans" cxnId="{16254A96-4F5C-4F20-B5B7-2F9621937EB2}">
      <dgm:prSet/>
      <dgm:spPr/>
      <dgm:t>
        <a:bodyPr/>
        <a:lstStyle/>
        <a:p>
          <a:endParaRPr lang="pt-BR"/>
        </a:p>
      </dgm:t>
    </dgm:pt>
    <dgm:pt modelId="{6BD25F2C-5352-4BAC-90FE-8C098C1B49D7}" type="sibTrans" cxnId="{16254A96-4F5C-4F20-B5B7-2F9621937EB2}">
      <dgm:prSet/>
      <dgm:spPr/>
      <dgm:t>
        <a:bodyPr/>
        <a:lstStyle/>
        <a:p>
          <a:endParaRPr lang="pt-BR"/>
        </a:p>
      </dgm:t>
    </dgm:pt>
    <dgm:pt modelId="{8E896ECB-529A-4247-8E63-A1376B27D97B}" type="pres">
      <dgm:prSet presAssocID="{F1F45642-8433-41A3-8D15-5527FFB3C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353BC3-5CE0-4DFD-8361-4DB1ADA2AB06}" type="pres">
      <dgm:prSet presAssocID="{2A271A46-6B44-4F4A-BCB8-085448D21140}" presName="centerShape" presStyleLbl="node0" presStyleIdx="0" presStyleCnt="1"/>
      <dgm:spPr/>
    </dgm:pt>
    <dgm:pt modelId="{A50B7497-5101-4E79-B1E2-9963AA21552A}" type="pres">
      <dgm:prSet presAssocID="{D81F0795-C27D-491B-8912-2A43D5D2F6E4}" presName="node" presStyleLbl="node1" presStyleIdx="0" presStyleCnt="4" custScaleX="118135" custScaleY="97895">
        <dgm:presLayoutVars>
          <dgm:bulletEnabled val="1"/>
        </dgm:presLayoutVars>
      </dgm:prSet>
      <dgm:spPr/>
    </dgm:pt>
    <dgm:pt modelId="{326C8082-72A3-44C4-9414-132B6E267322}" type="pres">
      <dgm:prSet presAssocID="{D81F0795-C27D-491B-8912-2A43D5D2F6E4}" presName="dummy" presStyleCnt="0"/>
      <dgm:spPr/>
    </dgm:pt>
    <dgm:pt modelId="{8B0170AB-06EE-45A3-AAC4-70F89297C1D4}" type="pres">
      <dgm:prSet presAssocID="{A39C67BD-A7BC-47B7-93F5-EA68ACE1071A}" presName="sibTrans" presStyleLbl="sibTrans2D1" presStyleIdx="0" presStyleCnt="4"/>
      <dgm:spPr/>
    </dgm:pt>
    <dgm:pt modelId="{EE67B804-7510-48B2-BE5D-7A8AE9B011ED}" type="pres">
      <dgm:prSet presAssocID="{5F939CE7-534B-42A7-8B76-C5C485ECBE7F}" presName="node" presStyleLbl="node1" presStyleIdx="1" presStyleCnt="4">
        <dgm:presLayoutVars>
          <dgm:bulletEnabled val="1"/>
        </dgm:presLayoutVars>
      </dgm:prSet>
      <dgm:spPr/>
    </dgm:pt>
    <dgm:pt modelId="{FEE5390B-D9E9-4507-BE74-B113B945307E}" type="pres">
      <dgm:prSet presAssocID="{5F939CE7-534B-42A7-8B76-C5C485ECBE7F}" presName="dummy" presStyleCnt="0"/>
      <dgm:spPr/>
    </dgm:pt>
    <dgm:pt modelId="{6A83406E-F673-4B17-872E-119807766ECF}" type="pres">
      <dgm:prSet presAssocID="{ACB80F1A-3FAF-4487-8E30-6AEF399716B1}" presName="sibTrans" presStyleLbl="sibTrans2D1" presStyleIdx="1" presStyleCnt="4"/>
      <dgm:spPr/>
    </dgm:pt>
    <dgm:pt modelId="{459B1DC0-2832-465E-9D1F-586437E85F88}" type="pres">
      <dgm:prSet presAssocID="{94D230FA-7933-474A-B9B7-D56BFFCDF444}" presName="node" presStyleLbl="node1" presStyleIdx="2" presStyleCnt="4" custScaleX="119984">
        <dgm:presLayoutVars>
          <dgm:bulletEnabled val="1"/>
        </dgm:presLayoutVars>
      </dgm:prSet>
      <dgm:spPr/>
    </dgm:pt>
    <dgm:pt modelId="{D9030C06-4A26-4C8C-8E2A-7144A6E987E0}" type="pres">
      <dgm:prSet presAssocID="{94D230FA-7933-474A-B9B7-D56BFFCDF444}" presName="dummy" presStyleCnt="0"/>
      <dgm:spPr/>
    </dgm:pt>
    <dgm:pt modelId="{7D5661F5-C6F7-49A5-8339-72D3B9212C6D}" type="pres">
      <dgm:prSet presAssocID="{C2B32EBE-9295-48EA-9DE5-81D879C725DC}" presName="sibTrans" presStyleLbl="sibTrans2D1" presStyleIdx="2" presStyleCnt="4"/>
      <dgm:spPr/>
    </dgm:pt>
    <dgm:pt modelId="{2B0E3370-7E3D-4D1B-9217-3CB05A0FA54C}" type="pres">
      <dgm:prSet presAssocID="{259CA68F-0FBB-4D92-BFA2-559ED1947503}" presName="node" presStyleLbl="node1" presStyleIdx="3" presStyleCnt="4">
        <dgm:presLayoutVars>
          <dgm:bulletEnabled val="1"/>
        </dgm:presLayoutVars>
      </dgm:prSet>
      <dgm:spPr/>
    </dgm:pt>
    <dgm:pt modelId="{FA0A94B8-454C-49A0-B8A1-E5E2E04C313C}" type="pres">
      <dgm:prSet presAssocID="{259CA68F-0FBB-4D92-BFA2-559ED1947503}" presName="dummy" presStyleCnt="0"/>
      <dgm:spPr/>
    </dgm:pt>
    <dgm:pt modelId="{7F386F5B-ECDE-49A9-A807-4E2288007FE7}" type="pres">
      <dgm:prSet presAssocID="{6BD25F2C-5352-4BAC-90FE-8C098C1B49D7}" presName="sibTrans" presStyleLbl="sibTrans2D1" presStyleIdx="3" presStyleCnt="4"/>
      <dgm:spPr/>
    </dgm:pt>
  </dgm:ptLst>
  <dgm:cxnLst>
    <dgm:cxn modelId="{78AE8323-83AA-4AA8-A124-154BD290512A}" type="presOf" srcId="{6BD25F2C-5352-4BAC-90FE-8C098C1B49D7}" destId="{7F386F5B-ECDE-49A9-A807-4E2288007FE7}" srcOrd="0" destOrd="0" presId="urn:microsoft.com/office/officeart/2005/8/layout/radial6"/>
    <dgm:cxn modelId="{8DBBB123-0B00-4A80-9D80-CFE86C7B304D}" type="presOf" srcId="{ACB80F1A-3FAF-4487-8E30-6AEF399716B1}" destId="{6A83406E-F673-4B17-872E-119807766ECF}" srcOrd="0" destOrd="0" presId="urn:microsoft.com/office/officeart/2005/8/layout/radial6"/>
    <dgm:cxn modelId="{45099F65-2680-4CD8-B9E1-AC897BE5D49D}" type="presOf" srcId="{5F939CE7-534B-42A7-8B76-C5C485ECBE7F}" destId="{EE67B804-7510-48B2-BE5D-7A8AE9B011ED}" srcOrd="0" destOrd="0" presId="urn:microsoft.com/office/officeart/2005/8/layout/radial6"/>
    <dgm:cxn modelId="{17107F69-E53A-43D6-B0D1-B77CA1DCFDF5}" type="presOf" srcId="{F1F45642-8433-41A3-8D15-5527FFB3CDCF}" destId="{8E896ECB-529A-4247-8E63-A1376B27D97B}" srcOrd="0" destOrd="0" presId="urn:microsoft.com/office/officeart/2005/8/layout/radial6"/>
    <dgm:cxn modelId="{50C06A51-A1E8-40A3-830D-B063B7628D76}" srcId="{2A271A46-6B44-4F4A-BCB8-085448D21140}" destId="{94D230FA-7933-474A-B9B7-D56BFFCDF444}" srcOrd="2" destOrd="0" parTransId="{DAFE5D07-D8B1-4CD4-B46A-CE719033A3AC}" sibTransId="{C2B32EBE-9295-48EA-9DE5-81D879C725DC}"/>
    <dgm:cxn modelId="{3626D17E-2781-468D-99CA-64D794413CD7}" type="presOf" srcId="{94D230FA-7933-474A-B9B7-D56BFFCDF444}" destId="{459B1DC0-2832-465E-9D1F-586437E85F88}" srcOrd="0" destOrd="0" presId="urn:microsoft.com/office/officeart/2005/8/layout/radial6"/>
    <dgm:cxn modelId="{54ABF585-483A-4CB3-846F-ECB9A654CC68}" srcId="{2A271A46-6B44-4F4A-BCB8-085448D21140}" destId="{5F939CE7-534B-42A7-8B76-C5C485ECBE7F}" srcOrd="1" destOrd="0" parTransId="{7245869B-7136-452C-AF2F-0A62321BD5EC}" sibTransId="{ACB80F1A-3FAF-4487-8E30-6AEF399716B1}"/>
    <dgm:cxn modelId="{16254A96-4F5C-4F20-B5B7-2F9621937EB2}" srcId="{2A271A46-6B44-4F4A-BCB8-085448D21140}" destId="{259CA68F-0FBB-4D92-BFA2-559ED1947503}" srcOrd="3" destOrd="0" parTransId="{BB3F8EBB-B595-4D51-9DD6-8ACDB59A4B83}" sibTransId="{6BD25F2C-5352-4BAC-90FE-8C098C1B49D7}"/>
    <dgm:cxn modelId="{8E1F8E98-CB9C-4B12-A7F6-358F5BD4C3E6}" type="presOf" srcId="{2A271A46-6B44-4F4A-BCB8-085448D21140}" destId="{1F353BC3-5CE0-4DFD-8361-4DB1ADA2AB06}" srcOrd="0" destOrd="0" presId="urn:microsoft.com/office/officeart/2005/8/layout/radial6"/>
    <dgm:cxn modelId="{18939F9A-CEF3-4E80-BA8D-70C1C9BAAD78}" srcId="{F1F45642-8433-41A3-8D15-5527FFB3CDCF}" destId="{2A271A46-6B44-4F4A-BCB8-085448D21140}" srcOrd="0" destOrd="0" parTransId="{B01DC6F1-ACA4-45EA-B6ED-AF8424E8171F}" sibTransId="{BAAFB791-C416-4139-85A9-4B169B620543}"/>
    <dgm:cxn modelId="{A64150A4-9648-4DEB-96F6-F949D81D65F2}" type="presOf" srcId="{A39C67BD-A7BC-47B7-93F5-EA68ACE1071A}" destId="{8B0170AB-06EE-45A3-AAC4-70F89297C1D4}" srcOrd="0" destOrd="0" presId="urn:microsoft.com/office/officeart/2005/8/layout/radial6"/>
    <dgm:cxn modelId="{52D4E2B2-5CED-4A9E-BFA9-360310539DF9}" type="presOf" srcId="{D81F0795-C27D-491B-8912-2A43D5D2F6E4}" destId="{A50B7497-5101-4E79-B1E2-9963AA21552A}" srcOrd="0" destOrd="0" presId="urn:microsoft.com/office/officeart/2005/8/layout/radial6"/>
    <dgm:cxn modelId="{CFD3DDD5-7CAE-408B-864A-1A8B5B7AA918}" srcId="{2A271A46-6B44-4F4A-BCB8-085448D21140}" destId="{D81F0795-C27D-491B-8912-2A43D5D2F6E4}" srcOrd="0" destOrd="0" parTransId="{9369FE2D-51CA-480B-8E42-9A8E60ECB3F6}" sibTransId="{A39C67BD-A7BC-47B7-93F5-EA68ACE1071A}"/>
    <dgm:cxn modelId="{736E5BE6-2820-40ED-A178-A61057B48D49}" type="presOf" srcId="{C2B32EBE-9295-48EA-9DE5-81D879C725DC}" destId="{7D5661F5-C6F7-49A5-8339-72D3B9212C6D}" srcOrd="0" destOrd="0" presId="urn:microsoft.com/office/officeart/2005/8/layout/radial6"/>
    <dgm:cxn modelId="{F2EF54E9-20F0-4A65-9FFD-A968370F9D6E}" type="presOf" srcId="{259CA68F-0FBB-4D92-BFA2-559ED1947503}" destId="{2B0E3370-7E3D-4D1B-9217-3CB05A0FA54C}" srcOrd="0" destOrd="0" presId="urn:microsoft.com/office/officeart/2005/8/layout/radial6"/>
    <dgm:cxn modelId="{DAAC770E-5490-4FC1-956B-F4B050A76380}" type="presParOf" srcId="{8E896ECB-529A-4247-8E63-A1376B27D97B}" destId="{1F353BC3-5CE0-4DFD-8361-4DB1ADA2AB06}" srcOrd="0" destOrd="0" presId="urn:microsoft.com/office/officeart/2005/8/layout/radial6"/>
    <dgm:cxn modelId="{E1C0C8FE-73B2-461B-B403-461AE0F9E8F1}" type="presParOf" srcId="{8E896ECB-529A-4247-8E63-A1376B27D97B}" destId="{A50B7497-5101-4E79-B1E2-9963AA21552A}" srcOrd="1" destOrd="0" presId="urn:microsoft.com/office/officeart/2005/8/layout/radial6"/>
    <dgm:cxn modelId="{1C0C4005-E822-48F7-B413-ED3A0EF455D7}" type="presParOf" srcId="{8E896ECB-529A-4247-8E63-A1376B27D97B}" destId="{326C8082-72A3-44C4-9414-132B6E267322}" srcOrd="2" destOrd="0" presId="urn:microsoft.com/office/officeart/2005/8/layout/radial6"/>
    <dgm:cxn modelId="{810D21F8-D7F3-4DCC-A6B0-76ADB7BCB43F}" type="presParOf" srcId="{8E896ECB-529A-4247-8E63-A1376B27D97B}" destId="{8B0170AB-06EE-45A3-AAC4-70F89297C1D4}" srcOrd="3" destOrd="0" presId="urn:microsoft.com/office/officeart/2005/8/layout/radial6"/>
    <dgm:cxn modelId="{74988529-8267-4B97-ABC6-8E126989BC49}" type="presParOf" srcId="{8E896ECB-529A-4247-8E63-A1376B27D97B}" destId="{EE67B804-7510-48B2-BE5D-7A8AE9B011ED}" srcOrd="4" destOrd="0" presId="urn:microsoft.com/office/officeart/2005/8/layout/radial6"/>
    <dgm:cxn modelId="{15735440-975A-4CAC-959A-73B196A4CA02}" type="presParOf" srcId="{8E896ECB-529A-4247-8E63-A1376B27D97B}" destId="{FEE5390B-D9E9-4507-BE74-B113B945307E}" srcOrd="5" destOrd="0" presId="urn:microsoft.com/office/officeart/2005/8/layout/radial6"/>
    <dgm:cxn modelId="{C4DD4555-804A-4621-9A3C-A06849CA94D1}" type="presParOf" srcId="{8E896ECB-529A-4247-8E63-A1376B27D97B}" destId="{6A83406E-F673-4B17-872E-119807766ECF}" srcOrd="6" destOrd="0" presId="urn:microsoft.com/office/officeart/2005/8/layout/radial6"/>
    <dgm:cxn modelId="{13CF1335-B37F-4199-A7DD-0D7C4DDDE6BB}" type="presParOf" srcId="{8E896ECB-529A-4247-8E63-A1376B27D97B}" destId="{459B1DC0-2832-465E-9D1F-586437E85F88}" srcOrd="7" destOrd="0" presId="urn:microsoft.com/office/officeart/2005/8/layout/radial6"/>
    <dgm:cxn modelId="{A7C25E13-C9C4-410B-881D-BDFF28FE385F}" type="presParOf" srcId="{8E896ECB-529A-4247-8E63-A1376B27D97B}" destId="{D9030C06-4A26-4C8C-8E2A-7144A6E987E0}" srcOrd="8" destOrd="0" presId="urn:microsoft.com/office/officeart/2005/8/layout/radial6"/>
    <dgm:cxn modelId="{3533EEED-E8F0-4F59-9BE9-DA58457A0E86}" type="presParOf" srcId="{8E896ECB-529A-4247-8E63-A1376B27D97B}" destId="{7D5661F5-C6F7-49A5-8339-72D3B9212C6D}" srcOrd="9" destOrd="0" presId="urn:microsoft.com/office/officeart/2005/8/layout/radial6"/>
    <dgm:cxn modelId="{933DE90E-8E92-44C3-8ABA-33D0F578160F}" type="presParOf" srcId="{8E896ECB-529A-4247-8E63-A1376B27D97B}" destId="{2B0E3370-7E3D-4D1B-9217-3CB05A0FA54C}" srcOrd="10" destOrd="0" presId="urn:microsoft.com/office/officeart/2005/8/layout/radial6"/>
    <dgm:cxn modelId="{A2D454EE-C97C-45A1-94B7-1B904E2ED519}" type="presParOf" srcId="{8E896ECB-529A-4247-8E63-A1376B27D97B}" destId="{FA0A94B8-454C-49A0-B8A1-E5E2E04C313C}" srcOrd="11" destOrd="0" presId="urn:microsoft.com/office/officeart/2005/8/layout/radial6"/>
    <dgm:cxn modelId="{575BA124-D568-46D1-B0E8-CEBDCC73AEAD}" type="presParOf" srcId="{8E896ECB-529A-4247-8E63-A1376B27D97B}" destId="{7F386F5B-ECDE-49A9-A807-4E2288007FE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946899-16FE-467C-96F0-D0B1151A23B7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6B0131D-1730-4209-B09C-065607036873}">
      <dgm:prSet custT="1"/>
      <dgm:spPr>
        <a:solidFill>
          <a:srgbClr val="CDD4E9"/>
        </a:solidFill>
      </dgm:spPr>
      <dgm:t>
        <a:bodyPr/>
        <a:lstStyle/>
        <a:p>
          <a:pPr algn="l"/>
          <a:r>
            <a:rPr lang="pt-BR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Explicação criacionista</a:t>
          </a:r>
          <a:r>
            <a:rPr lang="pt-BR" sz="32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</a:t>
          </a:r>
          <a:r>
            <a:rPr lang="pt-BR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defende que a vida e toda matéria existente são resultados da ação direta de um Criador.</a:t>
          </a:r>
        </a:p>
      </dgm:t>
    </dgm:pt>
    <dgm:pt modelId="{8F78207B-DE48-4E96-9C18-16ED4B1C4182}" type="parTrans" cxnId="{1594BC7F-41A0-4488-947A-30ACAE812620}">
      <dgm:prSet/>
      <dgm:spPr/>
      <dgm:t>
        <a:bodyPr/>
        <a:lstStyle/>
        <a:p>
          <a:endParaRPr lang="pt-BR"/>
        </a:p>
      </dgm:t>
    </dgm:pt>
    <dgm:pt modelId="{EF12CB79-B5C9-4BB1-BA0C-6119BFEA52AF}" type="sibTrans" cxnId="{1594BC7F-41A0-4488-947A-30ACAE812620}">
      <dgm:prSet/>
      <dgm:spPr/>
      <dgm:t>
        <a:bodyPr/>
        <a:lstStyle/>
        <a:p>
          <a:endParaRPr lang="pt-BR"/>
        </a:p>
      </dgm:t>
    </dgm:pt>
    <dgm:pt modelId="{12AC9346-A78D-451C-86C5-FA8A897787C2}">
      <dgm:prSet custT="1"/>
      <dgm:spPr>
        <a:solidFill>
          <a:srgbClr val="CDD4E9"/>
        </a:solidFill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Teoria evolucionista</a:t>
          </a:r>
          <a:r>
            <a:rPr lang="pt-BR" sz="32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</a:t>
          </a:r>
          <a:r>
            <a:rPr lang="pt-BR" sz="3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defende que todos os seres vivos são resultado de um longo processo de evolução. </a:t>
          </a:r>
        </a:p>
      </dgm:t>
    </dgm:pt>
    <dgm:pt modelId="{B1E9014E-7D88-498D-8D5C-B7B80DD4213F}" type="parTrans" cxnId="{1376CB13-BD10-4086-B515-A6C698D97A12}">
      <dgm:prSet/>
      <dgm:spPr/>
      <dgm:t>
        <a:bodyPr/>
        <a:lstStyle/>
        <a:p>
          <a:endParaRPr lang="pt-BR"/>
        </a:p>
      </dgm:t>
    </dgm:pt>
    <dgm:pt modelId="{A1EC550D-AE4A-47C3-A1AC-E2FC44E7F047}" type="sibTrans" cxnId="{1376CB13-BD10-4086-B515-A6C698D97A12}">
      <dgm:prSet/>
      <dgm:spPr/>
      <dgm:t>
        <a:bodyPr/>
        <a:lstStyle/>
        <a:p>
          <a:endParaRPr lang="pt-BR"/>
        </a:p>
      </dgm:t>
    </dgm:pt>
    <dgm:pt modelId="{B861E53B-ECE0-4696-B5D2-7FD54D8E6943}" type="pres">
      <dgm:prSet presAssocID="{AF946899-16FE-467C-96F0-D0B1151A23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2BF264-4648-46A0-ADEC-BF908ED8A845}" type="pres">
      <dgm:prSet presAssocID="{76B0131D-1730-4209-B09C-065607036873}" presName="vertOne" presStyleCnt="0"/>
      <dgm:spPr/>
    </dgm:pt>
    <dgm:pt modelId="{2FBC70F0-50DE-4473-97AA-813A49202100}" type="pres">
      <dgm:prSet presAssocID="{76B0131D-1730-4209-B09C-065607036873}" presName="txOne" presStyleLbl="node0" presStyleIdx="0" presStyleCnt="1" custScaleY="28985" custLinFactY="27108" custLinFactNeighborY="100000">
        <dgm:presLayoutVars>
          <dgm:chPref val="3"/>
        </dgm:presLayoutVars>
      </dgm:prSet>
      <dgm:spPr/>
    </dgm:pt>
    <dgm:pt modelId="{2B586DAB-3BF4-4EB3-BABB-0DC25287F4AA}" type="pres">
      <dgm:prSet presAssocID="{76B0131D-1730-4209-B09C-065607036873}" presName="parTransOne" presStyleCnt="0"/>
      <dgm:spPr/>
    </dgm:pt>
    <dgm:pt modelId="{A92057B5-BFB4-4D2D-80DF-4F192E036075}" type="pres">
      <dgm:prSet presAssocID="{76B0131D-1730-4209-B09C-065607036873}" presName="horzOne" presStyleCnt="0"/>
      <dgm:spPr/>
    </dgm:pt>
    <dgm:pt modelId="{CB6E318C-E347-4083-B08F-9D62C98C21F3}" type="pres">
      <dgm:prSet presAssocID="{12AC9346-A78D-451C-86C5-FA8A897787C2}" presName="vertTwo" presStyleCnt="0"/>
      <dgm:spPr/>
    </dgm:pt>
    <dgm:pt modelId="{A3FD0D2E-D3BD-4F7D-AC2B-D37FB94C7D14}" type="pres">
      <dgm:prSet presAssocID="{12AC9346-A78D-451C-86C5-FA8A897787C2}" presName="txTwo" presStyleLbl="node2" presStyleIdx="0" presStyleCnt="1" custScaleY="29743" custLinFactNeighborY="-44357">
        <dgm:presLayoutVars>
          <dgm:chPref val="3"/>
        </dgm:presLayoutVars>
      </dgm:prSet>
      <dgm:spPr>
        <a:xfrm>
          <a:off x="5134" y="2464930"/>
          <a:ext cx="10505330" cy="2187892"/>
        </a:xfrm>
        <a:prstGeom prst="roundRect">
          <a:avLst>
            <a:gd name="adj" fmla="val 10000"/>
          </a:avLst>
        </a:prstGeom>
      </dgm:spPr>
    </dgm:pt>
    <dgm:pt modelId="{27804418-458B-4020-856B-11776003D804}" type="pres">
      <dgm:prSet presAssocID="{12AC9346-A78D-451C-86C5-FA8A897787C2}" presName="horzTwo" presStyleCnt="0"/>
      <dgm:spPr/>
    </dgm:pt>
  </dgm:ptLst>
  <dgm:cxnLst>
    <dgm:cxn modelId="{1376CB13-BD10-4086-B515-A6C698D97A12}" srcId="{76B0131D-1730-4209-B09C-065607036873}" destId="{12AC9346-A78D-451C-86C5-FA8A897787C2}" srcOrd="0" destOrd="0" parTransId="{B1E9014E-7D88-498D-8D5C-B7B80DD4213F}" sibTransId="{A1EC550D-AE4A-47C3-A1AC-E2FC44E7F047}"/>
    <dgm:cxn modelId="{1594BC7F-41A0-4488-947A-30ACAE812620}" srcId="{AF946899-16FE-467C-96F0-D0B1151A23B7}" destId="{76B0131D-1730-4209-B09C-065607036873}" srcOrd="0" destOrd="0" parTransId="{8F78207B-DE48-4E96-9C18-16ED4B1C4182}" sibTransId="{EF12CB79-B5C9-4BB1-BA0C-6119BFEA52AF}"/>
    <dgm:cxn modelId="{97189B8D-F48B-415E-9159-B3CC2D33392F}" type="presOf" srcId="{AF946899-16FE-467C-96F0-D0B1151A23B7}" destId="{B861E53B-ECE0-4696-B5D2-7FD54D8E6943}" srcOrd="0" destOrd="0" presId="urn:microsoft.com/office/officeart/2005/8/layout/hierarchy4"/>
    <dgm:cxn modelId="{3A9FD4C8-E172-4DDB-BAF8-6B934B41117E}" type="presOf" srcId="{12AC9346-A78D-451C-86C5-FA8A897787C2}" destId="{A3FD0D2E-D3BD-4F7D-AC2B-D37FB94C7D14}" srcOrd="0" destOrd="0" presId="urn:microsoft.com/office/officeart/2005/8/layout/hierarchy4"/>
    <dgm:cxn modelId="{B49857F1-8EB0-4334-9B23-CAF898DC3EFC}" type="presOf" srcId="{76B0131D-1730-4209-B09C-065607036873}" destId="{2FBC70F0-50DE-4473-97AA-813A49202100}" srcOrd="0" destOrd="0" presId="urn:microsoft.com/office/officeart/2005/8/layout/hierarchy4"/>
    <dgm:cxn modelId="{9F8DAEC8-CD72-4991-86EE-F49DE58F4529}" type="presParOf" srcId="{B861E53B-ECE0-4696-B5D2-7FD54D8E6943}" destId="{0B2BF264-4648-46A0-ADEC-BF908ED8A845}" srcOrd="0" destOrd="0" presId="urn:microsoft.com/office/officeart/2005/8/layout/hierarchy4"/>
    <dgm:cxn modelId="{BDEC9DF5-49C6-4522-AE0B-48175E7E6121}" type="presParOf" srcId="{0B2BF264-4648-46A0-ADEC-BF908ED8A845}" destId="{2FBC70F0-50DE-4473-97AA-813A49202100}" srcOrd="0" destOrd="0" presId="urn:microsoft.com/office/officeart/2005/8/layout/hierarchy4"/>
    <dgm:cxn modelId="{26E82B54-1B95-4822-B7CE-AEF1781A1581}" type="presParOf" srcId="{0B2BF264-4648-46A0-ADEC-BF908ED8A845}" destId="{2B586DAB-3BF4-4EB3-BABB-0DC25287F4AA}" srcOrd="1" destOrd="0" presId="urn:microsoft.com/office/officeart/2005/8/layout/hierarchy4"/>
    <dgm:cxn modelId="{0004E7CE-1D15-419B-97FA-7060FB6887D9}" type="presParOf" srcId="{0B2BF264-4648-46A0-ADEC-BF908ED8A845}" destId="{A92057B5-BFB4-4D2D-80DF-4F192E036075}" srcOrd="2" destOrd="0" presId="urn:microsoft.com/office/officeart/2005/8/layout/hierarchy4"/>
    <dgm:cxn modelId="{62A7E9A4-5051-4AC1-B72A-1F15271AC3BC}" type="presParOf" srcId="{A92057B5-BFB4-4D2D-80DF-4F192E036075}" destId="{CB6E318C-E347-4083-B08F-9D62C98C21F3}" srcOrd="0" destOrd="0" presId="urn:microsoft.com/office/officeart/2005/8/layout/hierarchy4"/>
    <dgm:cxn modelId="{C0EC2616-EF99-4020-AC5B-4686B4196662}" type="presParOf" srcId="{CB6E318C-E347-4083-B08F-9D62C98C21F3}" destId="{A3FD0D2E-D3BD-4F7D-AC2B-D37FB94C7D14}" srcOrd="0" destOrd="0" presId="urn:microsoft.com/office/officeart/2005/8/layout/hierarchy4"/>
    <dgm:cxn modelId="{05C72916-DC73-45DE-9C0B-7D623B6767DD}" type="presParOf" srcId="{CB6E318C-E347-4083-B08F-9D62C98C21F3}" destId="{27804418-458B-4020-856B-11776003D804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404963-1A69-4570-B570-629AF9604EC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84F7C4AA-4200-435F-9AAD-936318A31922}">
      <dgm:prSet phldrT="[Texto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Evolucionismo</a:t>
          </a:r>
        </a:p>
      </dgm:t>
    </dgm:pt>
    <dgm:pt modelId="{23734852-36C1-44E1-864B-4AEDFF829963}" type="parTrans" cxnId="{8DEF5700-82DE-4333-905E-CC8D1BA0A98C}">
      <dgm:prSet/>
      <dgm:spPr/>
      <dgm:t>
        <a:bodyPr/>
        <a:lstStyle/>
        <a:p>
          <a:endParaRPr lang="pt-BR"/>
        </a:p>
      </dgm:t>
    </dgm:pt>
    <dgm:pt modelId="{49B8A750-177C-47B2-B668-221A45876EE6}" type="sibTrans" cxnId="{8DEF5700-82DE-4333-905E-CC8D1BA0A98C}">
      <dgm:prSet/>
      <dgm:spPr/>
      <dgm:t>
        <a:bodyPr/>
        <a:lstStyle/>
        <a:p>
          <a:endParaRPr lang="pt-BR"/>
        </a:p>
      </dgm:t>
    </dgm:pt>
    <dgm:pt modelId="{83043261-66C7-4B63-AB6C-87B88EF905E5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Grupo de primatas originou os primeiros hominídeos.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1C51599E-8123-47C5-B638-385D7E1F059C}" type="parTrans" cxnId="{71E5A31A-98A3-4FF2-B34C-9D71E3114867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CBC90DB-1912-4AC0-BABD-CD172F6258E1}" type="sibTrans" cxnId="{71E5A31A-98A3-4FF2-B34C-9D71E3114867}">
      <dgm:prSet/>
      <dgm:spPr/>
      <dgm:t>
        <a:bodyPr/>
        <a:lstStyle/>
        <a:p>
          <a:endParaRPr lang="pt-BR"/>
        </a:p>
      </dgm:t>
    </dgm:pt>
    <dgm:pt modelId="{A882F799-2C8C-42D8-A3F3-5D89086B1A28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i="1" kern="1200" dirty="0">
              <a:latin typeface="Roboto" panose="02000000000000000000" pitchFamily="2" charset="0"/>
              <a:ea typeface="Roboto" panose="02000000000000000000" pitchFamily="2" charset="0"/>
            </a:rPr>
            <a:t>Australopithecus</a:t>
          </a:r>
          <a:r>
            <a:rPr lang="pt-BR" sz="2800" b="0" kern="1200" dirty="0">
              <a:latin typeface="Roboto" panose="02000000000000000000" pitchFamily="2" charset="0"/>
              <a:ea typeface="Roboto" panose="02000000000000000000" pitchFamily="2" charset="0"/>
            </a:rPr>
            <a:t>,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hominídeos</a:t>
          </a:r>
          <a:r>
            <a:rPr lang="pt-BR" sz="2800" b="0" kern="1200" dirty="0">
              <a:latin typeface="Roboto" panose="02000000000000000000" pitchFamily="2" charset="0"/>
              <a:ea typeface="Roboto" panose="02000000000000000000" pitchFamily="2" charset="0"/>
            </a:rPr>
            <a:t> que viveram há cerca de 5,5 milhões de anos. </a:t>
          </a:r>
          <a:endParaRPr lang="pt-BR" sz="2800" b="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19FF8DC0-2805-48DB-837E-01CA05202934}" type="parTrans" cxnId="{CD451D93-40A4-4A0A-8AC3-712C40C22FC5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964E4B3-B827-4EC0-8375-A2C9ED7B94EA}" type="sibTrans" cxnId="{CD451D93-40A4-4A0A-8AC3-712C40C22FC5}">
      <dgm:prSet/>
      <dgm:spPr/>
      <dgm:t>
        <a:bodyPr/>
        <a:lstStyle/>
        <a:p>
          <a:endParaRPr lang="pt-BR"/>
        </a:p>
      </dgm:t>
    </dgm:pt>
    <dgm:pt modelId="{E8C8FC59-45D1-4FD6-92C2-BAB99A1F56FE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i="1" kern="1200" dirty="0">
              <a:latin typeface="Roboto" panose="02000000000000000000" pitchFamily="2" charset="0"/>
              <a:ea typeface="Roboto" panose="02000000000000000000" pitchFamily="2" charset="0"/>
            </a:rPr>
            <a:t>Homo</a:t>
          </a:r>
          <a:r>
            <a:rPr lang="pt-BR" sz="2800" b="1" i="1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surgiu há cerca de 2 milhões de anos.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C5D12F3C-0296-4432-8551-DEC143C38B62}" type="parTrans" cxnId="{B8BECFF9-BBF8-4375-9D5D-F8CC8526585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E77FFAF-C4AB-4E5C-AE1A-EE991E685669}" type="sibTrans" cxnId="{B8BECFF9-BBF8-4375-9D5D-F8CC85265853}">
      <dgm:prSet/>
      <dgm:spPr/>
      <dgm:t>
        <a:bodyPr/>
        <a:lstStyle/>
        <a:p>
          <a:endParaRPr lang="pt-BR"/>
        </a:p>
      </dgm:t>
    </dgm:pt>
    <dgm:pt modelId="{2DFD3477-B724-4146-8919-8B6D66736583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i="1" kern="1200" dirty="0">
              <a:latin typeface="Roboto" panose="02000000000000000000" pitchFamily="2" charset="0"/>
              <a:ea typeface="Roboto" panose="02000000000000000000" pitchFamily="2" charset="0"/>
            </a:rPr>
            <a:t>Homo sapiens sapiens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surgiu há cerca de 100 mil anos. Desenvolveu a fala e outras habilidades, garantindo a sobrevivência. 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80823250-51EA-4FE0-84AE-CD84C8D77902}" type="parTrans" cxnId="{21DF69FF-B6FD-4FC9-B04E-DC98369822A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 sz="2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F9E0CDD-6055-4664-8C2B-27E102B2C948}" type="sibTrans" cxnId="{21DF69FF-B6FD-4FC9-B04E-DC98369822A3}">
      <dgm:prSet/>
      <dgm:spPr/>
      <dgm:t>
        <a:bodyPr/>
        <a:lstStyle/>
        <a:p>
          <a:endParaRPr lang="pt-BR"/>
        </a:p>
      </dgm:t>
    </dgm:pt>
    <dgm:pt modelId="{95942AC2-4066-4AF8-AEDB-3E0D34FE1186}" type="pres">
      <dgm:prSet presAssocID="{0A404963-1A69-4570-B570-629AF9604E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2B082A-C26E-4F7E-A8AC-F9EEE824E934}" type="pres">
      <dgm:prSet presAssocID="{84F7C4AA-4200-435F-9AAD-936318A31922}" presName="root1" presStyleCnt="0"/>
      <dgm:spPr/>
    </dgm:pt>
    <dgm:pt modelId="{60B11333-2319-442F-8C78-8A936D573C39}" type="pres">
      <dgm:prSet presAssocID="{84F7C4AA-4200-435F-9AAD-936318A31922}" presName="LevelOneTextNode" presStyleLbl="node0" presStyleIdx="0" presStyleCnt="1" custScaleX="78556" custLinFactNeighborX="45" custLinFactNeighborY="-19067">
        <dgm:presLayoutVars>
          <dgm:chPref val="3"/>
        </dgm:presLayoutVars>
      </dgm:prSet>
      <dgm:spPr>
        <a:xfrm>
          <a:off x="479927" y="92369"/>
          <a:ext cx="3277105" cy="1638552"/>
        </a:xfrm>
        <a:prstGeom prst="roundRect">
          <a:avLst>
            <a:gd name="adj" fmla="val 10000"/>
          </a:avLst>
        </a:prstGeom>
      </dgm:spPr>
    </dgm:pt>
    <dgm:pt modelId="{9B976386-DA0E-43E8-AC08-08A76FF713F2}" type="pres">
      <dgm:prSet presAssocID="{84F7C4AA-4200-435F-9AAD-936318A31922}" presName="level2hierChild" presStyleCnt="0"/>
      <dgm:spPr/>
    </dgm:pt>
    <dgm:pt modelId="{FA4404C3-F4A4-4C62-968C-A8E60C0CD45C}" type="pres">
      <dgm:prSet presAssocID="{1C51599E-8123-47C5-B638-385D7E1F059C}" presName="conn2-1" presStyleLbl="parChTrans1D2" presStyleIdx="0" presStyleCnt="4"/>
      <dgm:spPr/>
    </dgm:pt>
    <dgm:pt modelId="{D6E364F2-B0FC-47CA-A74A-8203F6A7F229}" type="pres">
      <dgm:prSet presAssocID="{1C51599E-8123-47C5-B638-385D7E1F059C}" presName="connTx" presStyleLbl="parChTrans1D2" presStyleIdx="0" presStyleCnt="4"/>
      <dgm:spPr/>
    </dgm:pt>
    <dgm:pt modelId="{A594E924-5AC0-4E6D-A73A-03D890166583}" type="pres">
      <dgm:prSet presAssocID="{83043261-66C7-4B63-AB6C-87B88EF905E5}" presName="root2" presStyleCnt="0"/>
      <dgm:spPr/>
    </dgm:pt>
    <dgm:pt modelId="{A14AAEC4-8557-4CE3-B9A6-56AC7B9008A7}" type="pres">
      <dgm:prSet presAssocID="{83043261-66C7-4B63-AB6C-87B88EF905E5}" presName="LevelTwoTextNode" presStyleLbl="node2" presStyleIdx="0" presStyleCnt="4" custScaleX="183175" custScaleY="57338" custLinFactNeighborX="-855" custLinFactNeighborY="1308">
        <dgm:presLayoutVars>
          <dgm:chPref val="3"/>
        </dgm:presLayoutVars>
      </dgm:prSet>
      <dgm:spPr>
        <a:xfrm>
          <a:off x="5787329" y="2642"/>
          <a:ext cx="3891037" cy="1638552"/>
        </a:xfrm>
        <a:prstGeom prst="roundRect">
          <a:avLst>
            <a:gd name="adj" fmla="val 10000"/>
          </a:avLst>
        </a:prstGeom>
      </dgm:spPr>
    </dgm:pt>
    <dgm:pt modelId="{B7032649-D3EC-4233-85B0-68FBC800AECB}" type="pres">
      <dgm:prSet presAssocID="{83043261-66C7-4B63-AB6C-87B88EF905E5}" presName="level3hierChild" presStyleCnt="0"/>
      <dgm:spPr/>
    </dgm:pt>
    <dgm:pt modelId="{E60838AA-55DB-4507-9445-C1F9C95C0F79}" type="pres">
      <dgm:prSet presAssocID="{19FF8DC0-2805-48DB-837E-01CA05202934}" presName="conn2-1" presStyleLbl="parChTrans1D2" presStyleIdx="1" presStyleCnt="4"/>
      <dgm:spPr/>
    </dgm:pt>
    <dgm:pt modelId="{659A6DBB-A495-4320-9DFE-4D7B9BE09EA5}" type="pres">
      <dgm:prSet presAssocID="{19FF8DC0-2805-48DB-837E-01CA05202934}" presName="connTx" presStyleLbl="parChTrans1D2" presStyleIdx="1" presStyleCnt="4"/>
      <dgm:spPr/>
    </dgm:pt>
    <dgm:pt modelId="{A48CF12A-4682-4BF3-A834-6B29F911AA25}" type="pres">
      <dgm:prSet presAssocID="{A882F799-2C8C-42D8-A3F3-5D89086B1A28}" presName="root2" presStyleCnt="0"/>
      <dgm:spPr/>
    </dgm:pt>
    <dgm:pt modelId="{7C64816D-FE07-4B5C-9087-B078570E84F0}" type="pres">
      <dgm:prSet presAssocID="{A882F799-2C8C-42D8-A3F3-5D89086B1A28}" presName="LevelTwoTextNode" presStyleLbl="node2" presStyleIdx="1" presStyleCnt="4" custScaleX="182513" custScaleY="56097" custLinFactNeighborX="-524" custLinFactNeighborY="-4483">
        <dgm:presLayoutVars>
          <dgm:chPref val="3"/>
        </dgm:presLayoutVars>
      </dgm:prSet>
      <dgm:spPr>
        <a:xfrm>
          <a:off x="5787252" y="1887778"/>
          <a:ext cx="3961064" cy="1636952"/>
        </a:xfrm>
        <a:prstGeom prst="roundRect">
          <a:avLst>
            <a:gd name="adj" fmla="val 10000"/>
          </a:avLst>
        </a:prstGeom>
      </dgm:spPr>
    </dgm:pt>
    <dgm:pt modelId="{535C89A9-FFCB-492C-8706-EE31C5E7202E}" type="pres">
      <dgm:prSet presAssocID="{A882F799-2C8C-42D8-A3F3-5D89086B1A28}" presName="level3hierChild" presStyleCnt="0"/>
      <dgm:spPr/>
    </dgm:pt>
    <dgm:pt modelId="{AF981CFA-3E51-4B0B-9025-7A74588F68B8}" type="pres">
      <dgm:prSet presAssocID="{C5D12F3C-0296-4432-8551-DEC143C38B62}" presName="conn2-1" presStyleLbl="parChTrans1D2" presStyleIdx="2" presStyleCnt="4"/>
      <dgm:spPr/>
    </dgm:pt>
    <dgm:pt modelId="{0F33E418-90EC-4963-8052-7A6BF50B2FD9}" type="pres">
      <dgm:prSet presAssocID="{C5D12F3C-0296-4432-8551-DEC143C38B62}" presName="connTx" presStyleLbl="parChTrans1D2" presStyleIdx="2" presStyleCnt="4"/>
      <dgm:spPr/>
    </dgm:pt>
    <dgm:pt modelId="{2E680B39-4FC0-477F-8AC4-728E7F68443E}" type="pres">
      <dgm:prSet presAssocID="{E8C8FC59-45D1-4FD6-92C2-BAB99A1F56FE}" presName="root2" presStyleCnt="0"/>
      <dgm:spPr/>
    </dgm:pt>
    <dgm:pt modelId="{A563FBD6-7FEF-48E7-829A-3E19EB84061D}" type="pres">
      <dgm:prSet presAssocID="{E8C8FC59-45D1-4FD6-92C2-BAB99A1F56FE}" presName="LevelTwoTextNode" presStyleLbl="node2" presStyleIdx="2" presStyleCnt="4" custScaleX="180959" custScaleY="46230" custLinFactNeighborX="1624" custLinFactNeighborY="-6843">
        <dgm:presLayoutVars>
          <dgm:chPref val="3"/>
        </dgm:presLayoutVars>
      </dgm:prSet>
      <dgm:spPr>
        <a:xfrm>
          <a:off x="5787252" y="3770273"/>
          <a:ext cx="3942599" cy="1636952"/>
        </a:xfrm>
        <a:prstGeom prst="roundRect">
          <a:avLst>
            <a:gd name="adj" fmla="val 10000"/>
          </a:avLst>
        </a:prstGeom>
      </dgm:spPr>
    </dgm:pt>
    <dgm:pt modelId="{A4F29D0E-0A0A-41C8-854B-458A33855BE7}" type="pres">
      <dgm:prSet presAssocID="{E8C8FC59-45D1-4FD6-92C2-BAB99A1F56FE}" presName="level3hierChild" presStyleCnt="0"/>
      <dgm:spPr/>
    </dgm:pt>
    <dgm:pt modelId="{BCB35462-82D4-40A6-82B0-5B6C31D6EE53}" type="pres">
      <dgm:prSet presAssocID="{80823250-51EA-4FE0-84AE-CD84C8D77902}" presName="conn2-1" presStyleLbl="parChTrans1D2" presStyleIdx="3" presStyleCnt="4"/>
      <dgm:spPr/>
    </dgm:pt>
    <dgm:pt modelId="{DAC163F7-3F5A-4480-B7A9-8EF63DCCBD8F}" type="pres">
      <dgm:prSet presAssocID="{80823250-51EA-4FE0-84AE-CD84C8D77902}" presName="connTx" presStyleLbl="parChTrans1D2" presStyleIdx="3" presStyleCnt="4"/>
      <dgm:spPr/>
    </dgm:pt>
    <dgm:pt modelId="{F35716A6-FE21-4AE2-A02C-DA061CB650EA}" type="pres">
      <dgm:prSet presAssocID="{2DFD3477-B724-4146-8919-8B6D66736583}" presName="root2" presStyleCnt="0"/>
      <dgm:spPr/>
    </dgm:pt>
    <dgm:pt modelId="{BE45C948-D7BB-439A-BC69-1FBFFBEB8B1D}" type="pres">
      <dgm:prSet presAssocID="{2DFD3477-B724-4146-8919-8B6D66736583}" presName="LevelTwoTextNode" presStyleLbl="node2" presStyleIdx="3" presStyleCnt="4" custScaleX="182841" custScaleY="77605">
        <dgm:presLayoutVars>
          <dgm:chPref val="3"/>
        </dgm:presLayoutVars>
      </dgm:prSet>
      <dgm:spPr/>
    </dgm:pt>
    <dgm:pt modelId="{DDCA28D9-A7A1-4FFC-891F-568C85AC209A}" type="pres">
      <dgm:prSet presAssocID="{2DFD3477-B724-4146-8919-8B6D66736583}" presName="level3hierChild" presStyleCnt="0"/>
      <dgm:spPr/>
    </dgm:pt>
  </dgm:ptLst>
  <dgm:cxnLst>
    <dgm:cxn modelId="{8DEF5700-82DE-4333-905E-CC8D1BA0A98C}" srcId="{0A404963-1A69-4570-B570-629AF9604ECC}" destId="{84F7C4AA-4200-435F-9AAD-936318A31922}" srcOrd="0" destOrd="0" parTransId="{23734852-36C1-44E1-864B-4AEDFF829963}" sibTransId="{49B8A750-177C-47B2-B668-221A45876EE6}"/>
    <dgm:cxn modelId="{DB9AF607-F343-4F57-AF03-1AB54BA966F6}" type="presOf" srcId="{1C51599E-8123-47C5-B638-385D7E1F059C}" destId="{D6E364F2-B0FC-47CA-A74A-8203F6A7F229}" srcOrd="1" destOrd="0" presId="urn:microsoft.com/office/officeart/2005/8/layout/hierarchy2"/>
    <dgm:cxn modelId="{9AF8FD10-5723-436E-8ED6-3AD22E1670B4}" type="presOf" srcId="{0A404963-1A69-4570-B570-629AF9604ECC}" destId="{95942AC2-4066-4AF8-AEDB-3E0D34FE1186}" srcOrd="0" destOrd="0" presId="urn:microsoft.com/office/officeart/2005/8/layout/hierarchy2"/>
    <dgm:cxn modelId="{71E5A31A-98A3-4FF2-B34C-9D71E3114867}" srcId="{84F7C4AA-4200-435F-9AAD-936318A31922}" destId="{83043261-66C7-4B63-AB6C-87B88EF905E5}" srcOrd="0" destOrd="0" parTransId="{1C51599E-8123-47C5-B638-385D7E1F059C}" sibTransId="{ACBC90DB-1912-4AC0-BABD-CD172F6258E1}"/>
    <dgm:cxn modelId="{3084A020-9423-485E-8642-7045A071BA03}" type="presOf" srcId="{84F7C4AA-4200-435F-9AAD-936318A31922}" destId="{60B11333-2319-442F-8C78-8A936D573C39}" srcOrd="0" destOrd="0" presId="urn:microsoft.com/office/officeart/2005/8/layout/hierarchy2"/>
    <dgm:cxn modelId="{9EA1883D-70AE-413D-B202-E125444528F4}" type="presOf" srcId="{80823250-51EA-4FE0-84AE-CD84C8D77902}" destId="{BCB35462-82D4-40A6-82B0-5B6C31D6EE53}" srcOrd="0" destOrd="0" presId="urn:microsoft.com/office/officeart/2005/8/layout/hierarchy2"/>
    <dgm:cxn modelId="{CA5F6A54-1DF4-40F0-B4FD-9151739E84B2}" type="presOf" srcId="{2DFD3477-B724-4146-8919-8B6D66736583}" destId="{BE45C948-D7BB-439A-BC69-1FBFFBEB8B1D}" srcOrd="0" destOrd="0" presId="urn:microsoft.com/office/officeart/2005/8/layout/hierarchy2"/>
    <dgm:cxn modelId="{45AE2881-DCDE-472D-963B-09D22DF8D475}" type="presOf" srcId="{A882F799-2C8C-42D8-A3F3-5D89086B1A28}" destId="{7C64816D-FE07-4B5C-9087-B078570E84F0}" srcOrd="0" destOrd="0" presId="urn:microsoft.com/office/officeart/2005/8/layout/hierarchy2"/>
    <dgm:cxn modelId="{A0A7CC8B-A4A8-43EA-8F6E-184AFA5C570B}" type="presOf" srcId="{80823250-51EA-4FE0-84AE-CD84C8D77902}" destId="{DAC163F7-3F5A-4480-B7A9-8EF63DCCBD8F}" srcOrd="1" destOrd="0" presId="urn:microsoft.com/office/officeart/2005/8/layout/hierarchy2"/>
    <dgm:cxn modelId="{48959A8F-C6ED-4A25-BB5D-E8A8FF4E616D}" type="presOf" srcId="{C5D12F3C-0296-4432-8551-DEC143C38B62}" destId="{AF981CFA-3E51-4B0B-9025-7A74588F68B8}" srcOrd="0" destOrd="0" presId="urn:microsoft.com/office/officeart/2005/8/layout/hierarchy2"/>
    <dgm:cxn modelId="{CD451D93-40A4-4A0A-8AC3-712C40C22FC5}" srcId="{84F7C4AA-4200-435F-9AAD-936318A31922}" destId="{A882F799-2C8C-42D8-A3F3-5D89086B1A28}" srcOrd="1" destOrd="0" parTransId="{19FF8DC0-2805-48DB-837E-01CA05202934}" sibTransId="{C964E4B3-B827-4EC0-8375-A2C9ED7B94EA}"/>
    <dgm:cxn modelId="{811A52A0-52D2-4697-9C3D-F43EAB3D7FD1}" type="presOf" srcId="{1C51599E-8123-47C5-B638-385D7E1F059C}" destId="{FA4404C3-F4A4-4C62-968C-A8E60C0CD45C}" srcOrd="0" destOrd="0" presId="urn:microsoft.com/office/officeart/2005/8/layout/hierarchy2"/>
    <dgm:cxn modelId="{8CDD87C3-104E-4778-B091-A868B63BFB25}" type="presOf" srcId="{83043261-66C7-4B63-AB6C-87B88EF905E5}" destId="{A14AAEC4-8557-4CE3-B9A6-56AC7B9008A7}" srcOrd="0" destOrd="0" presId="urn:microsoft.com/office/officeart/2005/8/layout/hierarchy2"/>
    <dgm:cxn modelId="{B0CFCDD7-310C-4462-8EC9-5B683B5B6993}" type="presOf" srcId="{E8C8FC59-45D1-4FD6-92C2-BAB99A1F56FE}" destId="{A563FBD6-7FEF-48E7-829A-3E19EB84061D}" srcOrd="0" destOrd="0" presId="urn:microsoft.com/office/officeart/2005/8/layout/hierarchy2"/>
    <dgm:cxn modelId="{E32234DA-AAF1-46CC-8CA2-07530ADA0000}" type="presOf" srcId="{C5D12F3C-0296-4432-8551-DEC143C38B62}" destId="{0F33E418-90EC-4963-8052-7A6BF50B2FD9}" srcOrd="1" destOrd="0" presId="urn:microsoft.com/office/officeart/2005/8/layout/hierarchy2"/>
    <dgm:cxn modelId="{49B550DC-66BA-468B-8E38-54EC5D8C9D7D}" type="presOf" srcId="{19FF8DC0-2805-48DB-837E-01CA05202934}" destId="{E60838AA-55DB-4507-9445-C1F9C95C0F79}" srcOrd="0" destOrd="0" presId="urn:microsoft.com/office/officeart/2005/8/layout/hierarchy2"/>
    <dgm:cxn modelId="{458EC7F4-A580-45DC-87EC-F91E3EB65075}" type="presOf" srcId="{19FF8DC0-2805-48DB-837E-01CA05202934}" destId="{659A6DBB-A495-4320-9DFE-4D7B9BE09EA5}" srcOrd="1" destOrd="0" presId="urn:microsoft.com/office/officeart/2005/8/layout/hierarchy2"/>
    <dgm:cxn modelId="{B8BECFF9-BBF8-4375-9D5D-F8CC85265853}" srcId="{84F7C4AA-4200-435F-9AAD-936318A31922}" destId="{E8C8FC59-45D1-4FD6-92C2-BAB99A1F56FE}" srcOrd="2" destOrd="0" parTransId="{C5D12F3C-0296-4432-8551-DEC143C38B62}" sibTransId="{4E77FFAF-C4AB-4E5C-AE1A-EE991E685669}"/>
    <dgm:cxn modelId="{21DF69FF-B6FD-4FC9-B04E-DC98369822A3}" srcId="{84F7C4AA-4200-435F-9AAD-936318A31922}" destId="{2DFD3477-B724-4146-8919-8B6D66736583}" srcOrd="3" destOrd="0" parTransId="{80823250-51EA-4FE0-84AE-CD84C8D77902}" sibTransId="{8F9E0CDD-6055-4664-8C2B-27E102B2C948}"/>
    <dgm:cxn modelId="{15D0E495-979E-4CCC-B1B2-5FC6466AB54E}" type="presParOf" srcId="{95942AC2-4066-4AF8-AEDB-3E0D34FE1186}" destId="{B82B082A-C26E-4F7E-A8AC-F9EEE824E934}" srcOrd="0" destOrd="0" presId="urn:microsoft.com/office/officeart/2005/8/layout/hierarchy2"/>
    <dgm:cxn modelId="{E8CFF06B-A2AD-4E6B-9D2E-90594C299257}" type="presParOf" srcId="{B82B082A-C26E-4F7E-A8AC-F9EEE824E934}" destId="{60B11333-2319-442F-8C78-8A936D573C39}" srcOrd="0" destOrd="0" presId="urn:microsoft.com/office/officeart/2005/8/layout/hierarchy2"/>
    <dgm:cxn modelId="{5F46DEC6-DAB8-4A76-88D9-46F04BF5EAAC}" type="presParOf" srcId="{B82B082A-C26E-4F7E-A8AC-F9EEE824E934}" destId="{9B976386-DA0E-43E8-AC08-08A76FF713F2}" srcOrd="1" destOrd="0" presId="urn:microsoft.com/office/officeart/2005/8/layout/hierarchy2"/>
    <dgm:cxn modelId="{B1114CC7-4D37-4720-B258-78BE07D65202}" type="presParOf" srcId="{9B976386-DA0E-43E8-AC08-08A76FF713F2}" destId="{FA4404C3-F4A4-4C62-968C-A8E60C0CD45C}" srcOrd="0" destOrd="0" presId="urn:microsoft.com/office/officeart/2005/8/layout/hierarchy2"/>
    <dgm:cxn modelId="{902922E0-6149-4321-AD17-9266C22EE638}" type="presParOf" srcId="{FA4404C3-F4A4-4C62-968C-A8E60C0CD45C}" destId="{D6E364F2-B0FC-47CA-A74A-8203F6A7F229}" srcOrd="0" destOrd="0" presId="urn:microsoft.com/office/officeart/2005/8/layout/hierarchy2"/>
    <dgm:cxn modelId="{EDEC7C96-20F6-4ED9-A7E3-21869E854B0A}" type="presParOf" srcId="{9B976386-DA0E-43E8-AC08-08A76FF713F2}" destId="{A594E924-5AC0-4E6D-A73A-03D890166583}" srcOrd="1" destOrd="0" presId="urn:microsoft.com/office/officeart/2005/8/layout/hierarchy2"/>
    <dgm:cxn modelId="{9743C88D-9C7B-4321-8BC6-AAC874AE6B94}" type="presParOf" srcId="{A594E924-5AC0-4E6D-A73A-03D890166583}" destId="{A14AAEC4-8557-4CE3-B9A6-56AC7B9008A7}" srcOrd="0" destOrd="0" presId="urn:microsoft.com/office/officeart/2005/8/layout/hierarchy2"/>
    <dgm:cxn modelId="{44B24530-6234-439F-AF35-935F34341246}" type="presParOf" srcId="{A594E924-5AC0-4E6D-A73A-03D890166583}" destId="{B7032649-D3EC-4233-85B0-68FBC800AECB}" srcOrd="1" destOrd="0" presId="urn:microsoft.com/office/officeart/2005/8/layout/hierarchy2"/>
    <dgm:cxn modelId="{4FE1BFBD-98F8-462B-8B85-2FC692BE8B7D}" type="presParOf" srcId="{9B976386-DA0E-43E8-AC08-08A76FF713F2}" destId="{E60838AA-55DB-4507-9445-C1F9C95C0F79}" srcOrd="2" destOrd="0" presId="urn:microsoft.com/office/officeart/2005/8/layout/hierarchy2"/>
    <dgm:cxn modelId="{5AE7D985-3AB1-4AAA-831A-11B1FFF7F9AC}" type="presParOf" srcId="{E60838AA-55DB-4507-9445-C1F9C95C0F79}" destId="{659A6DBB-A495-4320-9DFE-4D7B9BE09EA5}" srcOrd="0" destOrd="0" presId="urn:microsoft.com/office/officeart/2005/8/layout/hierarchy2"/>
    <dgm:cxn modelId="{1F0604D6-BDE6-4154-9ABB-6452ECAB2395}" type="presParOf" srcId="{9B976386-DA0E-43E8-AC08-08A76FF713F2}" destId="{A48CF12A-4682-4BF3-A834-6B29F911AA25}" srcOrd="3" destOrd="0" presId="urn:microsoft.com/office/officeart/2005/8/layout/hierarchy2"/>
    <dgm:cxn modelId="{25D30F5B-5A58-49F4-BA38-61276EC1D709}" type="presParOf" srcId="{A48CF12A-4682-4BF3-A834-6B29F911AA25}" destId="{7C64816D-FE07-4B5C-9087-B078570E84F0}" srcOrd="0" destOrd="0" presId="urn:microsoft.com/office/officeart/2005/8/layout/hierarchy2"/>
    <dgm:cxn modelId="{369067A3-1FF1-4C34-B56B-3D492201AA82}" type="presParOf" srcId="{A48CF12A-4682-4BF3-A834-6B29F911AA25}" destId="{535C89A9-FFCB-492C-8706-EE31C5E7202E}" srcOrd="1" destOrd="0" presId="urn:microsoft.com/office/officeart/2005/8/layout/hierarchy2"/>
    <dgm:cxn modelId="{8BCAC39A-AF2B-41D3-A0BD-693FDC7C5DF1}" type="presParOf" srcId="{9B976386-DA0E-43E8-AC08-08A76FF713F2}" destId="{AF981CFA-3E51-4B0B-9025-7A74588F68B8}" srcOrd="4" destOrd="0" presId="urn:microsoft.com/office/officeart/2005/8/layout/hierarchy2"/>
    <dgm:cxn modelId="{47208C71-A607-4166-9E8D-024D8E4F22E1}" type="presParOf" srcId="{AF981CFA-3E51-4B0B-9025-7A74588F68B8}" destId="{0F33E418-90EC-4963-8052-7A6BF50B2FD9}" srcOrd="0" destOrd="0" presId="urn:microsoft.com/office/officeart/2005/8/layout/hierarchy2"/>
    <dgm:cxn modelId="{4A9FFECD-C438-46A7-AF38-38782551DA68}" type="presParOf" srcId="{9B976386-DA0E-43E8-AC08-08A76FF713F2}" destId="{2E680B39-4FC0-477F-8AC4-728E7F68443E}" srcOrd="5" destOrd="0" presId="urn:microsoft.com/office/officeart/2005/8/layout/hierarchy2"/>
    <dgm:cxn modelId="{11590D8D-D22D-441A-8636-42711D0545CB}" type="presParOf" srcId="{2E680B39-4FC0-477F-8AC4-728E7F68443E}" destId="{A563FBD6-7FEF-48E7-829A-3E19EB84061D}" srcOrd="0" destOrd="0" presId="urn:microsoft.com/office/officeart/2005/8/layout/hierarchy2"/>
    <dgm:cxn modelId="{D473D7B7-5477-4789-8A04-6DBEC946F466}" type="presParOf" srcId="{2E680B39-4FC0-477F-8AC4-728E7F68443E}" destId="{A4F29D0E-0A0A-41C8-854B-458A33855BE7}" srcOrd="1" destOrd="0" presId="urn:microsoft.com/office/officeart/2005/8/layout/hierarchy2"/>
    <dgm:cxn modelId="{0224115E-59D1-48E4-91E7-56635023D159}" type="presParOf" srcId="{9B976386-DA0E-43E8-AC08-08A76FF713F2}" destId="{BCB35462-82D4-40A6-82B0-5B6C31D6EE53}" srcOrd="6" destOrd="0" presId="urn:microsoft.com/office/officeart/2005/8/layout/hierarchy2"/>
    <dgm:cxn modelId="{4BC53827-3B7F-425B-A586-3226285EDEAD}" type="presParOf" srcId="{BCB35462-82D4-40A6-82B0-5B6C31D6EE53}" destId="{DAC163F7-3F5A-4480-B7A9-8EF63DCCBD8F}" srcOrd="0" destOrd="0" presId="urn:microsoft.com/office/officeart/2005/8/layout/hierarchy2"/>
    <dgm:cxn modelId="{13F32BE3-069A-456F-82D0-7E03CCCB6DA6}" type="presParOf" srcId="{9B976386-DA0E-43E8-AC08-08A76FF713F2}" destId="{F35716A6-FE21-4AE2-A02C-DA061CB650EA}" srcOrd="7" destOrd="0" presId="urn:microsoft.com/office/officeart/2005/8/layout/hierarchy2"/>
    <dgm:cxn modelId="{1DFBB497-1378-40CB-B240-640F16CDFBA9}" type="presParOf" srcId="{F35716A6-FE21-4AE2-A02C-DA061CB650EA}" destId="{BE45C948-D7BB-439A-BC69-1FBFFBEB8B1D}" srcOrd="0" destOrd="0" presId="urn:microsoft.com/office/officeart/2005/8/layout/hierarchy2"/>
    <dgm:cxn modelId="{7C4FF644-C502-43EC-89A3-38086C3F1DFE}" type="presParOf" srcId="{F35716A6-FE21-4AE2-A02C-DA061CB650EA}" destId="{DDCA28D9-A7A1-4FFC-891F-568C85AC20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B88168-8721-4428-AA7E-152D48EDAC8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C063D8-E6D0-4B9B-90D6-8605F23FCD0F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Paleolítico</a:t>
          </a:r>
        </a:p>
      </dgm:t>
    </dgm:pt>
    <dgm:pt modelId="{5D53A7C1-FE6C-4344-B67B-FB78AFD69D05}" type="parTrans" cxnId="{F5D6F558-166F-4A3E-A4B3-3228AA845AC1}">
      <dgm:prSet/>
      <dgm:spPr/>
      <dgm:t>
        <a:bodyPr/>
        <a:lstStyle/>
        <a:p>
          <a:endParaRPr lang="pt-BR"/>
        </a:p>
      </dgm:t>
    </dgm:pt>
    <dgm:pt modelId="{29BB22EA-DEFA-4555-BAE4-5BDCE810A811}" type="sibTrans" cxnId="{F5D6F558-166F-4A3E-A4B3-3228AA845AC1}">
      <dgm:prSet/>
      <dgm:spPr/>
      <dgm:t>
        <a:bodyPr/>
        <a:lstStyle/>
        <a:p>
          <a:endParaRPr lang="pt-BR"/>
        </a:p>
      </dgm:t>
    </dgm:pt>
    <dgm:pt modelId="{BA6F0E22-7B8D-484F-958A-7D3C53D071B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Nomadismo.</a:t>
          </a:r>
        </a:p>
      </dgm:t>
    </dgm:pt>
    <dgm:pt modelId="{FF7AAEDE-4A3E-4C2E-BE16-73BE66E0F6F5}" type="parTrans" cxnId="{FBC1F13B-6933-4AAB-8B23-DE3208824528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05019E-536E-4452-A57F-1D33D62EB830}" type="sibTrans" cxnId="{FBC1F13B-6933-4AAB-8B23-DE3208824528}">
      <dgm:prSet/>
      <dgm:spPr/>
      <dgm:t>
        <a:bodyPr/>
        <a:lstStyle/>
        <a:p>
          <a:endParaRPr lang="pt-BR"/>
        </a:p>
      </dgm:t>
    </dgm:pt>
    <dgm:pt modelId="{FB77CC56-206E-4828-8F85-8ECFDA4757E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Sedentarismo.</a:t>
          </a:r>
        </a:p>
      </dgm:t>
    </dgm:pt>
    <dgm:pt modelId="{F11E6FBB-BE31-44F0-ACBB-BD799D2E5212}" type="parTrans" cxnId="{E9545768-013D-45AD-BA3E-01EE7588C455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038B696-CD5C-4998-88DB-E22996253617}" type="sibTrans" cxnId="{E9545768-013D-45AD-BA3E-01EE7588C455}">
      <dgm:prSet/>
      <dgm:spPr/>
      <dgm:t>
        <a:bodyPr/>
        <a:lstStyle/>
        <a:p>
          <a:endParaRPr lang="pt-BR"/>
        </a:p>
      </dgm:t>
    </dgm:pt>
    <dgm:pt modelId="{EFEE84BB-FB5F-4F82-9D82-DD3223418C6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Agricultura e domesticação de animais.</a:t>
          </a:r>
        </a:p>
      </dgm:t>
    </dgm:pt>
    <dgm:pt modelId="{D81A6D37-E5B7-41C4-A129-81867E4D2211}" type="parTrans" cxnId="{2FE88E8D-E81B-46D7-9DF5-DB7642A62CDF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07FCD5A-CF7C-4AFB-9B4C-86F7C89DC1C1}" type="sibTrans" cxnId="{2FE88E8D-E81B-46D7-9DF5-DB7642A62CDF}">
      <dgm:prSet/>
      <dgm:spPr/>
      <dgm:t>
        <a:bodyPr/>
        <a:lstStyle/>
        <a:p>
          <a:endParaRPr lang="pt-BR"/>
        </a:p>
      </dgm:t>
    </dgm:pt>
    <dgm:pt modelId="{E2E05EFD-64C5-43C3-873E-6F45480AEFB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Instrumentos rudimentares feitos de pedras. </a:t>
          </a:r>
        </a:p>
      </dgm:t>
    </dgm:pt>
    <dgm:pt modelId="{F90292F2-32D7-4E4B-8CAB-6620A6D6C012}" type="parTrans" cxnId="{1B35A785-3DD9-420C-80F1-321C67A1FE5B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466627E-A50F-4DAE-9267-2CA7425C66DA}" type="sibTrans" cxnId="{1B35A785-3DD9-420C-80F1-321C67A1FE5B}">
      <dgm:prSet/>
      <dgm:spPr/>
      <dgm:t>
        <a:bodyPr/>
        <a:lstStyle/>
        <a:p>
          <a:endParaRPr lang="pt-BR"/>
        </a:p>
      </dgm:t>
    </dgm:pt>
    <dgm:pt modelId="{61EA67EF-BEFC-4FCB-811E-093283288E0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Caça, pesca e coleta.</a:t>
          </a:r>
        </a:p>
      </dgm:t>
    </dgm:pt>
    <dgm:pt modelId="{0386CA78-A543-4DD8-8568-800B35384B0D}" type="parTrans" cxnId="{EBC6C902-C30B-4699-B185-80570C064721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D92AE9F-B9F9-4D83-9EAE-5E91C30E9A41}" type="sibTrans" cxnId="{EBC6C902-C30B-4699-B185-80570C064721}">
      <dgm:prSet/>
      <dgm:spPr/>
      <dgm:t>
        <a:bodyPr/>
        <a:lstStyle/>
        <a:p>
          <a:endParaRPr lang="pt-BR"/>
        </a:p>
      </dgm:t>
    </dgm:pt>
    <dgm:pt modelId="{DA79FF12-E06C-40D1-B071-C535C2DC003A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Neolítico</a:t>
          </a:r>
        </a:p>
      </dgm:t>
    </dgm:pt>
    <dgm:pt modelId="{E6DCC495-D27B-4DB4-B317-A7B8297858F2}" type="sibTrans" cxnId="{F3CDB046-6444-4356-87D7-52B0E3894A32}">
      <dgm:prSet/>
      <dgm:spPr/>
      <dgm:t>
        <a:bodyPr/>
        <a:lstStyle/>
        <a:p>
          <a:endParaRPr lang="pt-BR"/>
        </a:p>
      </dgm:t>
    </dgm:pt>
    <dgm:pt modelId="{A971FC9D-35EA-4FC0-96C3-526F567F65B6}" type="parTrans" cxnId="{F3CDB046-6444-4356-87D7-52B0E3894A32}">
      <dgm:prSet/>
      <dgm:spPr/>
      <dgm:t>
        <a:bodyPr/>
        <a:lstStyle/>
        <a:p>
          <a:endParaRPr lang="pt-BR"/>
        </a:p>
      </dgm:t>
    </dgm:pt>
    <dgm:pt modelId="{E89C3699-4172-41F2-B1DA-2DF8034BEB4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pt-BR" sz="2800" dirty="0">
              <a:latin typeface="Roboto" panose="02000000000000000000" pitchFamily="2" charset="0"/>
              <a:ea typeface="Roboto" panose="02000000000000000000" pitchFamily="2" charset="0"/>
            </a:rPr>
            <a:t>Instrumentos de pedra polida (maior durabilidade).</a:t>
          </a:r>
        </a:p>
      </dgm:t>
    </dgm:pt>
    <dgm:pt modelId="{05D8F51A-41AE-46F7-9D9B-16E7CC36E1DC}" type="parTrans" cxnId="{A55A63AA-49FB-48AB-BAAB-153CA748079C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62B6F66-B089-4000-AD76-14C60476B7CC}" type="sibTrans" cxnId="{A55A63AA-49FB-48AB-BAAB-153CA748079C}">
      <dgm:prSet/>
      <dgm:spPr/>
      <dgm:t>
        <a:bodyPr/>
        <a:lstStyle/>
        <a:p>
          <a:endParaRPr lang="pt-BR"/>
        </a:p>
      </dgm:t>
    </dgm:pt>
    <dgm:pt modelId="{D46E777D-E62F-4C93-8F65-17C07B231EEA}" type="pres">
      <dgm:prSet presAssocID="{FCB88168-8721-4428-AA7E-152D48EDAC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7D9120-AE11-4F98-B6E8-1DD660941E32}" type="pres">
      <dgm:prSet presAssocID="{83C063D8-E6D0-4B9B-90D6-8605F23FCD0F}" presName="root" presStyleCnt="0"/>
      <dgm:spPr/>
    </dgm:pt>
    <dgm:pt modelId="{438DA6C1-8C2D-40F0-8CDC-64768C20E81F}" type="pres">
      <dgm:prSet presAssocID="{83C063D8-E6D0-4B9B-90D6-8605F23FCD0F}" presName="rootComposite" presStyleCnt="0"/>
      <dgm:spPr/>
    </dgm:pt>
    <dgm:pt modelId="{09FB2475-2305-41C1-ADEF-171AC19FE333}" type="pres">
      <dgm:prSet presAssocID="{83C063D8-E6D0-4B9B-90D6-8605F23FCD0F}" presName="rootText" presStyleLbl="node1" presStyleIdx="0" presStyleCnt="2" custScaleX="144936" custScaleY="38930"/>
      <dgm:spPr/>
    </dgm:pt>
    <dgm:pt modelId="{D3E2ED20-2736-4C29-84E5-66438E33FAA3}" type="pres">
      <dgm:prSet presAssocID="{83C063D8-E6D0-4B9B-90D6-8605F23FCD0F}" presName="rootConnector" presStyleLbl="node1" presStyleIdx="0" presStyleCnt="2"/>
      <dgm:spPr/>
    </dgm:pt>
    <dgm:pt modelId="{24B6BAD7-796C-443E-81CB-67E1E52FE943}" type="pres">
      <dgm:prSet presAssocID="{83C063D8-E6D0-4B9B-90D6-8605F23FCD0F}" presName="childShape" presStyleCnt="0"/>
      <dgm:spPr/>
    </dgm:pt>
    <dgm:pt modelId="{C5AFEA54-0052-41F3-A873-3D63D42F922C}" type="pres">
      <dgm:prSet presAssocID="{FF7AAEDE-4A3E-4C2E-BE16-73BE66E0F6F5}" presName="Name13" presStyleLbl="parChTrans1D2" presStyleIdx="0" presStyleCnt="6"/>
      <dgm:spPr/>
    </dgm:pt>
    <dgm:pt modelId="{FDBB2446-3EA9-4B3E-A7D5-B764FA892070}" type="pres">
      <dgm:prSet presAssocID="{BA6F0E22-7B8D-484F-958A-7D3C53D071BD}" presName="childText" presStyleLbl="bgAcc1" presStyleIdx="0" presStyleCnt="6" custScaleX="139743" custScaleY="42096">
        <dgm:presLayoutVars>
          <dgm:bulletEnabled val="1"/>
        </dgm:presLayoutVars>
      </dgm:prSet>
      <dgm:spPr/>
    </dgm:pt>
    <dgm:pt modelId="{ABDDEF83-8F57-4BCB-8B4B-4AFE83F2BF76}" type="pres">
      <dgm:prSet presAssocID="{0386CA78-A543-4DD8-8568-800B35384B0D}" presName="Name13" presStyleLbl="parChTrans1D2" presStyleIdx="1" presStyleCnt="6"/>
      <dgm:spPr/>
    </dgm:pt>
    <dgm:pt modelId="{C99EF0A7-C7F3-4C04-94F2-E903BB423E46}" type="pres">
      <dgm:prSet presAssocID="{61EA67EF-BEFC-4FCB-811E-093283288E0E}" presName="childText" presStyleLbl="bgAcc1" presStyleIdx="1" presStyleCnt="6" custScaleX="141229" custScaleY="52247">
        <dgm:presLayoutVars>
          <dgm:bulletEnabled val="1"/>
        </dgm:presLayoutVars>
      </dgm:prSet>
      <dgm:spPr/>
    </dgm:pt>
    <dgm:pt modelId="{C27D3EEF-69F0-4306-B11F-176924621C15}" type="pres">
      <dgm:prSet presAssocID="{F90292F2-32D7-4E4B-8CAB-6620A6D6C012}" presName="Name13" presStyleLbl="parChTrans1D2" presStyleIdx="2" presStyleCnt="6"/>
      <dgm:spPr/>
    </dgm:pt>
    <dgm:pt modelId="{A40CDB7B-1036-409D-BE48-B92A657F0591}" type="pres">
      <dgm:prSet presAssocID="{E2E05EFD-64C5-43C3-873E-6F45480AEFB5}" presName="childText" presStyleLbl="bgAcc1" presStyleIdx="2" presStyleCnt="6" custScaleX="142588" custScaleY="74921">
        <dgm:presLayoutVars>
          <dgm:bulletEnabled val="1"/>
        </dgm:presLayoutVars>
      </dgm:prSet>
      <dgm:spPr/>
    </dgm:pt>
    <dgm:pt modelId="{940E625F-2A93-4311-8518-0DD590B18EBA}" type="pres">
      <dgm:prSet presAssocID="{DA79FF12-E06C-40D1-B071-C535C2DC003A}" presName="root" presStyleCnt="0"/>
      <dgm:spPr/>
    </dgm:pt>
    <dgm:pt modelId="{C87028A2-CF3A-4641-AC17-EE2A9EC1F4B6}" type="pres">
      <dgm:prSet presAssocID="{DA79FF12-E06C-40D1-B071-C535C2DC003A}" presName="rootComposite" presStyleCnt="0"/>
      <dgm:spPr/>
    </dgm:pt>
    <dgm:pt modelId="{C5B586AF-EC07-4F1C-9E4D-8EF1F91AC33C}" type="pres">
      <dgm:prSet presAssocID="{DA79FF12-E06C-40D1-B071-C535C2DC003A}" presName="rootText" presStyleLbl="node1" presStyleIdx="1" presStyleCnt="2" custScaleX="143276" custScaleY="38703"/>
      <dgm:spPr/>
    </dgm:pt>
    <dgm:pt modelId="{0A56018A-44B0-49C6-B39A-B5D8A793CAB4}" type="pres">
      <dgm:prSet presAssocID="{DA79FF12-E06C-40D1-B071-C535C2DC003A}" presName="rootConnector" presStyleLbl="node1" presStyleIdx="1" presStyleCnt="2"/>
      <dgm:spPr/>
    </dgm:pt>
    <dgm:pt modelId="{5C7426DF-2ECD-4391-84D3-163D9A4E155B}" type="pres">
      <dgm:prSet presAssocID="{DA79FF12-E06C-40D1-B071-C535C2DC003A}" presName="childShape" presStyleCnt="0"/>
      <dgm:spPr/>
    </dgm:pt>
    <dgm:pt modelId="{6DFD490F-7343-4C91-9D65-FC6533A33090}" type="pres">
      <dgm:prSet presAssocID="{F11E6FBB-BE31-44F0-ACBB-BD799D2E5212}" presName="Name13" presStyleLbl="parChTrans1D2" presStyleIdx="3" presStyleCnt="6"/>
      <dgm:spPr/>
    </dgm:pt>
    <dgm:pt modelId="{D929A152-4AF9-498B-A5B6-719D9D4C4052}" type="pres">
      <dgm:prSet presAssocID="{FB77CC56-206E-4828-8F85-8ECFDA4757E8}" presName="childText" presStyleLbl="bgAcc1" presStyleIdx="3" presStyleCnt="6" custScaleX="175663" custScaleY="44786">
        <dgm:presLayoutVars>
          <dgm:bulletEnabled val="1"/>
        </dgm:presLayoutVars>
      </dgm:prSet>
      <dgm:spPr/>
    </dgm:pt>
    <dgm:pt modelId="{F112CE53-8818-4C47-B71E-37651375AB1F}" type="pres">
      <dgm:prSet presAssocID="{05D8F51A-41AE-46F7-9D9B-16E7CC36E1DC}" presName="Name13" presStyleLbl="parChTrans1D2" presStyleIdx="4" presStyleCnt="6"/>
      <dgm:spPr/>
    </dgm:pt>
    <dgm:pt modelId="{A03C6376-A6F5-4F66-A720-B5331B037528}" type="pres">
      <dgm:prSet presAssocID="{E89C3699-4172-41F2-B1DA-2DF8034BEB48}" presName="childText" presStyleLbl="bgAcc1" presStyleIdx="4" presStyleCnt="6" custScaleX="175317" custScaleY="73341">
        <dgm:presLayoutVars>
          <dgm:bulletEnabled val="1"/>
        </dgm:presLayoutVars>
      </dgm:prSet>
      <dgm:spPr/>
    </dgm:pt>
    <dgm:pt modelId="{77FE4BD1-B7D5-4646-BDFF-F6D05EBF4CFD}" type="pres">
      <dgm:prSet presAssocID="{D81A6D37-E5B7-41C4-A129-81867E4D2211}" presName="Name13" presStyleLbl="parChTrans1D2" presStyleIdx="5" presStyleCnt="6"/>
      <dgm:spPr/>
    </dgm:pt>
    <dgm:pt modelId="{E6160EB3-23B4-45BD-8B08-FFF557A2EC31}" type="pres">
      <dgm:prSet presAssocID="{EFEE84BB-FB5F-4F82-9D82-DD3223418C60}" presName="childText" presStyleLbl="bgAcc1" presStyleIdx="5" presStyleCnt="6" custScaleX="177279" custScaleY="74778" custLinFactNeighborX="-1069" custLinFactNeighborY="-676">
        <dgm:presLayoutVars>
          <dgm:bulletEnabled val="1"/>
        </dgm:presLayoutVars>
      </dgm:prSet>
      <dgm:spPr/>
    </dgm:pt>
  </dgm:ptLst>
  <dgm:cxnLst>
    <dgm:cxn modelId="{EBC6C902-C30B-4699-B185-80570C064721}" srcId="{83C063D8-E6D0-4B9B-90D6-8605F23FCD0F}" destId="{61EA67EF-BEFC-4FCB-811E-093283288E0E}" srcOrd="1" destOrd="0" parTransId="{0386CA78-A543-4DD8-8568-800B35384B0D}" sibTransId="{FD92AE9F-B9F9-4D83-9EAE-5E91C30E9A41}"/>
    <dgm:cxn modelId="{3A92E204-F5B2-422D-A06D-1CEAC24513DC}" type="presOf" srcId="{83C063D8-E6D0-4B9B-90D6-8605F23FCD0F}" destId="{09FB2475-2305-41C1-ADEF-171AC19FE333}" srcOrd="0" destOrd="0" presId="urn:microsoft.com/office/officeart/2005/8/layout/hierarchy3"/>
    <dgm:cxn modelId="{8733121A-BFFD-48EA-BF09-83E122D7D7A4}" type="presOf" srcId="{DA79FF12-E06C-40D1-B071-C535C2DC003A}" destId="{C5B586AF-EC07-4F1C-9E4D-8EF1F91AC33C}" srcOrd="0" destOrd="0" presId="urn:microsoft.com/office/officeart/2005/8/layout/hierarchy3"/>
    <dgm:cxn modelId="{7D99E21B-D674-4077-830C-21463FF7775E}" type="presOf" srcId="{0386CA78-A543-4DD8-8568-800B35384B0D}" destId="{ABDDEF83-8F57-4BCB-8B4B-4AFE83F2BF76}" srcOrd="0" destOrd="0" presId="urn:microsoft.com/office/officeart/2005/8/layout/hierarchy3"/>
    <dgm:cxn modelId="{315BFB1B-F561-4279-B168-ED6E5BA8EE46}" type="presOf" srcId="{DA79FF12-E06C-40D1-B071-C535C2DC003A}" destId="{0A56018A-44B0-49C6-B39A-B5D8A793CAB4}" srcOrd="1" destOrd="0" presId="urn:microsoft.com/office/officeart/2005/8/layout/hierarchy3"/>
    <dgm:cxn modelId="{C2ED8D1E-033F-44A8-BD08-6708FC62C96D}" type="presOf" srcId="{FF7AAEDE-4A3E-4C2E-BE16-73BE66E0F6F5}" destId="{C5AFEA54-0052-41F3-A873-3D63D42F922C}" srcOrd="0" destOrd="0" presId="urn:microsoft.com/office/officeart/2005/8/layout/hierarchy3"/>
    <dgm:cxn modelId="{80B45D29-58C5-4145-84E6-88724C389BFE}" type="presOf" srcId="{EFEE84BB-FB5F-4F82-9D82-DD3223418C60}" destId="{E6160EB3-23B4-45BD-8B08-FFF557A2EC31}" srcOrd="0" destOrd="0" presId="urn:microsoft.com/office/officeart/2005/8/layout/hierarchy3"/>
    <dgm:cxn modelId="{04A0562B-61E7-45CD-84D5-18316FC98AB2}" type="presOf" srcId="{FCB88168-8721-4428-AA7E-152D48EDAC80}" destId="{D46E777D-E62F-4C93-8F65-17C07B231EEA}" srcOrd="0" destOrd="0" presId="urn:microsoft.com/office/officeart/2005/8/layout/hierarchy3"/>
    <dgm:cxn modelId="{01BC8B32-5411-4F7C-8AF3-73A1567E8735}" type="presOf" srcId="{F11E6FBB-BE31-44F0-ACBB-BD799D2E5212}" destId="{6DFD490F-7343-4C91-9D65-FC6533A33090}" srcOrd="0" destOrd="0" presId="urn:microsoft.com/office/officeart/2005/8/layout/hierarchy3"/>
    <dgm:cxn modelId="{FBC1F13B-6933-4AAB-8B23-DE3208824528}" srcId="{83C063D8-E6D0-4B9B-90D6-8605F23FCD0F}" destId="{BA6F0E22-7B8D-484F-958A-7D3C53D071BD}" srcOrd="0" destOrd="0" parTransId="{FF7AAEDE-4A3E-4C2E-BE16-73BE66E0F6F5}" sibTransId="{4305019E-536E-4452-A57F-1D33D62EB830}"/>
    <dgm:cxn modelId="{A0764345-F729-405E-82D6-7D96D5A9EDE9}" type="presOf" srcId="{F90292F2-32D7-4E4B-8CAB-6620A6D6C012}" destId="{C27D3EEF-69F0-4306-B11F-176924621C15}" srcOrd="0" destOrd="0" presId="urn:microsoft.com/office/officeart/2005/8/layout/hierarchy3"/>
    <dgm:cxn modelId="{F3CDB046-6444-4356-87D7-52B0E3894A32}" srcId="{FCB88168-8721-4428-AA7E-152D48EDAC80}" destId="{DA79FF12-E06C-40D1-B071-C535C2DC003A}" srcOrd="1" destOrd="0" parTransId="{A971FC9D-35EA-4FC0-96C3-526F567F65B6}" sibTransId="{E6DCC495-D27B-4DB4-B317-A7B8297858F2}"/>
    <dgm:cxn modelId="{E9545768-013D-45AD-BA3E-01EE7588C455}" srcId="{DA79FF12-E06C-40D1-B071-C535C2DC003A}" destId="{FB77CC56-206E-4828-8F85-8ECFDA4757E8}" srcOrd="0" destOrd="0" parTransId="{F11E6FBB-BE31-44F0-ACBB-BD799D2E5212}" sibTransId="{0038B696-CD5C-4998-88DB-E22996253617}"/>
    <dgm:cxn modelId="{D529306A-14BA-47F9-9283-F2CDAB699AB1}" type="presOf" srcId="{83C063D8-E6D0-4B9B-90D6-8605F23FCD0F}" destId="{D3E2ED20-2736-4C29-84E5-66438E33FAA3}" srcOrd="1" destOrd="0" presId="urn:microsoft.com/office/officeart/2005/8/layout/hierarchy3"/>
    <dgm:cxn modelId="{586EE16C-63E8-48CF-BC16-1C72448D667E}" type="presOf" srcId="{E89C3699-4172-41F2-B1DA-2DF8034BEB48}" destId="{A03C6376-A6F5-4F66-A720-B5331B037528}" srcOrd="0" destOrd="0" presId="urn:microsoft.com/office/officeart/2005/8/layout/hierarchy3"/>
    <dgm:cxn modelId="{C0DA8056-3BA1-4447-8866-9F9F2EBC1F07}" type="presOf" srcId="{BA6F0E22-7B8D-484F-958A-7D3C53D071BD}" destId="{FDBB2446-3EA9-4B3E-A7D5-B764FA892070}" srcOrd="0" destOrd="0" presId="urn:microsoft.com/office/officeart/2005/8/layout/hierarchy3"/>
    <dgm:cxn modelId="{F5D6F558-166F-4A3E-A4B3-3228AA845AC1}" srcId="{FCB88168-8721-4428-AA7E-152D48EDAC80}" destId="{83C063D8-E6D0-4B9B-90D6-8605F23FCD0F}" srcOrd="0" destOrd="0" parTransId="{5D53A7C1-FE6C-4344-B67B-FB78AFD69D05}" sibTransId="{29BB22EA-DEFA-4555-BAE4-5BDCE810A811}"/>
    <dgm:cxn modelId="{1B35A785-3DD9-420C-80F1-321C67A1FE5B}" srcId="{83C063D8-E6D0-4B9B-90D6-8605F23FCD0F}" destId="{E2E05EFD-64C5-43C3-873E-6F45480AEFB5}" srcOrd="2" destOrd="0" parTransId="{F90292F2-32D7-4E4B-8CAB-6620A6D6C012}" sibTransId="{F466627E-A50F-4DAE-9267-2CA7425C66DA}"/>
    <dgm:cxn modelId="{2FE88E8D-E81B-46D7-9DF5-DB7642A62CDF}" srcId="{DA79FF12-E06C-40D1-B071-C535C2DC003A}" destId="{EFEE84BB-FB5F-4F82-9D82-DD3223418C60}" srcOrd="2" destOrd="0" parTransId="{D81A6D37-E5B7-41C4-A129-81867E4D2211}" sibTransId="{E07FCD5A-CF7C-4AFB-9B4C-86F7C89DC1C1}"/>
    <dgm:cxn modelId="{A55A63AA-49FB-48AB-BAAB-153CA748079C}" srcId="{DA79FF12-E06C-40D1-B071-C535C2DC003A}" destId="{E89C3699-4172-41F2-B1DA-2DF8034BEB48}" srcOrd="1" destOrd="0" parTransId="{05D8F51A-41AE-46F7-9D9B-16E7CC36E1DC}" sibTransId="{062B6F66-B089-4000-AD76-14C60476B7CC}"/>
    <dgm:cxn modelId="{C5E88AAA-089D-4ABE-A382-BAF0FEA75A34}" type="presOf" srcId="{05D8F51A-41AE-46F7-9D9B-16E7CC36E1DC}" destId="{F112CE53-8818-4C47-B71E-37651375AB1F}" srcOrd="0" destOrd="0" presId="urn:microsoft.com/office/officeart/2005/8/layout/hierarchy3"/>
    <dgm:cxn modelId="{5C10F1CB-BA27-44C2-9D47-C8513AD0D56E}" type="presOf" srcId="{FB77CC56-206E-4828-8F85-8ECFDA4757E8}" destId="{D929A152-4AF9-498B-A5B6-719D9D4C4052}" srcOrd="0" destOrd="0" presId="urn:microsoft.com/office/officeart/2005/8/layout/hierarchy3"/>
    <dgm:cxn modelId="{04DC8EEE-4DCB-4B58-9798-4179A02CBFDC}" type="presOf" srcId="{D81A6D37-E5B7-41C4-A129-81867E4D2211}" destId="{77FE4BD1-B7D5-4646-BDFF-F6D05EBF4CFD}" srcOrd="0" destOrd="0" presId="urn:microsoft.com/office/officeart/2005/8/layout/hierarchy3"/>
    <dgm:cxn modelId="{A9377BEF-5505-4704-867F-BE4EE6B443F6}" type="presOf" srcId="{61EA67EF-BEFC-4FCB-811E-093283288E0E}" destId="{C99EF0A7-C7F3-4C04-94F2-E903BB423E46}" srcOrd="0" destOrd="0" presId="urn:microsoft.com/office/officeart/2005/8/layout/hierarchy3"/>
    <dgm:cxn modelId="{631459FE-6C2A-4E5D-AD1D-E7F9AA17D7EB}" type="presOf" srcId="{E2E05EFD-64C5-43C3-873E-6F45480AEFB5}" destId="{A40CDB7B-1036-409D-BE48-B92A657F0591}" srcOrd="0" destOrd="0" presId="urn:microsoft.com/office/officeart/2005/8/layout/hierarchy3"/>
    <dgm:cxn modelId="{EDDE023D-FC1C-43E8-BF9D-6187C544ABC9}" type="presParOf" srcId="{D46E777D-E62F-4C93-8F65-17C07B231EEA}" destId="{DE7D9120-AE11-4F98-B6E8-1DD660941E32}" srcOrd="0" destOrd="0" presId="urn:microsoft.com/office/officeart/2005/8/layout/hierarchy3"/>
    <dgm:cxn modelId="{0E6BD41F-6C51-482D-A906-9C053B6086DA}" type="presParOf" srcId="{DE7D9120-AE11-4F98-B6E8-1DD660941E32}" destId="{438DA6C1-8C2D-40F0-8CDC-64768C20E81F}" srcOrd="0" destOrd="0" presId="urn:microsoft.com/office/officeart/2005/8/layout/hierarchy3"/>
    <dgm:cxn modelId="{ACD33C2B-55A7-4E47-9296-6F205041DA52}" type="presParOf" srcId="{438DA6C1-8C2D-40F0-8CDC-64768C20E81F}" destId="{09FB2475-2305-41C1-ADEF-171AC19FE333}" srcOrd="0" destOrd="0" presId="urn:microsoft.com/office/officeart/2005/8/layout/hierarchy3"/>
    <dgm:cxn modelId="{FB156716-2174-40C3-89B1-EBC5A75FEA80}" type="presParOf" srcId="{438DA6C1-8C2D-40F0-8CDC-64768C20E81F}" destId="{D3E2ED20-2736-4C29-84E5-66438E33FAA3}" srcOrd="1" destOrd="0" presId="urn:microsoft.com/office/officeart/2005/8/layout/hierarchy3"/>
    <dgm:cxn modelId="{D39FD623-4088-4BDD-90BD-F3890575DDF7}" type="presParOf" srcId="{DE7D9120-AE11-4F98-B6E8-1DD660941E32}" destId="{24B6BAD7-796C-443E-81CB-67E1E52FE943}" srcOrd="1" destOrd="0" presId="urn:microsoft.com/office/officeart/2005/8/layout/hierarchy3"/>
    <dgm:cxn modelId="{3FA8052B-593E-4A6E-9B5E-24BF55978E07}" type="presParOf" srcId="{24B6BAD7-796C-443E-81CB-67E1E52FE943}" destId="{C5AFEA54-0052-41F3-A873-3D63D42F922C}" srcOrd="0" destOrd="0" presId="urn:microsoft.com/office/officeart/2005/8/layout/hierarchy3"/>
    <dgm:cxn modelId="{20864081-0430-4D74-8407-B70117A796F8}" type="presParOf" srcId="{24B6BAD7-796C-443E-81CB-67E1E52FE943}" destId="{FDBB2446-3EA9-4B3E-A7D5-B764FA892070}" srcOrd="1" destOrd="0" presId="urn:microsoft.com/office/officeart/2005/8/layout/hierarchy3"/>
    <dgm:cxn modelId="{D3E7AFB5-D6AE-46FD-B909-5BF3761CF604}" type="presParOf" srcId="{24B6BAD7-796C-443E-81CB-67E1E52FE943}" destId="{ABDDEF83-8F57-4BCB-8B4B-4AFE83F2BF76}" srcOrd="2" destOrd="0" presId="urn:microsoft.com/office/officeart/2005/8/layout/hierarchy3"/>
    <dgm:cxn modelId="{8C7527F5-B8BB-43D6-8818-31E1C5D911E1}" type="presParOf" srcId="{24B6BAD7-796C-443E-81CB-67E1E52FE943}" destId="{C99EF0A7-C7F3-4C04-94F2-E903BB423E46}" srcOrd="3" destOrd="0" presId="urn:microsoft.com/office/officeart/2005/8/layout/hierarchy3"/>
    <dgm:cxn modelId="{DE141A38-1636-45B3-94DD-62287FCD94A9}" type="presParOf" srcId="{24B6BAD7-796C-443E-81CB-67E1E52FE943}" destId="{C27D3EEF-69F0-4306-B11F-176924621C15}" srcOrd="4" destOrd="0" presId="urn:microsoft.com/office/officeart/2005/8/layout/hierarchy3"/>
    <dgm:cxn modelId="{6C42A04D-4457-4716-9DF8-6BA040E74758}" type="presParOf" srcId="{24B6BAD7-796C-443E-81CB-67E1E52FE943}" destId="{A40CDB7B-1036-409D-BE48-B92A657F0591}" srcOrd="5" destOrd="0" presId="urn:microsoft.com/office/officeart/2005/8/layout/hierarchy3"/>
    <dgm:cxn modelId="{B65AA955-A15B-47CB-AD9F-00DDC7C268A1}" type="presParOf" srcId="{D46E777D-E62F-4C93-8F65-17C07B231EEA}" destId="{940E625F-2A93-4311-8518-0DD590B18EBA}" srcOrd="1" destOrd="0" presId="urn:microsoft.com/office/officeart/2005/8/layout/hierarchy3"/>
    <dgm:cxn modelId="{F74EC1E1-D068-419D-A2C5-683A45B990D5}" type="presParOf" srcId="{940E625F-2A93-4311-8518-0DD590B18EBA}" destId="{C87028A2-CF3A-4641-AC17-EE2A9EC1F4B6}" srcOrd="0" destOrd="0" presId="urn:microsoft.com/office/officeart/2005/8/layout/hierarchy3"/>
    <dgm:cxn modelId="{04FA5833-E15B-4038-912E-BBB7963FD0AB}" type="presParOf" srcId="{C87028A2-CF3A-4641-AC17-EE2A9EC1F4B6}" destId="{C5B586AF-EC07-4F1C-9E4D-8EF1F91AC33C}" srcOrd="0" destOrd="0" presId="urn:microsoft.com/office/officeart/2005/8/layout/hierarchy3"/>
    <dgm:cxn modelId="{0407AB31-92E3-4D13-A23E-FCD06EC5EABE}" type="presParOf" srcId="{C87028A2-CF3A-4641-AC17-EE2A9EC1F4B6}" destId="{0A56018A-44B0-49C6-B39A-B5D8A793CAB4}" srcOrd="1" destOrd="0" presId="urn:microsoft.com/office/officeart/2005/8/layout/hierarchy3"/>
    <dgm:cxn modelId="{6DCFD15F-CA72-4FCA-8F54-C55704872561}" type="presParOf" srcId="{940E625F-2A93-4311-8518-0DD590B18EBA}" destId="{5C7426DF-2ECD-4391-84D3-163D9A4E155B}" srcOrd="1" destOrd="0" presId="urn:microsoft.com/office/officeart/2005/8/layout/hierarchy3"/>
    <dgm:cxn modelId="{2668502F-784D-4B02-A110-B2CD6F6A094E}" type="presParOf" srcId="{5C7426DF-2ECD-4391-84D3-163D9A4E155B}" destId="{6DFD490F-7343-4C91-9D65-FC6533A33090}" srcOrd="0" destOrd="0" presId="urn:microsoft.com/office/officeart/2005/8/layout/hierarchy3"/>
    <dgm:cxn modelId="{FA369CB6-2102-44C6-98D3-3645389DA5D8}" type="presParOf" srcId="{5C7426DF-2ECD-4391-84D3-163D9A4E155B}" destId="{D929A152-4AF9-498B-A5B6-719D9D4C4052}" srcOrd="1" destOrd="0" presId="urn:microsoft.com/office/officeart/2005/8/layout/hierarchy3"/>
    <dgm:cxn modelId="{1E02046D-2C40-4686-BE09-3421E6E99564}" type="presParOf" srcId="{5C7426DF-2ECD-4391-84D3-163D9A4E155B}" destId="{F112CE53-8818-4C47-B71E-37651375AB1F}" srcOrd="2" destOrd="0" presId="urn:microsoft.com/office/officeart/2005/8/layout/hierarchy3"/>
    <dgm:cxn modelId="{152048E8-B252-424D-A954-46E8973B6B30}" type="presParOf" srcId="{5C7426DF-2ECD-4391-84D3-163D9A4E155B}" destId="{A03C6376-A6F5-4F66-A720-B5331B037528}" srcOrd="3" destOrd="0" presId="urn:microsoft.com/office/officeart/2005/8/layout/hierarchy3"/>
    <dgm:cxn modelId="{83A48D40-6452-4EA9-BD1D-FA64728655F5}" type="presParOf" srcId="{5C7426DF-2ECD-4391-84D3-163D9A4E155B}" destId="{77FE4BD1-B7D5-4646-BDFF-F6D05EBF4CFD}" srcOrd="4" destOrd="0" presId="urn:microsoft.com/office/officeart/2005/8/layout/hierarchy3"/>
    <dgm:cxn modelId="{8BD3B881-134A-4086-8CCB-5505C7E28F4C}" type="presParOf" srcId="{5C7426DF-2ECD-4391-84D3-163D9A4E155B}" destId="{E6160EB3-23B4-45BD-8B08-FFF557A2EC3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6311878" y="-965519"/>
          <a:ext cx="7513132" cy="751313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14208-32FC-4A1B-88A3-C98BBEDDDA54}">
      <dsp:nvSpPr>
        <dsp:cNvPr id="0" name=""/>
        <dsp:cNvSpPr/>
      </dsp:nvSpPr>
      <dsp:spPr>
        <a:xfrm>
          <a:off x="628646" y="460006"/>
          <a:ext cx="6727685" cy="79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16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Área de conhecimento que estuda o processo de </a:t>
          </a: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mudanças</a:t>
          </a: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 ocorridas nas sociedades.</a:t>
          </a:r>
        </a:p>
      </dsp:txBody>
      <dsp:txXfrm>
        <a:off x="628646" y="460006"/>
        <a:ext cx="6727685" cy="797039"/>
      </dsp:txXfrm>
    </dsp:sp>
    <dsp:sp modelId="{731D6A76-E491-43F3-81D6-6549FB274DB3}">
      <dsp:nvSpPr>
        <dsp:cNvPr id="0" name=""/>
        <dsp:cNvSpPr/>
      </dsp:nvSpPr>
      <dsp:spPr>
        <a:xfrm>
          <a:off x="183459" y="447260"/>
          <a:ext cx="890372" cy="822531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AFF86-064F-40A3-BA84-EF628C813997}">
      <dsp:nvSpPr>
        <dsp:cNvPr id="0" name=""/>
        <dsp:cNvSpPr/>
      </dsp:nvSpPr>
      <dsp:spPr>
        <a:xfrm>
          <a:off x="1115374" y="1487190"/>
          <a:ext cx="6235345" cy="821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16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Investiga as </a:t>
          </a:r>
          <a:r>
            <a:rPr lang="pt-BR" sz="2000" b="1" kern="1200" dirty="0">
              <a:latin typeface="Roboto" panose="02000000000000000000" pitchFamily="2" charset="0"/>
              <a:ea typeface="Roboto" panose="02000000000000000000" pitchFamily="2" charset="0"/>
            </a:rPr>
            <a:t>permanências</a:t>
          </a: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, ou seja, aquilo que, mesmo com o passar dos anos, não mudou ou mudou pouco.</a:t>
          </a:r>
        </a:p>
      </dsp:txBody>
      <dsp:txXfrm>
        <a:off x="1115374" y="1487190"/>
        <a:ext cx="6235345" cy="821256"/>
      </dsp:txXfrm>
    </dsp:sp>
    <dsp:sp modelId="{4206CC47-D215-49C0-8F78-BC30EB1F2977}">
      <dsp:nvSpPr>
        <dsp:cNvPr id="0" name=""/>
        <dsp:cNvSpPr/>
      </dsp:nvSpPr>
      <dsp:spPr>
        <a:xfrm>
          <a:off x="583892" y="1464789"/>
          <a:ext cx="937947" cy="871437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F349DD-EFA5-40FC-82C4-AF49A733EA69}">
      <dsp:nvSpPr>
        <dsp:cNvPr id="0" name=""/>
        <dsp:cNvSpPr/>
      </dsp:nvSpPr>
      <dsp:spPr>
        <a:xfrm>
          <a:off x="1116809" y="2665905"/>
          <a:ext cx="6235345" cy="1249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16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Permite perceber o modo como as pessoas viviam nos tempos antigos.</a:t>
          </a:r>
        </a:p>
      </dsp:txBody>
      <dsp:txXfrm>
        <a:off x="1116809" y="2665905"/>
        <a:ext cx="6235345" cy="1249643"/>
      </dsp:txXfrm>
    </dsp:sp>
    <dsp:sp modelId="{6582977A-D34A-4800-B06F-15F7BBE4B7C6}">
      <dsp:nvSpPr>
        <dsp:cNvPr id="0" name=""/>
        <dsp:cNvSpPr/>
      </dsp:nvSpPr>
      <dsp:spPr>
        <a:xfrm>
          <a:off x="459229" y="2646807"/>
          <a:ext cx="1227227" cy="1268597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27AA6A-8A04-4BEE-818F-12DFC964C9BC}">
      <dsp:nvSpPr>
        <dsp:cNvPr id="0" name=""/>
        <dsp:cNvSpPr/>
      </dsp:nvSpPr>
      <dsp:spPr>
        <a:xfrm>
          <a:off x="628646" y="4294192"/>
          <a:ext cx="6727685" cy="858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16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Roboto" panose="02000000000000000000" pitchFamily="2" charset="0"/>
              <a:ea typeface="Roboto" panose="02000000000000000000" pitchFamily="2" charset="0"/>
            </a:rPr>
            <a:t>Estabelece relação entre passado e os tempos atuais para compreender as sociedades. </a:t>
          </a:r>
          <a:endParaRPr lang="pt-BR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28646" y="4294192"/>
        <a:ext cx="6727685" cy="858749"/>
      </dsp:txXfrm>
    </dsp:sp>
    <dsp:sp modelId="{59C0FEA6-5468-454D-B249-786D01BF61D8}">
      <dsp:nvSpPr>
        <dsp:cNvPr id="0" name=""/>
        <dsp:cNvSpPr/>
      </dsp:nvSpPr>
      <dsp:spPr>
        <a:xfrm>
          <a:off x="91927" y="4186848"/>
          <a:ext cx="1073436" cy="1073436"/>
        </a:xfrm>
        <a:prstGeom prst="ellipse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4D681-08FC-41FE-8255-E5ECC9E5B6BE}">
      <dsp:nvSpPr>
        <dsp:cNvPr id="0" name=""/>
        <dsp:cNvSpPr/>
      </dsp:nvSpPr>
      <dsp:spPr>
        <a:xfrm rot="5400000">
          <a:off x="992721" y="1182320"/>
          <a:ext cx="2040142" cy="33947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6E91B-1DBB-499D-947D-52C6A844A0DE}">
      <dsp:nvSpPr>
        <dsp:cNvPr id="0" name=""/>
        <dsp:cNvSpPr/>
      </dsp:nvSpPr>
      <dsp:spPr>
        <a:xfrm>
          <a:off x="652170" y="2196620"/>
          <a:ext cx="3064800" cy="268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Temperaturas elevadas ocasionaram o desaparecimento de animais acostumados a climas frios. </a:t>
          </a:r>
        </a:p>
      </dsp:txBody>
      <dsp:txXfrm>
        <a:off x="652170" y="2196620"/>
        <a:ext cx="3064800" cy="2686477"/>
      </dsp:txXfrm>
    </dsp:sp>
    <dsp:sp modelId="{613D2004-9020-430E-B91B-E1A4A10D5EE0}">
      <dsp:nvSpPr>
        <dsp:cNvPr id="0" name=""/>
        <dsp:cNvSpPr/>
      </dsp:nvSpPr>
      <dsp:spPr>
        <a:xfrm>
          <a:off x="3138707" y="932395"/>
          <a:ext cx="578264" cy="578264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A94C-0FBB-41D0-AEB4-D4B0CE0880E2}">
      <dsp:nvSpPr>
        <dsp:cNvPr id="0" name=""/>
        <dsp:cNvSpPr/>
      </dsp:nvSpPr>
      <dsp:spPr>
        <a:xfrm rot="5400000">
          <a:off x="4744636" y="253905"/>
          <a:ext cx="2040142" cy="33947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3052A-CBA3-49AF-976E-37900E03419A}">
      <dsp:nvSpPr>
        <dsp:cNvPr id="0" name=""/>
        <dsp:cNvSpPr/>
      </dsp:nvSpPr>
      <dsp:spPr>
        <a:xfrm>
          <a:off x="4404085" y="1268205"/>
          <a:ext cx="3064800" cy="268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Escassez de carne intensificou a busca por outras fontes de alimentos. </a:t>
          </a:r>
        </a:p>
      </dsp:txBody>
      <dsp:txXfrm>
        <a:off x="4404085" y="1268205"/>
        <a:ext cx="3064800" cy="2686477"/>
      </dsp:txXfrm>
    </dsp:sp>
    <dsp:sp modelId="{E472E29E-8841-405E-A186-B2BFFFDE6DF7}">
      <dsp:nvSpPr>
        <dsp:cNvPr id="0" name=""/>
        <dsp:cNvSpPr/>
      </dsp:nvSpPr>
      <dsp:spPr>
        <a:xfrm>
          <a:off x="6890622" y="3980"/>
          <a:ext cx="578264" cy="578264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DA8A5-93FE-4C08-B7C5-20236178482F}">
      <dsp:nvSpPr>
        <dsp:cNvPr id="0" name=""/>
        <dsp:cNvSpPr/>
      </dsp:nvSpPr>
      <dsp:spPr>
        <a:xfrm rot="5400000">
          <a:off x="8496551" y="-674509"/>
          <a:ext cx="2040142" cy="33947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9250-2BAB-4716-8BDC-1A68380F8FA4}">
      <dsp:nvSpPr>
        <dsp:cNvPr id="0" name=""/>
        <dsp:cNvSpPr/>
      </dsp:nvSpPr>
      <dsp:spPr>
        <a:xfrm>
          <a:off x="8156001" y="339790"/>
          <a:ext cx="3064800" cy="2686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Desenvolvimento da  agricultura e domesticação de  animais.</a:t>
          </a:r>
        </a:p>
      </dsp:txBody>
      <dsp:txXfrm>
        <a:off x="8156001" y="339790"/>
        <a:ext cx="3064800" cy="26864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1317C-0083-4CEB-8B1C-3354C6E1D2F0}">
      <dsp:nvSpPr>
        <dsp:cNvPr id="0" name=""/>
        <dsp:cNvSpPr/>
      </dsp:nvSpPr>
      <dsp:spPr>
        <a:xfrm>
          <a:off x="0" y="735170"/>
          <a:ext cx="8953500" cy="882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BB24C-B185-4D2D-B477-51AD407B3725}">
      <dsp:nvSpPr>
        <dsp:cNvPr id="0" name=""/>
        <dsp:cNvSpPr/>
      </dsp:nvSpPr>
      <dsp:spPr>
        <a:xfrm>
          <a:off x="659514" y="181933"/>
          <a:ext cx="7624979" cy="1189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95" tIns="0" rIns="2368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Por volta de 5000 a.C., os humanos desenvolveram a metalurgia.</a:t>
          </a:r>
        </a:p>
      </dsp:txBody>
      <dsp:txXfrm>
        <a:off x="717564" y="239983"/>
        <a:ext cx="7508879" cy="1073061"/>
      </dsp:txXfrm>
    </dsp:sp>
    <dsp:sp modelId="{20AA2398-9C34-4280-867D-1DB927E3F31C}">
      <dsp:nvSpPr>
        <dsp:cNvPr id="0" name=""/>
        <dsp:cNvSpPr/>
      </dsp:nvSpPr>
      <dsp:spPr>
        <a:xfrm>
          <a:off x="0" y="2452778"/>
          <a:ext cx="8953500" cy="882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DEE15-3ECC-4665-958D-DE207A9D982A}">
      <dsp:nvSpPr>
        <dsp:cNvPr id="0" name=""/>
        <dsp:cNvSpPr/>
      </dsp:nvSpPr>
      <dsp:spPr>
        <a:xfrm>
          <a:off x="682014" y="1842745"/>
          <a:ext cx="7579979" cy="11632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95" tIns="0" rIns="2368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Por volta de 3000 a.C., descobriram a técnica de fabricação do bronze.</a:t>
          </a:r>
        </a:p>
      </dsp:txBody>
      <dsp:txXfrm>
        <a:off x="738797" y="1899528"/>
        <a:ext cx="7466413" cy="1049641"/>
      </dsp:txXfrm>
    </dsp:sp>
    <dsp:sp modelId="{E65198E8-2088-4B21-B8A6-98AA61DD0E21}">
      <dsp:nvSpPr>
        <dsp:cNvPr id="0" name=""/>
        <dsp:cNvSpPr/>
      </dsp:nvSpPr>
      <dsp:spPr>
        <a:xfrm>
          <a:off x="0" y="4105562"/>
          <a:ext cx="8953500" cy="882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E796-935D-4B5F-AA5A-B7C3D03EEEAC}">
      <dsp:nvSpPr>
        <dsp:cNvPr id="0" name=""/>
        <dsp:cNvSpPr/>
      </dsp:nvSpPr>
      <dsp:spPr>
        <a:xfrm>
          <a:off x="652933" y="3510522"/>
          <a:ext cx="7638141" cy="1098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95" tIns="0" rIns="2368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Por volta de 1300 a.C., aprenderam a fundir o ferro e aperfeiçoaram instrumentos de guerra e agrícolas.</a:t>
          </a:r>
        </a:p>
      </dsp:txBody>
      <dsp:txXfrm>
        <a:off x="706552" y="3564141"/>
        <a:ext cx="7530903" cy="9911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0E17-B124-47AA-87A5-0812418520DE}">
      <dsp:nvSpPr>
        <dsp:cNvPr id="0" name=""/>
        <dsp:cNvSpPr/>
      </dsp:nvSpPr>
      <dsp:spPr>
        <a:xfrm>
          <a:off x="-6315365" y="-966375"/>
          <a:ext cx="7519818" cy="751981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14208-32FC-4A1B-88A3-C98BBEDDDA54}">
      <dsp:nvSpPr>
        <dsp:cNvPr id="0" name=""/>
        <dsp:cNvSpPr/>
      </dsp:nvSpPr>
      <dsp:spPr>
        <a:xfrm>
          <a:off x="775484" y="440668"/>
          <a:ext cx="11006926" cy="1353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69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Hipótese 1: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chegaram à América por terra, depois de atravessar o Estreito de Bering, situado entre a Sibéria (Rússia) e o Alasca (Estados Unidos). </a:t>
          </a:r>
        </a:p>
      </dsp:txBody>
      <dsp:txXfrm>
        <a:off x="775484" y="440668"/>
        <a:ext cx="11006926" cy="1353489"/>
      </dsp:txXfrm>
    </dsp:sp>
    <dsp:sp modelId="{731D6A76-E491-43F3-81D6-6549FB274DB3}">
      <dsp:nvSpPr>
        <dsp:cNvPr id="0" name=""/>
        <dsp:cNvSpPr/>
      </dsp:nvSpPr>
      <dsp:spPr>
        <a:xfrm>
          <a:off x="77101" y="419030"/>
          <a:ext cx="1396766" cy="139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AFF86-064F-40A3-BA84-EF628C813997}">
      <dsp:nvSpPr>
        <dsp:cNvPr id="0" name=""/>
        <dsp:cNvSpPr/>
      </dsp:nvSpPr>
      <dsp:spPr>
        <a:xfrm>
          <a:off x="1172123" y="1912687"/>
          <a:ext cx="10600746" cy="1686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69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Hipótese 2: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chegaram à América por mar, vindos da Oceania. Após atravessar o Oceano Pacífico, navegando de ilha em ilha em pequenas embarcações, desceram nas costas do continente americano. </a:t>
          </a:r>
        </a:p>
      </dsp:txBody>
      <dsp:txXfrm>
        <a:off x="1172123" y="1912687"/>
        <a:ext cx="10600746" cy="1686936"/>
      </dsp:txXfrm>
    </dsp:sp>
    <dsp:sp modelId="{4206CC47-D215-49C0-8F78-BC30EB1F2977}">
      <dsp:nvSpPr>
        <dsp:cNvPr id="0" name=""/>
        <dsp:cNvSpPr/>
      </dsp:nvSpPr>
      <dsp:spPr>
        <a:xfrm>
          <a:off x="458481" y="1946254"/>
          <a:ext cx="1513466" cy="1627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F349DD-EFA5-40FC-82C4-AF49A733EA69}">
      <dsp:nvSpPr>
        <dsp:cNvPr id="0" name=""/>
        <dsp:cNvSpPr/>
      </dsp:nvSpPr>
      <dsp:spPr>
        <a:xfrm>
          <a:off x="775484" y="3792908"/>
          <a:ext cx="11006926" cy="1353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69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Outra possibilidade: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parte veio a pé, pelo Estreito de Bering, e a outra veio navegando pelo Pacífico.</a:t>
          </a:r>
        </a:p>
      </dsp:txBody>
      <dsp:txXfrm>
        <a:off x="775484" y="3792908"/>
        <a:ext cx="11006926" cy="1353489"/>
      </dsp:txXfrm>
    </dsp:sp>
    <dsp:sp modelId="{6582977A-D34A-4800-B06F-15F7BBE4B7C6}">
      <dsp:nvSpPr>
        <dsp:cNvPr id="0" name=""/>
        <dsp:cNvSpPr/>
      </dsp:nvSpPr>
      <dsp:spPr>
        <a:xfrm>
          <a:off x="77101" y="3771270"/>
          <a:ext cx="1396766" cy="1396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E4AB-D956-438E-A693-DC3F605AAD9F}">
      <dsp:nvSpPr>
        <dsp:cNvPr id="0" name=""/>
        <dsp:cNvSpPr/>
      </dsp:nvSpPr>
      <dsp:spPr>
        <a:xfrm>
          <a:off x="51" y="23897"/>
          <a:ext cx="4913783" cy="662400"/>
        </a:xfrm>
        <a:prstGeom prst="rect">
          <a:avLst/>
        </a:prstGeom>
        <a:solidFill>
          <a:srgbClr val="FF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Walter Neves</a:t>
          </a:r>
        </a:p>
      </dsp:txBody>
      <dsp:txXfrm>
        <a:off x="51" y="23897"/>
        <a:ext cx="4913783" cy="662400"/>
      </dsp:txXfrm>
    </dsp:sp>
    <dsp:sp modelId="{77579026-91CB-47DF-A079-DF5E3BF4D5D2}">
      <dsp:nvSpPr>
        <dsp:cNvPr id="0" name=""/>
        <dsp:cNvSpPr/>
      </dsp:nvSpPr>
      <dsp:spPr>
        <a:xfrm>
          <a:off x="51" y="686297"/>
          <a:ext cx="4913783" cy="40406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Encontrou o fóssil mais antigo da América em 1999.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Crânio feminino com cerca de 11 500 anos.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Reconstituição revelou semelhanças com nativos da África e Austrália.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Batizada como Luzia.</a:t>
          </a:r>
        </a:p>
      </dsp:txBody>
      <dsp:txXfrm>
        <a:off x="51" y="686297"/>
        <a:ext cx="4913783" cy="4040640"/>
      </dsp:txXfrm>
    </dsp:sp>
    <dsp:sp modelId="{6C009E41-34B9-4F10-8839-A1503255ACEB}">
      <dsp:nvSpPr>
        <dsp:cNvPr id="0" name=""/>
        <dsp:cNvSpPr/>
      </dsp:nvSpPr>
      <dsp:spPr>
        <a:xfrm>
          <a:off x="5601764" y="23897"/>
          <a:ext cx="4913783" cy="662400"/>
        </a:xfrm>
        <a:prstGeom prst="rect">
          <a:avLst/>
        </a:prstGeom>
        <a:solidFill>
          <a:srgbClr val="FF006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Niède Guidon </a:t>
          </a:r>
        </a:p>
      </dsp:txBody>
      <dsp:txXfrm>
        <a:off x="5601764" y="23897"/>
        <a:ext cx="4913783" cy="662400"/>
      </dsp:txXfrm>
    </dsp:sp>
    <dsp:sp modelId="{E0994BAD-33BD-4DFF-ABBF-21F3C83CBEEF}">
      <dsp:nvSpPr>
        <dsp:cNvPr id="0" name=""/>
        <dsp:cNvSpPr/>
      </dsp:nvSpPr>
      <dsp:spPr>
        <a:xfrm>
          <a:off x="5601764" y="686297"/>
          <a:ext cx="4913783" cy="40406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Pedaços de carvão e de pedra lascada com cerca de 50 mil anos.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Refutada por alguns cientistas.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Em 2006 foi comprovado que os artefatos foram feitos há cerca de 33 e 58 mil anos. </a:t>
          </a:r>
        </a:p>
      </dsp:txBody>
      <dsp:txXfrm>
        <a:off x="5601764" y="686297"/>
        <a:ext cx="4913783" cy="4040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F637-3A71-486F-A757-B50ED407C73D}">
      <dsp:nvSpPr>
        <dsp:cNvPr id="0" name=""/>
        <dsp:cNvSpPr/>
      </dsp:nvSpPr>
      <dsp:spPr>
        <a:xfrm>
          <a:off x="0" y="0"/>
          <a:ext cx="7598445" cy="147296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1843: descoberta de ossadas de animais extintos.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3142" y="43142"/>
        <a:ext cx="6009002" cy="1386679"/>
      </dsp:txXfrm>
    </dsp:sp>
    <dsp:sp modelId="{9BD0BA30-DAAB-464B-9D06-D8EB8BDDFE30}">
      <dsp:nvSpPr>
        <dsp:cNvPr id="0" name=""/>
        <dsp:cNvSpPr/>
      </dsp:nvSpPr>
      <dsp:spPr>
        <a:xfrm>
          <a:off x="670451" y="1718457"/>
          <a:ext cx="7598445" cy="147296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1970: descoberta de esqueletos dos primeiros habitantes da América.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713593" y="1761599"/>
        <a:ext cx="5884284" cy="1386679"/>
      </dsp:txXfrm>
    </dsp:sp>
    <dsp:sp modelId="{8718DC69-6DB7-446E-97D4-CFD0F345993F}">
      <dsp:nvSpPr>
        <dsp:cNvPr id="0" name=""/>
        <dsp:cNvSpPr/>
      </dsp:nvSpPr>
      <dsp:spPr>
        <a:xfrm>
          <a:off x="1340902" y="3436915"/>
          <a:ext cx="7598445" cy="147296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Os esqueletos revelam que esse povo viveu entre 8 mil e 4 mil a.C.; que era baixo e magro e comia pequenos animais, frutos, peixes e caramujos grandes que viviam nos rios. 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384044" y="3480057"/>
        <a:ext cx="5884284" cy="1386679"/>
      </dsp:txXfrm>
    </dsp:sp>
    <dsp:sp modelId="{8596F6B4-426C-417A-9CDE-C40EBB681A1E}">
      <dsp:nvSpPr>
        <dsp:cNvPr id="0" name=""/>
        <dsp:cNvSpPr/>
      </dsp:nvSpPr>
      <dsp:spPr>
        <a:xfrm>
          <a:off x="6641019" y="1116997"/>
          <a:ext cx="957426" cy="957426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856440" y="1116997"/>
        <a:ext cx="526584" cy="720463"/>
      </dsp:txXfrm>
    </dsp:sp>
    <dsp:sp modelId="{5A5652D8-7D67-4583-B888-02143DC9BEE4}">
      <dsp:nvSpPr>
        <dsp:cNvPr id="0" name=""/>
        <dsp:cNvSpPr/>
      </dsp:nvSpPr>
      <dsp:spPr>
        <a:xfrm>
          <a:off x="7311470" y="2825635"/>
          <a:ext cx="957426" cy="957426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7526891" y="2825635"/>
        <a:ext cx="526584" cy="7204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FF637-3A71-486F-A757-B50ED407C73D}">
      <dsp:nvSpPr>
        <dsp:cNvPr id="0" name=""/>
        <dsp:cNvSpPr/>
      </dsp:nvSpPr>
      <dsp:spPr>
        <a:xfrm>
          <a:off x="-116192" y="-53461"/>
          <a:ext cx="6625358" cy="158593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Região do litoral, entre os atuais estados do Espírito Santo e Rio Grande do Sul.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-69742" y="-7011"/>
        <a:ext cx="4914016" cy="1493030"/>
      </dsp:txXfrm>
    </dsp:sp>
    <dsp:sp modelId="{9BD0BA30-DAAB-464B-9D06-D8EB8BDDFE30}">
      <dsp:nvSpPr>
        <dsp:cNvPr id="0" name=""/>
        <dsp:cNvSpPr/>
      </dsp:nvSpPr>
      <dsp:spPr>
        <a:xfrm>
          <a:off x="468398" y="1796790"/>
          <a:ext cx="6625358" cy="158593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Povos que fixavam-se próximos às praias.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14848" y="1843240"/>
        <a:ext cx="4917013" cy="1493030"/>
      </dsp:txXfrm>
    </dsp:sp>
    <dsp:sp modelId="{8718DC69-6DB7-446E-97D4-CFD0F345993F}">
      <dsp:nvSpPr>
        <dsp:cNvPr id="0" name=""/>
        <dsp:cNvSpPr/>
      </dsp:nvSpPr>
      <dsp:spPr>
        <a:xfrm>
          <a:off x="820604" y="3540118"/>
          <a:ext cx="7090127" cy="179977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Viviam dos recursos oferecidos pelo mar, tendo como base alimentar peixes e moluscos. Os restos alimentares eram deixados no chão. Ao longo do tempo esses sedimentos formaram os sambaquis. 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873318" y="3592832"/>
        <a:ext cx="5255930" cy="1694349"/>
      </dsp:txXfrm>
    </dsp:sp>
    <dsp:sp modelId="{8596F6B4-426C-417A-9CDE-C40EBB681A1E}">
      <dsp:nvSpPr>
        <dsp:cNvPr id="0" name=""/>
        <dsp:cNvSpPr/>
      </dsp:nvSpPr>
      <dsp:spPr>
        <a:xfrm>
          <a:off x="5478311" y="1149202"/>
          <a:ext cx="1030854" cy="103085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5710253" y="1149202"/>
        <a:ext cx="566970" cy="775718"/>
      </dsp:txXfrm>
    </dsp:sp>
    <dsp:sp modelId="{5A5652D8-7D67-4583-B888-02143DC9BEE4}">
      <dsp:nvSpPr>
        <dsp:cNvPr id="0" name=""/>
        <dsp:cNvSpPr/>
      </dsp:nvSpPr>
      <dsp:spPr>
        <a:xfrm>
          <a:off x="6062901" y="2988881"/>
          <a:ext cx="1030854" cy="1030854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6294843" y="2988881"/>
        <a:ext cx="566970" cy="775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A293-251C-4FEA-A1F7-D0A6B1C8CA5F}">
      <dsp:nvSpPr>
        <dsp:cNvPr id="0" name=""/>
        <dsp:cNvSpPr/>
      </dsp:nvSpPr>
      <dsp:spPr>
        <a:xfrm>
          <a:off x="3517723" y="72901"/>
          <a:ext cx="3380376" cy="91738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latin typeface="Roboto" panose="02000000000000000000" pitchFamily="2" charset="0"/>
              <a:ea typeface="Roboto" panose="02000000000000000000" pitchFamily="2" charset="0"/>
            </a:rPr>
            <a:t>Calendários</a:t>
          </a:r>
          <a:endParaRPr lang="pt-BR" sz="3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562506" y="117684"/>
        <a:ext cx="3290810" cy="827817"/>
      </dsp:txXfrm>
    </dsp:sp>
    <dsp:sp modelId="{79A0A9A9-1AE1-41ED-8730-480C7847AD58}">
      <dsp:nvSpPr>
        <dsp:cNvPr id="0" name=""/>
        <dsp:cNvSpPr/>
      </dsp:nvSpPr>
      <dsp:spPr>
        <a:xfrm rot="5360640">
          <a:off x="4098403" y="2117883"/>
          <a:ext cx="2255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534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02E64-43CB-4C99-ACAC-DA1AF2653855}">
      <dsp:nvSpPr>
        <dsp:cNvPr id="0" name=""/>
        <dsp:cNvSpPr/>
      </dsp:nvSpPr>
      <dsp:spPr>
        <a:xfrm>
          <a:off x="3453890" y="3245481"/>
          <a:ext cx="3586537" cy="142758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CRISTÃO: conta o tempo a partir do nascimento de Cristo.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3523579" y="3315170"/>
        <a:ext cx="3447159" cy="1288206"/>
      </dsp:txXfrm>
    </dsp:sp>
    <dsp:sp modelId="{F348D180-2906-423F-A785-FE03CA1A8ACA}">
      <dsp:nvSpPr>
        <dsp:cNvPr id="0" name=""/>
        <dsp:cNvSpPr/>
      </dsp:nvSpPr>
      <dsp:spPr>
        <a:xfrm rot="1645709">
          <a:off x="6009053" y="1329123"/>
          <a:ext cx="14711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1160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64F35-B882-40DB-B0B3-B60B5518D51F}">
      <dsp:nvSpPr>
        <dsp:cNvPr id="0" name=""/>
        <dsp:cNvSpPr/>
      </dsp:nvSpPr>
      <dsp:spPr>
        <a:xfrm>
          <a:off x="7397524" y="1593596"/>
          <a:ext cx="3107442" cy="176143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MUÇULMANO: conta o tempo a partir do ano 622 depois de Cristo.</a:t>
          </a:r>
        </a:p>
      </dsp:txBody>
      <dsp:txXfrm>
        <a:off x="7483510" y="1679582"/>
        <a:ext cx="2935470" cy="1589465"/>
      </dsp:txXfrm>
    </dsp:sp>
    <dsp:sp modelId="{99A14668-3048-4C56-8CB2-DA8128A11121}">
      <dsp:nvSpPr>
        <dsp:cNvPr id="0" name=""/>
        <dsp:cNvSpPr/>
      </dsp:nvSpPr>
      <dsp:spPr>
        <a:xfrm rot="9211435">
          <a:off x="2987976" y="1295868"/>
          <a:ext cx="1370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0867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4DA77-0196-465A-8562-5F34F2DD35D3}">
      <dsp:nvSpPr>
        <dsp:cNvPr id="0" name=""/>
        <dsp:cNvSpPr/>
      </dsp:nvSpPr>
      <dsp:spPr>
        <a:xfrm>
          <a:off x="0" y="1349029"/>
          <a:ext cx="3059864" cy="202884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Roboto" panose="02000000000000000000" pitchFamily="2" charset="0"/>
              <a:ea typeface="Roboto" panose="02000000000000000000" pitchFamily="2" charset="0"/>
            </a:rPr>
            <a:t>JUDAICO: conta o tempo a partir do ano 3760 antes do nascimento de Cristo.</a:t>
          </a:r>
          <a:endParaRPr lang="pt-BR" sz="2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99040" y="1448069"/>
        <a:ext cx="2861784" cy="1830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25AE7-4741-4BF7-9543-5A4A7CD970E0}">
      <dsp:nvSpPr>
        <dsp:cNvPr id="0" name=""/>
        <dsp:cNvSpPr/>
      </dsp:nvSpPr>
      <dsp:spPr>
        <a:xfrm>
          <a:off x="0" y="422107"/>
          <a:ext cx="10515600" cy="4804241"/>
        </a:xfrm>
        <a:prstGeom prst="leftRightRibbon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11B12F-49DA-495F-AE0E-06058899D957}">
      <dsp:nvSpPr>
        <dsp:cNvPr id="0" name=""/>
        <dsp:cNvSpPr/>
      </dsp:nvSpPr>
      <dsp:spPr>
        <a:xfrm>
          <a:off x="1261872" y="1317852"/>
          <a:ext cx="3470148" cy="233975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Tempo histórico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: tempo relacionado às mudanças e permanências na trajetória dos seres humanos na Terra.</a:t>
          </a:r>
        </a:p>
      </dsp:txBody>
      <dsp:txXfrm>
        <a:off x="1261872" y="1317852"/>
        <a:ext cx="3470148" cy="2339753"/>
      </dsp:txXfrm>
    </dsp:sp>
    <dsp:sp modelId="{EA97CF48-E8A2-4BF2-AB21-762468AC6268}">
      <dsp:nvSpPr>
        <dsp:cNvPr id="0" name=""/>
        <dsp:cNvSpPr/>
      </dsp:nvSpPr>
      <dsp:spPr>
        <a:xfrm>
          <a:off x="5257800" y="2130198"/>
          <a:ext cx="4101084" cy="20610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Roboto" panose="02000000000000000000" pitchFamily="2" charset="0"/>
              <a:ea typeface="Roboto" panose="02000000000000000000" pitchFamily="2" charset="0"/>
            </a:rPr>
            <a:t>Tempo da natureza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: organizado com base nos acontecimentos naturais. </a:t>
          </a:r>
        </a:p>
      </dsp:txBody>
      <dsp:txXfrm>
        <a:off x="5257800" y="2130198"/>
        <a:ext cx="4101084" cy="2061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61FF-25DD-43E9-A7D9-D10591441F9F}">
      <dsp:nvSpPr>
        <dsp:cNvPr id="0" name=""/>
        <dsp:cNvSpPr/>
      </dsp:nvSpPr>
      <dsp:spPr>
        <a:xfrm>
          <a:off x="1221" y="539916"/>
          <a:ext cx="2758687" cy="29118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20" tIns="22860" rIns="15182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Pré-História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Do surgimento do gênero </a:t>
          </a:r>
          <a:r>
            <a:rPr lang="pt-BR" sz="1800" i="1" kern="1200" dirty="0">
              <a:latin typeface="Roboto" panose="02000000000000000000" pitchFamily="2" charset="0"/>
              <a:ea typeface="Roboto" panose="02000000000000000000" pitchFamily="2" charset="0"/>
            </a:rPr>
            <a:t>Homo</a:t>
          </a: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, há cerca de 2 milhões de anos, até a invenção da escrita, ocorrida por volta de 3500 a.C.</a:t>
          </a:r>
        </a:p>
      </dsp:txBody>
      <dsp:txXfrm>
        <a:off x="405221" y="966351"/>
        <a:ext cx="1950687" cy="2059007"/>
      </dsp:txXfrm>
    </dsp:sp>
    <dsp:sp modelId="{B3C57798-DA1C-4760-9127-D58B53D8D6C7}">
      <dsp:nvSpPr>
        <dsp:cNvPr id="0" name=""/>
        <dsp:cNvSpPr/>
      </dsp:nvSpPr>
      <dsp:spPr>
        <a:xfrm>
          <a:off x="2208172" y="548330"/>
          <a:ext cx="2758687" cy="2895049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20" tIns="22860" rIns="15182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Idade Antiga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De 3500 a.C. até a queda do Império Romano do Ocidente, em 476 d.C.</a:t>
          </a:r>
        </a:p>
      </dsp:txBody>
      <dsp:txXfrm>
        <a:off x="2612172" y="972300"/>
        <a:ext cx="1950687" cy="2047109"/>
      </dsp:txXfrm>
    </dsp:sp>
    <dsp:sp modelId="{591C93A9-3B7D-4CA9-BC2D-E4C4366B7588}">
      <dsp:nvSpPr>
        <dsp:cNvPr id="0" name=""/>
        <dsp:cNvSpPr/>
      </dsp:nvSpPr>
      <dsp:spPr>
        <a:xfrm>
          <a:off x="4415122" y="556744"/>
          <a:ext cx="2758687" cy="2878221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20" tIns="22860" rIns="15182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Idade Média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De 476 até a invasão da cidade de Constantinopla (atual Istambul) pelos turcos, em 1453.</a:t>
          </a:r>
        </a:p>
      </dsp:txBody>
      <dsp:txXfrm>
        <a:off x="4819122" y="978250"/>
        <a:ext cx="1950687" cy="2035209"/>
      </dsp:txXfrm>
    </dsp:sp>
    <dsp:sp modelId="{51A32309-34C9-44A8-9D37-C0CA2EBDFE1E}">
      <dsp:nvSpPr>
        <dsp:cNvPr id="0" name=""/>
        <dsp:cNvSpPr/>
      </dsp:nvSpPr>
      <dsp:spPr>
        <a:xfrm>
          <a:off x="6622072" y="523088"/>
          <a:ext cx="2758687" cy="2945533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20" tIns="22860" rIns="15182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Idade Moderna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De 1453 até o início da Revolução Francesa, em 1789.</a:t>
          </a:r>
        </a:p>
      </dsp:txBody>
      <dsp:txXfrm>
        <a:off x="7026072" y="954451"/>
        <a:ext cx="1950687" cy="2082807"/>
      </dsp:txXfrm>
    </dsp:sp>
    <dsp:sp modelId="{2703FEAC-4B76-4BD2-8795-19C31040F262}">
      <dsp:nvSpPr>
        <dsp:cNvPr id="0" name=""/>
        <dsp:cNvSpPr/>
      </dsp:nvSpPr>
      <dsp:spPr>
        <a:xfrm>
          <a:off x="8829022" y="503198"/>
          <a:ext cx="2952430" cy="2928705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820" tIns="22860" rIns="1518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anose="02000000000000000000" pitchFamily="2" charset="0"/>
              <a:ea typeface="Roboto" panose="02000000000000000000" pitchFamily="2" charset="0"/>
            </a:rPr>
            <a:t>Idade Contemporânea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</a:rPr>
            <a:t>De 1789 até os dias atuais.</a:t>
          </a:r>
        </a:p>
      </dsp:txBody>
      <dsp:txXfrm>
        <a:off x="9261395" y="932097"/>
        <a:ext cx="2087684" cy="2070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56AC6-425A-4561-B19C-20F265036EDB}">
      <dsp:nvSpPr>
        <dsp:cNvPr id="0" name=""/>
        <dsp:cNvSpPr/>
      </dsp:nvSpPr>
      <dsp:spPr>
        <a:xfrm>
          <a:off x="0" y="2811"/>
          <a:ext cx="10781145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4919C-19C3-4424-9BB6-5E60014B4851}">
      <dsp:nvSpPr>
        <dsp:cNvPr id="0" name=""/>
        <dsp:cNvSpPr/>
      </dsp:nvSpPr>
      <dsp:spPr>
        <a:xfrm>
          <a:off x="0" y="2811"/>
          <a:ext cx="4155651" cy="575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b="1" kern="1200" dirty="0"/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b="1" kern="1200" dirty="0">
              <a:latin typeface="Roboto" panose="02000000000000000000" pitchFamily="2" charset="0"/>
              <a:ea typeface="Roboto" panose="02000000000000000000" pitchFamily="2" charset="0"/>
            </a:rPr>
            <a:t>Críticas</a:t>
          </a:r>
          <a:r>
            <a:rPr lang="pt-BR" sz="4800" b="1" kern="1200" dirty="0"/>
            <a:t>:</a:t>
          </a:r>
          <a:endParaRPr lang="pt-BR" sz="4800" kern="1200" dirty="0"/>
        </a:p>
      </dsp:txBody>
      <dsp:txXfrm>
        <a:off x="0" y="2811"/>
        <a:ext cx="4155651" cy="5752240"/>
      </dsp:txXfrm>
    </dsp:sp>
    <dsp:sp modelId="{8DA2B6AD-2679-44E2-9DF0-07FFE8E2A813}">
      <dsp:nvSpPr>
        <dsp:cNvPr id="0" name=""/>
        <dsp:cNvSpPr/>
      </dsp:nvSpPr>
      <dsp:spPr>
        <a:xfrm>
          <a:off x="4271095" y="118670"/>
          <a:ext cx="2597465" cy="65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4271095" y="118670"/>
        <a:ext cx="2597465" cy="651963"/>
      </dsp:txXfrm>
    </dsp:sp>
    <dsp:sp modelId="{370648B8-87D7-4B42-B72C-2BA19B527F74}">
      <dsp:nvSpPr>
        <dsp:cNvPr id="0" name=""/>
        <dsp:cNvSpPr/>
      </dsp:nvSpPr>
      <dsp:spPr>
        <a:xfrm>
          <a:off x="4155651" y="770634"/>
          <a:ext cx="615704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0A5CA9-F76A-4F8A-871C-995EA793EC41}">
      <dsp:nvSpPr>
        <dsp:cNvPr id="0" name=""/>
        <dsp:cNvSpPr/>
      </dsp:nvSpPr>
      <dsp:spPr>
        <a:xfrm>
          <a:off x="4271095" y="886493"/>
          <a:ext cx="6496230" cy="2317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Valoriza apenas como fatos importantes aqueles ocorridos na Europa.</a:t>
          </a:r>
        </a:p>
      </dsp:txBody>
      <dsp:txXfrm>
        <a:off x="4271095" y="886493"/>
        <a:ext cx="6496230" cy="2317186"/>
      </dsp:txXfrm>
    </dsp:sp>
    <dsp:sp modelId="{C93DFD2E-74D8-4EDD-B391-256B3841BD45}">
      <dsp:nvSpPr>
        <dsp:cNvPr id="0" name=""/>
        <dsp:cNvSpPr/>
      </dsp:nvSpPr>
      <dsp:spPr>
        <a:xfrm>
          <a:off x="4155651" y="3203680"/>
          <a:ext cx="615704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B85CF65-35AC-410E-9C2D-8D3A57A9547E}">
      <dsp:nvSpPr>
        <dsp:cNvPr id="0" name=""/>
        <dsp:cNvSpPr/>
      </dsp:nvSpPr>
      <dsp:spPr>
        <a:xfrm>
          <a:off x="4271095" y="3319539"/>
          <a:ext cx="6041599" cy="2317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As fontes escritas são mais importantes do que as outras fontes.</a:t>
          </a:r>
        </a:p>
      </dsp:txBody>
      <dsp:txXfrm>
        <a:off x="4271095" y="3319539"/>
        <a:ext cx="6041599" cy="2317186"/>
      </dsp:txXfrm>
    </dsp:sp>
    <dsp:sp modelId="{9C1F7086-0C26-46CD-9692-3062070452D8}">
      <dsp:nvSpPr>
        <dsp:cNvPr id="0" name=""/>
        <dsp:cNvSpPr/>
      </dsp:nvSpPr>
      <dsp:spPr>
        <a:xfrm>
          <a:off x="4155651" y="5636726"/>
          <a:ext cx="6157044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86F5B-ECDE-49A9-A807-4E2288007FE7}">
      <dsp:nvSpPr>
        <dsp:cNvPr id="0" name=""/>
        <dsp:cNvSpPr/>
      </dsp:nvSpPr>
      <dsp:spPr>
        <a:xfrm>
          <a:off x="2686899" y="712489"/>
          <a:ext cx="4802746" cy="480274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661F5-C6F7-49A5-8339-72D3B9212C6D}">
      <dsp:nvSpPr>
        <dsp:cNvPr id="0" name=""/>
        <dsp:cNvSpPr/>
      </dsp:nvSpPr>
      <dsp:spPr>
        <a:xfrm>
          <a:off x="2686899" y="712489"/>
          <a:ext cx="4802746" cy="480274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3406E-F673-4B17-872E-119807766ECF}">
      <dsp:nvSpPr>
        <dsp:cNvPr id="0" name=""/>
        <dsp:cNvSpPr/>
      </dsp:nvSpPr>
      <dsp:spPr>
        <a:xfrm>
          <a:off x="2686899" y="712489"/>
          <a:ext cx="4802746" cy="480274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170AB-06EE-45A3-AAC4-70F89297C1D4}">
      <dsp:nvSpPr>
        <dsp:cNvPr id="0" name=""/>
        <dsp:cNvSpPr/>
      </dsp:nvSpPr>
      <dsp:spPr>
        <a:xfrm>
          <a:off x="2686899" y="712489"/>
          <a:ext cx="4802746" cy="480274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53BC3-5CE0-4DFD-8361-4DB1ADA2AB06}">
      <dsp:nvSpPr>
        <dsp:cNvPr id="0" name=""/>
        <dsp:cNvSpPr/>
      </dsp:nvSpPr>
      <dsp:spPr>
        <a:xfrm>
          <a:off x="3982666" y="2008256"/>
          <a:ext cx="2211212" cy="2211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anose="02000000000000000000" pitchFamily="2" charset="0"/>
              <a:ea typeface="Roboto" panose="02000000000000000000" pitchFamily="2" charset="0"/>
            </a:rPr>
            <a:t>Fontes Históricas</a:t>
          </a:r>
        </a:p>
      </dsp:txBody>
      <dsp:txXfrm>
        <a:off x="4306491" y="2332081"/>
        <a:ext cx="1563562" cy="1563562"/>
      </dsp:txXfrm>
    </dsp:sp>
    <dsp:sp modelId="{A50B7497-5101-4E79-B1E2-9963AA21552A}">
      <dsp:nvSpPr>
        <dsp:cNvPr id="0" name=""/>
        <dsp:cNvSpPr/>
      </dsp:nvSpPr>
      <dsp:spPr>
        <a:xfrm>
          <a:off x="4173997" y="10579"/>
          <a:ext cx="1828551" cy="15152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Fontes escritas</a:t>
          </a:r>
          <a:endParaRPr lang="pt-BR" sz="26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441782" y="232485"/>
        <a:ext cx="1292981" cy="1071454"/>
      </dsp:txXfrm>
    </dsp:sp>
    <dsp:sp modelId="{EE67B804-7510-48B2-BE5D-7A8AE9B011ED}">
      <dsp:nvSpPr>
        <dsp:cNvPr id="0" name=""/>
        <dsp:cNvSpPr/>
      </dsp:nvSpPr>
      <dsp:spPr>
        <a:xfrm>
          <a:off x="6659999" y="2339938"/>
          <a:ext cx="1547848" cy="1547848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Fontes visuais</a:t>
          </a:r>
        </a:p>
      </dsp:txBody>
      <dsp:txXfrm>
        <a:off x="6886676" y="2566615"/>
        <a:ext cx="1094494" cy="1094494"/>
      </dsp:txXfrm>
    </dsp:sp>
    <dsp:sp modelId="{459B1DC0-2832-465E-9D1F-586437E85F88}">
      <dsp:nvSpPr>
        <dsp:cNvPr id="0" name=""/>
        <dsp:cNvSpPr/>
      </dsp:nvSpPr>
      <dsp:spPr>
        <a:xfrm>
          <a:off x="4159687" y="4685589"/>
          <a:ext cx="1857170" cy="1547848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Cultura material</a:t>
          </a:r>
          <a:endParaRPr lang="pt-BR" sz="26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431663" y="4912266"/>
        <a:ext cx="1313218" cy="1094494"/>
      </dsp:txXfrm>
    </dsp:sp>
    <dsp:sp modelId="{2B0E3370-7E3D-4D1B-9217-3CB05A0FA54C}">
      <dsp:nvSpPr>
        <dsp:cNvPr id="0" name=""/>
        <dsp:cNvSpPr/>
      </dsp:nvSpPr>
      <dsp:spPr>
        <a:xfrm>
          <a:off x="1968698" y="2339938"/>
          <a:ext cx="1547848" cy="154784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>
              <a:latin typeface="Roboto" panose="02000000000000000000" pitchFamily="2" charset="0"/>
              <a:ea typeface="Roboto" panose="02000000000000000000" pitchFamily="2" charset="0"/>
            </a:rPr>
            <a:t>Fontes orais</a:t>
          </a:r>
          <a:endParaRPr lang="pt-BR" sz="26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95375" y="2566615"/>
        <a:ext cx="1094494" cy="10944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70F0-50DE-4473-97AA-813A49202100}">
      <dsp:nvSpPr>
        <dsp:cNvPr id="0" name=""/>
        <dsp:cNvSpPr/>
      </dsp:nvSpPr>
      <dsp:spPr>
        <a:xfrm>
          <a:off x="3305" y="2411075"/>
          <a:ext cx="6763565" cy="1348661"/>
        </a:xfrm>
        <a:prstGeom prst="roundRect">
          <a:avLst>
            <a:gd name="adj" fmla="val 10000"/>
          </a:avLst>
        </a:prstGeom>
        <a:solidFill>
          <a:srgbClr val="CDD4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Explicação criacionista</a:t>
          </a:r>
          <a:r>
            <a:rPr lang="pt-BR" sz="32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:</a:t>
          </a:r>
          <a:r>
            <a:rPr lang="pt-BR" sz="32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defende que a vida e toda matéria existente são resultados da ação direta de um Criador.</a:t>
          </a:r>
        </a:p>
      </dsp:txBody>
      <dsp:txXfrm>
        <a:off x="42806" y="2450576"/>
        <a:ext cx="6684563" cy="1269659"/>
      </dsp:txXfrm>
    </dsp:sp>
    <dsp:sp modelId="{A3FD0D2E-D3BD-4F7D-AC2B-D37FB94C7D14}">
      <dsp:nvSpPr>
        <dsp:cNvPr id="0" name=""/>
        <dsp:cNvSpPr/>
      </dsp:nvSpPr>
      <dsp:spPr>
        <a:xfrm>
          <a:off x="3305" y="434496"/>
          <a:ext cx="6763565" cy="1383930"/>
        </a:xfrm>
        <a:prstGeom prst="roundRect">
          <a:avLst>
            <a:gd name="adj" fmla="val 10000"/>
          </a:avLst>
        </a:prstGeom>
        <a:solidFill>
          <a:srgbClr val="CDD4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Teoria evolucionista</a:t>
          </a:r>
          <a:r>
            <a:rPr lang="pt-BR" sz="3200" b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:</a:t>
          </a:r>
          <a:r>
            <a:rPr lang="pt-BR" sz="3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8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defende que todos os seres vivos são resultado de um longo processo de evolução. </a:t>
          </a:r>
        </a:p>
      </dsp:txBody>
      <dsp:txXfrm>
        <a:off x="43839" y="475030"/>
        <a:ext cx="6682497" cy="1302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11333-2319-442F-8C78-8A936D573C39}">
      <dsp:nvSpPr>
        <dsp:cNvPr id="0" name=""/>
        <dsp:cNvSpPr/>
      </dsp:nvSpPr>
      <dsp:spPr>
        <a:xfrm>
          <a:off x="34284" y="1360178"/>
          <a:ext cx="2955235" cy="18809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Evolucionismo</a:t>
          </a:r>
        </a:p>
      </dsp:txBody>
      <dsp:txXfrm>
        <a:off x="89376" y="1415270"/>
        <a:ext cx="2845051" cy="1770789"/>
      </dsp:txXfrm>
    </dsp:sp>
    <dsp:sp modelId="{FA4404C3-F4A4-4C62-968C-A8E60C0CD45C}">
      <dsp:nvSpPr>
        <dsp:cNvPr id="0" name=""/>
        <dsp:cNvSpPr/>
      </dsp:nvSpPr>
      <dsp:spPr>
        <a:xfrm rot="18620195">
          <a:off x="2588742" y="1402732"/>
          <a:ext cx="2272477" cy="63658"/>
        </a:xfrm>
        <a:custGeom>
          <a:avLst/>
          <a:gdLst/>
          <a:ahLst/>
          <a:cxnLst/>
          <a:rect l="0" t="0" r="0" b="0"/>
          <a:pathLst>
            <a:path>
              <a:moveTo>
                <a:pt x="0" y="31829"/>
              </a:moveTo>
              <a:lnTo>
                <a:pt x="2272477" y="3182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668169" y="1377749"/>
        <a:ext cx="113623" cy="113623"/>
      </dsp:txXfrm>
    </dsp:sp>
    <dsp:sp modelId="{A14AAEC4-8557-4CE3-B9A6-56AC7B9008A7}">
      <dsp:nvSpPr>
        <dsp:cNvPr id="0" name=""/>
        <dsp:cNvSpPr/>
      </dsp:nvSpPr>
      <dsp:spPr>
        <a:xfrm>
          <a:off x="4460441" y="29201"/>
          <a:ext cx="6890947" cy="10785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Grupo de primatas originou os primeiros hominídeos.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492030" y="60790"/>
        <a:ext cx="6827769" cy="1015334"/>
      </dsp:txXfrm>
    </dsp:sp>
    <dsp:sp modelId="{E60838AA-55DB-4507-9445-C1F9C95C0F79}">
      <dsp:nvSpPr>
        <dsp:cNvPr id="0" name=""/>
        <dsp:cNvSpPr/>
      </dsp:nvSpPr>
      <dsp:spPr>
        <a:xfrm rot="20498724">
          <a:off x="2949765" y="2022762"/>
          <a:ext cx="1562884" cy="63658"/>
        </a:xfrm>
        <a:custGeom>
          <a:avLst/>
          <a:gdLst/>
          <a:ahLst/>
          <a:cxnLst/>
          <a:rect l="0" t="0" r="0" b="0"/>
          <a:pathLst>
            <a:path>
              <a:moveTo>
                <a:pt x="0" y="31829"/>
              </a:moveTo>
              <a:lnTo>
                <a:pt x="1562884" y="3182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692134" y="2015519"/>
        <a:ext cx="78144" cy="78144"/>
      </dsp:txXfrm>
    </dsp:sp>
    <dsp:sp modelId="{7C64816D-FE07-4B5C-9087-B078570E84F0}">
      <dsp:nvSpPr>
        <dsp:cNvPr id="0" name=""/>
        <dsp:cNvSpPr/>
      </dsp:nvSpPr>
      <dsp:spPr>
        <a:xfrm>
          <a:off x="4472893" y="1280932"/>
          <a:ext cx="6866043" cy="10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>
              <a:latin typeface="Roboto" panose="02000000000000000000" pitchFamily="2" charset="0"/>
              <a:ea typeface="Roboto" panose="02000000000000000000" pitchFamily="2" charset="0"/>
            </a:rPr>
            <a:t>Australopithecus</a:t>
          </a:r>
          <a:r>
            <a:rPr lang="pt-BR" sz="2800" b="0" kern="1200" dirty="0">
              <a:latin typeface="Roboto" panose="02000000000000000000" pitchFamily="2" charset="0"/>
              <a:ea typeface="Roboto" panose="02000000000000000000" pitchFamily="2" charset="0"/>
            </a:rPr>
            <a:t>,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  <a:cs typeface="+mn-cs"/>
            </a:rPr>
            <a:t>hominídeos</a:t>
          </a:r>
          <a:r>
            <a:rPr lang="pt-BR" sz="2800" b="0" kern="1200" dirty="0">
              <a:latin typeface="Roboto" panose="02000000000000000000" pitchFamily="2" charset="0"/>
              <a:ea typeface="Roboto" panose="02000000000000000000" pitchFamily="2" charset="0"/>
            </a:rPr>
            <a:t> que viveram há cerca de 5,5 milhões de anos. </a:t>
          </a:r>
          <a:endParaRPr lang="pt-BR" sz="2800" b="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503798" y="1311837"/>
        <a:ext cx="6804233" cy="993359"/>
      </dsp:txXfrm>
    </dsp:sp>
    <dsp:sp modelId="{AF981CFA-3E51-4B0B-9025-7A74588F68B8}">
      <dsp:nvSpPr>
        <dsp:cNvPr id="0" name=""/>
        <dsp:cNvSpPr/>
      </dsp:nvSpPr>
      <dsp:spPr>
        <a:xfrm rot="1461148">
          <a:off x="2913138" y="2622825"/>
          <a:ext cx="1716943" cy="63658"/>
        </a:xfrm>
        <a:custGeom>
          <a:avLst/>
          <a:gdLst/>
          <a:ahLst/>
          <a:cxnLst/>
          <a:rect l="0" t="0" r="0" b="0"/>
          <a:pathLst>
            <a:path>
              <a:moveTo>
                <a:pt x="0" y="31829"/>
              </a:moveTo>
              <a:lnTo>
                <a:pt x="1716943" y="3182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728686" y="2611731"/>
        <a:ext cx="85847" cy="85847"/>
      </dsp:txXfrm>
    </dsp:sp>
    <dsp:sp modelId="{A563FBD6-7FEF-48E7-829A-3E19EB84061D}">
      <dsp:nvSpPr>
        <dsp:cNvPr id="0" name=""/>
        <dsp:cNvSpPr/>
      </dsp:nvSpPr>
      <dsp:spPr>
        <a:xfrm>
          <a:off x="4553700" y="2573857"/>
          <a:ext cx="6807583" cy="869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1" kern="1200" dirty="0">
              <a:latin typeface="Roboto" panose="02000000000000000000" pitchFamily="2" charset="0"/>
              <a:ea typeface="Roboto" panose="02000000000000000000" pitchFamily="2" charset="0"/>
            </a:rPr>
            <a:t>Homo</a:t>
          </a:r>
          <a:r>
            <a:rPr lang="pt-BR" sz="2800" b="1" i="1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surgiu há cerca de 2 milhões de anos.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579169" y="2599326"/>
        <a:ext cx="6756645" cy="818636"/>
      </dsp:txXfrm>
    </dsp:sp>
    <dsp:sp modelId="{BCB35462-82D4-40A6-82B0-5B6C31D6EE53}">
      <dsp:nvSpPr>
        <dsp:cNvPr id="0" name=""/>
        <dsp:cNvSpPr/>
      </dsp:nvSpPr>
      <dsp:spPr>
        <a:xfrm rot="3398729">
          <a:off x="2374168" y="3410582"/>
          <a:ext cx="2733790" cy="63658"/>
        </a:xfrm>
        <a:custGeom>
          <a:avLst/>
          <a:gdLst/>
          <a:ahLst/>
          <a:cxnLst/>
          <a:rect l="0" t="0" r="0" b="0"/>
          <a:pathLst>
            <a:path>
              <a:moveTo>
                <a:pt x="0" y="31829"/>
              </a:moveTo>
              <a:lnTo>
                <a:pt x="2733790" y="3182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672718" y="3374066"/>
        <a:ext cx="136689" cy="136689"/>
      </dsp:txXfrm>
    </dsp:sp>
    <dsp:sp modelId="{BE45C948-D7BB-439A-BC69-1FBFFBEB8B1D}">
      <dsp:nvSpPr>
        <dsp:cNvPr id="0" name=""/>
        <dsp:cNvSpPr/>
      </dsp:nvSpPr>
      <dsp:spPr>
        <a:xfrm>
          <a:off x="4492606" y="3854293"/>
          <a:ext cx="6878383" cy="14597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 dirty="0">
              <a:latin typeface="Roboto" panose="02000000000000000000" pitchFamily="2" charset="0"/>
              <a:ea typeface="Roboto" panose="02000000000000000000" pitchFamily="2" charset="0"/>
            </a:rPr>
            <a:t>Homo sapiens sapiens </a:t>
          </a: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surgiu há cerca de 100 mil anos. Desenvolveu a fala e outras habilidades, garantindo a sobrevivência. </a:t>
          </a:r>
          <a:endParaRPr lang="pt-BR" sz="2800" kern="120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4535360" y="3897047"/>
        <a:ext cx="6792875" cy="13742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2475-2305-41C1-ADEF-171AC19FE333}">
      <dsp:nvSpPr>
        <dsp:cNvPr id="0" name=""/>
        <dsp:cNvSpPr/>
      </dsp:nvSpPr>
      <dsp:spPr>
        <a:xfrm>
          <a:off x="5694" y="43362"/>
          <a:ext cx="4702983" cy="63161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Paleolítico</a:t>
          </a:r>
        </a:p>
      </dsp:txBody>
      <dsp:txXfrm>
        <a:off x="24193" y="61861"/>
        <a:ext cx="4665985" cy="594615"/>
      </dsp:txXfrm>
    </dsp:sp>
    <dsp:sp modelId="{C5AFEA54-0052-41F3-A873-3D63D42F922C}">
      <dsp:nvSpPr>
        <dsp:cNvPr id="0" name=""/>
        <dsp:cNvSpPr/>
      </dsp:nvSpPr>
      <dsp:spPr>
        <a:xfrm>
          <a:off x="475992" y="674976"/>
          <a:ext cx="470298" cy="747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98"/>
              </a:lnTo>
              <a:lnTo>
                <a:pt x="470298" y="74709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B2446-3EA9-4B3E-A7D5-B764FA892070}">
      <dsp:nvSpPr>
        <dsp:cNvPr id="0" name=""/>
        <dsp:cNvSpPr/>
      </dsp:nvSpPr>
      <dsp:spPr>
        <a:xfrm>
          <a:off x="946291" y="1080584"/>
          <a:ext cx="3627581" cy="68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Nomadismo.</a:t>
          </a:r>
        </a:p>
      </dsp:txBody>
      <dsp:txXfrm>
        <a:off x="966295" y="1100588"/>
        <a:ext cx="3587573" cy="642971"/>
      </dsp:txXfrm>
    </dsp:sp>
    <dsp:sp modelId="{ABDDEF83-8F57-4BCB-8B4B-4AFE83F2BF76}">
      <dsp:nvSpPr>
        <dsp:cNvPr id="0" name=""/>
        <dsp:cNvSpPr/>
      </dsp:nvSpPr>
      <dsp:spPr>
        <a:xfrm>
          <a:off x="475992" y="674976"/>
          <a:ext cx="470298" cy="191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033"/>
              </a:lnTo>
              <a:lnTo>
                <a:pt x="470298" y="19180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EF0A7-C7F3-4C04-94F2-E903BB423E46}">
      <dsp:nvSpPr>
        <dsp:cNvPr id="0" name=""/>
        <dsp:cNvSpPr/>
      </dsp:nvSpPr>
      <dsp:spPr>
        <a:xfrm>
          <a:off x="946291" y="2169173"/>
          <a:ext cx="3666156" cy="847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Caça, pesca e coleta.</a:t>
          </a:r>
        </a:p>
      </dsp:txBody>
      <dsp:txXfrm>
        <a:off x="971118" y="2194000"/>
        <a:ext cx="3616502" cy="798019"/>
      </dsp:txXfrm>
    </dsp:sp>
    <dsp:sp modelId="{C27D3EEF-69F0-4306-B11F-176924621C15}">
      <dsp:nvSpPr>
        <dsp:cNvPr id="0" name=""/>
        <dsp:cNvSpPr/>
      </dsp:nvSpPr>
      <dsp:spPr>
        <a:xfrm>
          <a:off x="475992" y="674976"/>
          <a:ext cx="470298" cy="335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5251"/>
              </a:lnTo>
              <a:lnTo>
                <a:pt x="470298" y="335525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CDB7B-1036-409D-BE48-B92A657F0591}">
      <dsp:nvSpPr>
        <dsp:cNvPr id="0" name=""/>
        <dsp:cNvSpPr/>
      </dsp:nvSpPr>
      <dsp:spPr>
        <a:xfrm>
          <a:off x="946291" y="3422455"/>
          <a:ext cx="3701434" cy="1215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Instrumentos rudimentares feitos de pedras. </a:t>
          </a:r>
        </a:p>
      </dsp:txBody>
      <dsp:txXfrm>
        <a:off x="981893" y="3458057"/>
        <a:ext cx="3630230" cy="1144340"/>
      </dsp:txXfrm>
    </dsp:sp>
    <dsp:sp modelId="{C5B586AF-EC07-4F1C-9E4D-8EF1F91AC33C}">
      <dsp:nvSpPr>
        <dsp:cNvPr id="0" name=""/>
        <dsp:cNvSpPr/>
      </dsp:nvSpPr>
      <dsp:spPr>
        <a:xfrm>
          <a:off x="5519894" y="43362"/>
          <a:ext cx="4649118" cy="62793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Neolítico</a:t>
          </a:r>
        </a:p>
      </dsp:txBody>
      <dsp:txXfrm>
        <a:off x="5538285" y="61753"/>
        <a:ext cx="4612336" cy="591148"/>
      </dsp:txXfrm>
    </dsp:sp>
    <dsp:sp modelId="{6DFD490F-7343-4C91-9D65-FC6533A33090}">
      <dsp:nvSpPr>
        <dsp:cNvPr id="0" name=""/>
        <dsp:cNvSpPr/>
      </dsp:nvSpPr>
      <dsp:spPr>
        <a:xfrm>
          <a:off x="5984806" y="671293"/>
          <a:ext cx="464911" cy="76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920"/>
              </a:lnTo>
              <a:lnTo>
                <a:pt x="464911" y="7689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9A152-4AF9-498B-A5B6-719D9D4C4052}">
      <dsp:nvSpPr>
        <dsp:cNvPr id="0" name=""/>
        <dsp:cNvSpPr/>
      </dsp:nvSpPr>
      <dsp:spPr>
        <a:xfrm>
          <a:off x="6449718" y="1076902"/>
          <a:ext cx="4560027" cy="7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Sedentarismo.</a:t>
          </a:r>
        </a:p>
      </dsp:txBody>
      <dsp:txXfrm>
        <a:off x="6471000" y="1098184"/>
        <a:ext cx="4517463" cy="684059"/>
      </dsp:txXfrm>
    </dsp:sp>
    <dsp:sp modelId="{F112CE53-8818-4C47-B71E-37651375AB1F}">
      <dsp:nvSpPr>
        <dsp:cNvPr id="0" name=""/>
        <dsp:cNvSpPr/>
      </dsp:nvSpPr>
      <dsp:spPr>
        <a:xfrm>
          <a:off x="5984806" y="671293"/>
          <a:ext cx="464911" cy="213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795"/>
              </a:lnTo>
              <a:lnTo>
                <a:pt x="464911" y="213279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6376-A6F5-4F66-A720-B5331B037528}">
      <dsp:nvSpPr>
        <dsp:cNvPr id="0" name=""/>
        <dsp:cNvSpPr/>
      </dsp:nvSpPr>
      <dsp:spPr>
        <a:xfrm>
          <a:off x="6449718" y="2209134"/>
          <a:ext cx="4551045" cy="118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Instrumentos de pedra polida (maior durabilidade).</a:t>
          </a:r>
        </a:p>
      </dsp:txBody>
      <dsp:txXfrm>
        <a:off x="6484569" y="2243985"/>
        <a:ext cx="4481343" cy="1120207"/>
      </dsp:txXfrm>
    </dsp:sp>
    <dsp:sp modelId="{77FE4BD1-B7D5-4646-BDFF-F6D05EBF4CFD}">
      <dsp:nvSpPr>
        <dsp:cNvPr id="0" name=""/>
        <dsp:cNvSpPr/>
      </dsp:nvSpPr>
      <dsp:spPr>
        <a:xfrm>
          <a:off x="5984806" y="671293"/>
          <a:ext cx="437161" cy="3729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9003"/>
              </a:lnTo>
              <a:lnTo>
                <a:pt x="437161" y="372900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0EB3-23B4-45BD-8B08-FFF557A2EC31}">
      <dsp:nvSpPr>
        <dsp:cNvPr id="0" name=""/>
        <dsp:cNvSpPr/>
      </dsp:nvSpPr>
      <dsp:spPr>
        <a:xfrm>
          <a:off x="6421968" y="3793684"/>
          <a:ext cx="4601976" cy="1213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anose="02000000000000000000" pitchFamily="2" charset="0"/>
              <a:ea typeface="Roboto" panose="02000000000000000000" pitchFamily="2" charset="0"/>
            </a:rPr>
            <a:t>Agricultura e domesticação de animais.</a:t>
          </a:r>
        </a:p>
      </dsp:txBody>
      <dsp:txXfrm>
        <a:off x="6457502" y="3829218"/>
        <a:ext cx="4530908" cy="114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75FE-8E8F-D149-8FCB-05695FDB852E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2FB32-6C10-7A41-97DB-D53CED3A7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0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A41A1-F916-2446-96BF-80C8316CB2E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6F08-D633-5941-ABF7-30B9016C2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5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EAD9-74E5-6E40-B449-C5B4129B0B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F558-25DA-0B47-9DAD-FD8D90F9FDA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AE6-E686-9343-BA29-88C8873D49F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1B26-6692-944B-979F-EA4893EE215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055C-1C22-CB42-86C7-7F804ED8EBD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FD-9959-7E47-9CA0-CD0EDC3063E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38B6-C435-E449-B60F-BD5A525FE03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83FA-4428-EF44-A524-335B1AFDF98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C596-7D1D-8348-86D4-A1E62B64B80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A15-B0A0-E740-B307-6C4C6B4F71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0FB0-627A-CD46-B37F-FE8A511C179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7B4D-052D-4242-BC23-8B3AAB9292C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9E57943-A691-4E9E-8FDF-45438784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88" y="679037"/>
            <a:ext cx="10515600" cy="746494"/>
          </a:xfrm>
        </p:spPr>
        <p:txBody>
          <a:bodyPr/>
          <a:lstStyle/>
          <a:p>
            <a:r>
              <a:rPr lang="pt-BR" sz="36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Produzindo conhecimento histórico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BF1CCDF-E06C-4819-BFD6-40E3F7AF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594"/>
            <a:ext cx="10515600" cy="4809557"/>
          </a:xfrm>
        </p:spPr>
        <p:txBody>
          <a:bodyPr/>
          <a:lstStyle/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 historiador escolhe o assunto que quer conhecer e delimita o tempo;</a:t>
            </a:r>
          </a:p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Reúne as fontes históricas; </a:t>
            </a:r>
          </a:p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Organiza, seleciona e analisa as fontes;</a:t>
            </a:r>
          </a:p>
          <a:p>
            <a:pPr lvl="0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Constrói uma interpretação sobre o assunto.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48BF9435-CF4F-4F00-8D59-F114E90461E3}"/>
              </a:ext>
            </a:extLst>
          </p:cNvPr>
          <p:cNvSpPr txBox="1">
            <a:spLocks/>
          </p:cNvSpPr>
          <p:nvPr/>
        </p:nvSpPr>
        <p:spPr>
          <a:xfrm>
            <a:off x="1440110" y="4348658"/>
            <a:ext cx="9515912" cy="16557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rgbClr val="FFB66D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Além disso, para construir o conhecimento histórico o historiador necessita do saber elaborado por profissionais de outras áreas, como geógrafos e arqueólogos.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5755F238-7D2B-8D5B-4B8A-D50FBD7FD2C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69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69047-D72C-4E00-8801-496827E7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40" y="1164040"/>
            <a:ext cx="10515600" cy="1027447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Nossas origens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03351FA-C8EE-411F-BABF-B0FD6EC96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294566"/>
              </p:ext>
            </p:extLst>
          </p:nvPr>
        </p:nvGraphicFramePr>
        <p:xfrm>
          <a:off x="2421451" y="2205037"/>
          <a:ext cx="6770177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366AE39D-8BA8-7FF4-C381-E3B32D57A980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558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A5B89-3C53-485E-95A3-84E98D29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40" y="796173"/>
            <a:ext cx="11351491" cy="4291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Os primeiros hominídeos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848FB65-4FDE-43C4-9501-413515379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070833"/>
              </p:ext>
            </p:extLst>
          </p:nvPr>
        </p:nvGraphicFramePr>
        <p:xfrm>
          <a:off x="323272" y="1459482"/>
          <a:ext cx="11416146" cy="531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68481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C4597B5C-15D3-C878-162E-52869F51A56A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961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90547-40C1-4A97-ABC0-D599261C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0" y="503935"/>
            <a:ext cx="10515600" cy="1137071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chamada Pré-História pode ser compreendida em dois períodos: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5EF94510-58A2-4CC2-B012-5AA1E50CD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26646"/>
              </p:ext>
            </p:extLst>
          </p:nvPr>
        </p:nvGraphicFramePr>
        <p:xfrm>
          <a:off x="494250" y="1650621"/>
          <a:ext cx="11057390" cy="506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60244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C8DA1803-2987-7E0B-686B-F2781A40939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815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69F8A-FD8E-4D32-8552-0E7CA958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707262"/>
            <a:ext cx="6534381" cy="901613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Consequências das mudanças climáticas (10000 a.C.)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7A87F44-DE48-4E8F-B87C-9E515EFC6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601520"/>
              </p:ext>
            </p:extLst>
          </p:nvPr>
        </p:nvGraphicFramePr>
        <p:xfrm>
          <a:off x="129309" y="1246195"/>
          <a:ext cx="11536219" cy="488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64C5CCE6-F502-40F7-92C3-F4BB7AAD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528" y="4035499"/>
            <a:ext cx="7620000" cy="24573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B3EC58-DF16-C93E-6BEC-50DBC19919F9}"/>
              </a:ext>
            </a:extLst>
          </p:cNvPr>
          <p:cNvSpPr txBox="1"/>
          <p:nvPr/>
        </p:nvSpPr>
        <p:spPr>
          <a:xfrm>
            <a:off x="3474720" y="6492875"/>
            <a:ext cx="819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Mulheres do Neolítico cultivam o trigo, e homens dedicam-se ao pastoreio. Ilustração atual feita com base em pesquisa histórica.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6A2C3C3A-D38A-01C9-1CAA-D3AE0E00398B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373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94F42-3EE1-48D6-A5FF-E498BDC9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81" y="547411"/>
            <a:ext cx="7307510" cy="87092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Metalurgia: a idade dos metais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B810B42F-8112-4B46-AEFB-47A0DE1874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8173" y="1551962"/>
          <a:ext cx="11433432" cy="429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4">
            <a:extLst>
              <a:ext uri="{FF2B5EF4-FFF2-40B4-BE49-F238E27FC236}">
                <a16:creationId xmlns:a16="http://schemas.microsoft.com/office/drawing/2014/main" id="{408F409F-F345-4AC2-8E6A-8451231FF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953200"/>
              </p:ext>
            </p:extLst>
          </p:nvPr>
        </p:nvGraphicFramePr>
        <p:xfrm>
          <a:off x="2958105" y="1367850"/>
          <a:ext cx="8953500" cy="505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73298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10" name="Imagem 9" descr="Uma imagem contendo mesa, decorado, colorido, diferente&#10;&#10;Descrição gerada automaticamente">
            <a:extLst>
              <a:ext uri="{FF2B5EF4-FFF2-40B4-BE49-F238E27FC236}">
                <a16:creationId xmlns:a16="http://schemas.microsoft.com/office/drawing/2014/main" id="{0B05C483-9EF4-1EF8-3509-BE18A1FA67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8" y="1387800"/>
            <a:ext cx="2553056" cy="5268060"/>
          </a:xfrm>
          <a:prstGeom prst="rect">
            <a:avLst/>
          </a:prstGeom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24FBEA75-120B-ADF2-E168-CD68CC4B36D2}"/>
              </a:ext>
            </a:extLst>
          </p:cNvPr>
          <p:cNvPicPr preferRelativeResize="0"/>
          <p:nvPr/>
        </p:nvPicPr>
        <p:blipFill rotWithShape="1">
          <a:blip r:embed="rId1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884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DB7DD92-341C-404F-8E0B-9C752EA4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9507"/>
            <a:ext cx="11845255" cy="792556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América: como chegaram os primeiros habitantes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93CBABB-CF54-402A-BA3A-6173AF097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03912"/>
              </p:ext>
            </p:extLst>
          </p:nvPr>
        </p:nvGraphicFramePr>
        <p:xfrm>
          <a:off x="175469" y="1332870"/>
          <a:ext cx="11859513" cy="558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A10781C6-5815-F720-D943-9CDBE997EA8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49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52F7-5FC4-4DF6-9CD8-59BFEBB4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612396"/>
            <a:ext cx="11001462" cy="494952"/>
          </a:xfrm>
        </p:spPr>
        <p:txBody>
          <a:bodyPr>
            <a:normAutofit/>
          </a:bodyPr>
          <a:lstStyle/>
          <a:p>
            <a:pPr algn="ctr"/>
            <a:r>
              <a:rPr lang="pt-BR" sz="1200" dirty="0">
                <a:solidFill>
                  <a:srgbClr val="FF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Prováveis caminhos dos povoadores da América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1FC5F1-0428-44F8-A8E9-00EA0FE9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9357"/>
            <a:ext cx="10515600" cy="5385526"/>
          </a:xfrm>
        </p:spPr>
        <p:txBody>
          <a:bodyPr/>
          <a:lstStyle/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endParaRPr lang="pt-B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Fonte: VIDAL-NAQUET, Pierre; BERTIN, Jacques. </a:t>
            </a:r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</a:rPr>
              <a:t>Atlas histórico</a:t>
            </a:r>
            <a:r>
              <a:rPr lang="pt-BR" sz="1200" dirty="0">
                <a:latin typeface="Roboto" panose="02000000000000000000" pitchFamily="2" charset="0"/>
                <a:ea typeface="Roboto" panose="02000000000000000000" pitchFamily="2" charset="0"/>
              </a:rPr>
              <a:t>: da Pré-História a nossos dias. Lisboa: Círculo de Leitores, 1990. p. 18.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70549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4DF0CEDE-AE25-A276-CEE8-F764F76ED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1" y="693100"/>
            <a:ext cx="9926435" cy="5696745"/>
          </a:xfrm>
          <a:prstGeom prst="rect">
            <a:avLst/>
          </a:prstGeom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C3C7A529-95A6-4574-FCDC-2E21ADFB0CF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365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63F3D-5D8A-4471-8A49-4AE6EECB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3" y="473107"/>
            <a:ext cx="11853667" cy="767389"/>
          </a:xfrm>
        </p:spPr>
        <p:txBody>
          <a:bodyPr>
            <a:no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As descobertas sobre os primeiros humanos na América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BCE983C-518E-472B-957F-EF9A4D803CFB}"/>
              </a:ext>
            </a:extLst>
          </p:cNvPr>
          <p:cNvSpPr txBox="1">
            <a:spLocks/>
          </p:cNvSpPr>
          <p:nvPr/>
        </p:nvSpPr>
        <p:spPr>
          <a:xfrm>
            <a:off x="838200" y="2765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524BDF9-2568-4708-89B1-0DE521202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07064"/>
              </p:ext>
            </p:extLst>
          </p:nvPr>
        </p:nvGraphicFramePr>
        <p:xfrm>
          <a:off x="838200" y="1426128"/>
          <a:ext cx="10515600" cy="475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A7700FB5-5940-BFC5-A708-FCB0BD2C8AB9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444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4A1A5-9EA7-4601-829A-EFAC2F29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1" y="492810"/>
            <a:ext cx="10515600" cy="880844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 antigos habitantes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EF8B40-8A16-44CD-B4FA-0D3D21A3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90" y="1304488"/>
            <a:ext cx="11719420" cy="5553512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Povo de Lagoa Santa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7AE5333-D23A-36A6-0C63-B2224DDBA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280329"/>
              </p:ext>
            </p:extLst>
          </p:nvPr>
        </p:nvGraphicFramePr>
        <p:xfrm>
          <a:off x="1626326" y="1811596"/>
          <a:ext cx="8939348" cy="490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9170E785-ED9D-63B6-694D-56E5B7137596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834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2300"/>
            <a:ext cx="10515600" cy="1638300"/>
          </a:xfrm>
        </p:spPr>
        <p:txBody>
          <a:bodyPr/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Sobre a História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Teorias sobre nossas origens 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América e os primeiros habitantes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40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453A2-82CB-4B41-8499-B0EE80A3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31" y="830436"/>
            <a:ext cx="10515600" cy="645952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Povos dos Sambaquis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57647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B7721D09-D253-521C-4557-53BEF2475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33643"/>
              </p:ext>
            </p:extLst>
          </p:nvPr>
        </p:nvGraphicFramePr>
        <p:xfrm>
          <a:off x="126451" y="1398296"/>
          <a:ext cx="7794539" cy="528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Imagem 32" descr="Uma imagem contendo rocha, foto, edifício, comida&#10;&#10;Descrição gerada automaticamente">
            <a:extLst>
              <a:ext uri="{FF2B5EF4-FFF2-40B4-BE49-F238E27FC236}">
                <a16:creationId xmlns:a16="http://schemas.microsoft.com/office/drawing/2014/main" id="{3226BE53-B7EC-54EA-419E-09BDE61CD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24" y="1546404"/>
            <a:ext cx="4861776" cy="353349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753CBFE4-BD08-908E-E570-26B5D2902FA5}"/>
              </a:ext>
            </a:extLst>
          </p:cNvPr>
          <p:cNvSpPr txBox="1"/>
          <p:nvPr/>
        </p:nvSpPr>
        <p:spPr>
          <a:xfrm>
            <a:off x="8446770" y="5109210"/>
            <a:ext cx="317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Esqueleto feminino de c. 3000 anos encontrado em sambaqui de Laguna (SC), em fotografia de 2016.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17999F5-FD48-19D0-6810-5C3AA84F3F3C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8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F46516-F2DE-0C6F-2AA6-A4B331E9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graphicFrame>
        <p:nvGraphicFramePr>
          <p:cNvPr id="5" name="Espaço Reservado para Conteúdo 6">
            <a:extLst>
              <a:ext uri="{FF2B5EF4-FFF2-40B4-BE49-F238E27FC236}">
                <a16:creationId xmlns:a16="http://schemas.microsoft.com/office/drawing/2014/main" id="{F368C2CC-E684-4928-8921-F07523375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695616"/>
              </p:ext>
            </p:extLst>
          </p:nvPr>
        </p:nvGraphicFramePr>
        <p:xfrm>
          <a:off x="4756505" y="1275907"/>
          <a:ext cx="7435495" cy="558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1B09CD2-0AE7-C0E2-8B22-5644D876F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66431"/>
            <a:ext cx="4876717" cy="48010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A1625F-7959-580F-75BA-5F30A8CBA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89" y="263390"/>
            <a:ext cx="11205419" cy="11738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617A37E-8215-412B-A5AE-8C881EFD71D0}"/>
              </a:ext>
            </a:extLst>
          </p:cNvPr>
          <p:cNvSpPr txBox="1"/>
          <p:nvPr/>
        </p:nvSpPr>
        <p:spPr>
          <a:xfrm>
            <a:off x="2656367" y="947949"/>
            <a:ext cx="687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estudo dos seres humanos no tempo</a:t>
            </a:r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5E2C1136-319D-50AD-9B66-7042B275D11B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406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C7F47-6463-42D2-BA86-D627BF71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21" y="520501"/>
            <a:ext cx="9027253" cy="86805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A escrita da História: organizando o tempo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5C2A941-C4C2-46F3-8A3E-3223EDAF2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45653"/>
              </p:ext>
            </p:extLst>
          </p:nvPr>
        </p:nvGraphicFramePr>
        <p:xfrm>
          <a:off x="838200" y="1644242"/>
          <a:ext cx="10515600" cy="489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16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28E3DC-7F3D-9436-04B8-2CD1E9A2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B1B0407-80AD-D4AA-B11E-41997338E8A6}"/>
              </a:ext>
            </a:extLst>
          </p:cNvPr>
          <p:cNvGrpSpPr/>
          <p:nvPr/>
        </p:nvGrpSpPr>
        <p:grpSpPr>
          <a:xfrm>
            <a:off x="1003004" y="719666"/>
            <a:ext cx="10185991" cy="5418667"/>
            <a:chOff x="1003004" y="719666"/>
            <a:chExt cx="10185991" cy="5418667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5D0F366-EBBC-1218-D77C-2978E9BB062C}"/>
                </a:ext>
              </a:extLst>
            </p:cNvPr>
            <p:cNvSpPr/>
            <p:nvPr/>
          </p:nvSpPr>
          <p:spPr>
            <a:xfrm>
              <a:off x="1003004" y="719666"/>
              <a:ext cx="10185991" cy="5418667"/>
            </a:xfrm>
            <a:prstGeom prst="rect">
              <a:avLst/>
            </a:prstGeom>
            <a:noFill/>
          </p:spPr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5436A5E-F307-EEB8-EE69-280AC68F6545}"/>
                </a:ext>
              </a:extLst>
            </p:cNvPr>
            <p:cNvSpPr/>
            <p:nvPr/>
          </p:nvSpPr>
          <p:spPr>
            <a:xfrm>
              <a:off x="1766953" y="772582"/>
              <a:ext cx="8658092" cy="1625600"/>
            </a:xfrm>
            <a:custGeom>
              <a:avLst/>
              <a:gdLst>
                <a:gd name="connsiteX0" fmla="*/ 0 w 8658092"/>
                <a:gd name="connsiteY0" fmla="*/ 162560 h 1625600"/>
                <a:gd name="connsiteX1" fmla="*/ 162560 w 8658092"/>
                <a:gd name="connsiteY1" fmla="*/ 0 h 1625600"/>
                <a:gd name="connsiteX2" fmla="*/ 8495532 w 8658092"/>
                <a:gd name="connsiteY2" fmla="*/ 0 h 1625600"/>
                <a:gd name="connsiteX3" fmla="*/ 8658092 w 8658092"/>
                <a:gd name="connsiteY3" fmla="*/ 162560 h 1625600"/>
                <a:gd name="connsiteX4" fmla="*/ 8658092 w 8658092"/>
                <a:gd name="connsiteY4" fmla="*/ 1463040 h 1625600"/>
                <a:gd name="connsiteX5" fmla="*/ 8495532 w 8658092"/>
                <a:gd name="connsiteY5" fmla="*/ 1625600 h 1625600"/>
                <a:gd name="connsiteX6" fmla="*/ 162560 w 8658092"/>
                <a:gd name="connsiteY6" fmla="*/ 1625600 h 1625600"/>
                <a:gd name="connsiteX7" fmla="*/ 0 w 8658092"/>
                <a:gd name="connsiteY7" fmla="*/ 1463040 h 1625600"/>
                <a:gd name="connsiteX8" fmla="*/ 0 w 8658092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8092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8495532" y="0"/>
                  </a:lnTo>
                  <a:cubicBezTo>
                    <a:pt x="8585311" y="0"/>
                    <a:pt x="8658092" y="72781"/>
                    <a:pt x="8658092" y="162560"/>
                  </a:cubicBezTo>
                  <a:lnTo>
                    <a:pt x="8658092" y="1463040"/>
                  </a:lnTo>
                  <a:cubicBezTo>
                    <a:pt x="8658092" y="1552819"/>
                    <a:pt x="8585311" y="1625600"/>
                    <a:pt x="8495532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052" tIns="139052" rIns="1797977" bIns="139052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 calendário cristão é o mais usado e divide o tempo em dia, mês, ano, década (10 anos), século (100 anos) e milênio (1000 anos).</a:t>
              </a:r>
              <a:endParaRPr lang="pt-BR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772388EB-C19C-97F7-2239-D359E3803F77}"/>
                </a:ext>
              </a:extLst>
            </p:cNvPr>
            <p:cNvSpPr/>
            <p:nvPr/>
          </p:nvSpPr>
          <p:spPr>
            <a:xfrm>
              <a:off x="1766953" y="2616199"/>
              <a:ext cx="8658092" cy="1625600"/>
            </a:xfrm>
            <a:custGeom>
              <a:avLst/>
              <a:gdLst>
                <a:gd name="connsiteX0" fmla="*/ 0 w 8658092"/>
                <a:gd name="connsiteY0" fmla="*/ 162560 h 1625600"/>
                <a:gd name="connsiteX1" fmla="*/ 162560 w 8658092"/>
                <a:gd name="connsiteY1" fmla="*/ 0 h 1625600"/>
                <a:gd name="connsiteX2" fmla="*/ 8495532 w 8658092"/>
                <a:gd name="connsiteY2" fmla="*/ 0 h 1625600"/>
                <a:gd name="connsiteX3" fmla="*/ 8658092 w 8658092"/>
                <a:gd name="connsiteY3" fmla="*/ 162560 h 1625600"/>
                <a:gd name="connsiteX4" fmla="*/ 8658092 w 8658092"/>
                <a:gd name="connsiteY4" fmla="*/ 1463040 h 1625600"/>
                <a:gd name="connsiteX5" fmla="*/ 8495532 w 8658092"/>
                <a:gd name="connsiteY5" fmla="*/ 1625600 h 1625600"/>
                <a:gd name="connsiteX6" fmla="*/ 162560 w 8658092"/>
                <a:gd name="connsiteY6" fmla="*/ 1625600 h 1625600"/>
                <a:gd name="connsiteX7" fmla="*/ 0 w 8658092"/>
                <a:gd name="connsiteY7" fmla="*/ 1463040 h 1625600"/>
                <a:gd name="connsiteX8" fmla="*/ 0 w 8658092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8092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8495532" y="0"/>
                  </a:lnTo>
                  <a:cubicBezTo>
                    <a:pt x="8585311" y="0"/>
                    <a:pt x="8658092" y="72781"/>
                    <a:pt x="8658092" y="162560"/>
                  </a:cubicBezTo>
                  <a:lnTo>
                    <a:pt x="8658092" y="1463040"/>
                  </a:lnTo>
                  <a:cubicBezTo>
                    <a:pt x="8658092" y="1552819"/>
                    <a:pt x="8585311" y="1625600"/>
                    <a:pt x="8495532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052" tIns="139052" rIns="1959642" bIns="139052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Eventos anteriores ao nascimento de Cristo são marcados com a sigla a.C. (antes de Cristo).</a:t>
              </a:r>
              <a:endParaRPr lang="pt-BR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62677EC4-9813-93B7-DF9B-C0AB4848BA3D}"/>
                </a:ext>
              </a:extLst>
            </p:cNvPr>
            <p:cNvSpPr/>
            <p:nvPr/>
          </p:nvSpPr>
          <p:spPr>
            <a:xfrm>
              <a:off x="1766953" y="4512733"/>
              <a:ext cx="8658092" cy="1625600"/>
            </a:xfrm>
            <a:custGeom>
              <a:avLst/>
              <a:gdLst>
                <a:gd name="connsiteX0" fmla="*/ 0 w 8658092"/>
                <a:gd name="connsiteY0" fmla="*/ 162560 h 1625600"/>
                <a:gd name="connsiteX1" fmla="*/ 162560 w 8658092"/>
                <a:gd name="connsiteY1" fmla="*/ 0 h 1625600"/>
                <a:gd name="connsiteX2" fmla="*/ 8495532 w 8658092"/>
                <a:gd name="connsiteY2" fmla="*/ 0 h 1625600"/>
                <a:gd name="connsiteX3" fmla="*/ 8658092 w 8658092"/>
                <a:gd name="connsiteY3" fmla="*/ 162560 h 1625600"/>
                <a:gd name="connsiteX4" fmla="*/ 8658092 w 8658092"/>
                <a:gd name="connsiteY4" fmla="*/ 1463040 h 1625600"/>
                <a:gd name="connsiteX5" fmla="*/ 8495532 w 8658092"/>
                <a:gd name="connsiteY5" fmla="*/ 1625600 h 1625600"/>
                <a:gd name="connsiteX6" fmla="*/ 162560 w 8658092"/>
                <a:gd name="connsiteY6" fmla="*/ 1625600 h 1625600"/>
                <a:gd name="connsiteX7" fmla="*/ 0 w 8658092"/>
                <a:gd name="connsiteY7" fmla="*/ 1463040 h 1625600"/>
                <a:gd name="connsiteX8" fmla="*/ 0 w 8658092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8092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8495532" y="0"/>
                  </a:lnTo>
                  <a:cubicBezTo>
                    <a:pt x="8585311" y="0"/>
                    <a:pt x="8658092" y="72781"/>
                    <a:pt x="8658092" y="162560"/>
                  </a:cubicBezTo>
                  <a:lnTo>
                    <a:pt x="8658092" y="1463040"/>
                  </a:lnTo>
                  <a:cubicBezTo>
                    <a:pt x="8658092" y="1552819"/>
                    <a:pt x="8585311" y="1625600"/>
                    <a:pt x="8495532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052" tIns="139052" rIns="1959642" bIns="139052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Para ordenar os fatos e acontecimentos, utiliza-se a linha do tempo, que pode ser construída em unidades de tempo como: anos, décadas, séculos.</a:t>
              </a:r>
              <a:endParaRPr lang="pt-BR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0DC70B73-B580-B55E-6E51-F412456D0770}"/>
                </a:ext>
              </a:extLst>
            </p:cNvPr>
            <p:cNvSpPr/>
            <p:nvPr/>
          </p:nvSpPr>
          <p:spPr>
            <a:xfrm>
              <a:off x="8604456" y="1952412"/>
              <a:ext cx="730930" cy="918379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600" kern="1200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CF900D8-E182-E442-6433-02A947B85444}"/>
                </a:ext>
              </a:extLst>
            </p:cNvPr>
            <p:cNvSpPr/>
            <p:nvPr/>
          </p:nvSpPr>
          <p:spPr>
            <a:xfrm>
              <a:off x="8604456" y="3822488"/>
              <a:ext cx="730930" cy="834572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600" kern="1200"/>
            </a:p>
          </p:txBody>
        </p:sp>
      </p:grp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9A337593-8BE5-3310-8AC7-95A0692290C0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765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2452739-3D78-4C30-9E32-3001B21CC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165514"/>
              </p:ext>
            </p:extLst>
          </p:nvPr>
        </p:nvGraphicFramePr>
        <p:xfrm>
          <a:off x="838200" y="820486"/>
          <a:ext cx="10515600" cy="564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6DC7D24B-512F-94AB-A1E6-E3B4A5D6BCE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778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65C83-64CC-482B-9A15-27846EB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105"/>
            <a:ext cx="10515600" cy="5741245"/>
          </a:xfrm>
        </p:spPr>
        <p:txBody>
          <a:bodyPr/>
          <a:lstStyle/>
          <a:p>
            <a:pPr marL="0" indent="0">
              <a:buNone/>
            </a:pPr>
            <a:endParaRPr lang="pt-BR" sz="1050" dirty="0"/>
          </a:p>
          <a:p>
            <a:pPr marL="0" indent="0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organização do tempo histórico em cinco grandes períodos:</a:t>
            </a:r>
          </a:p>
          <a:p>
            <a:pPr marL="0" indent="0">
              <a:buNone/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D1DACF2-79F4-442F-81B2-47A7C2E119C5}"/>
              </a:ext>
            </a:extLst>
          </p:cNvPr>
          <p:cNvSpPr/>
          <p:nvPr/>
        </p:nvSpPr>
        <p:spPr>
          <a:xfrm>
            <a:off x="499312" y="5547186"/>
            <a:ext cx="11386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latin typeface="Roboto" panose="02000000000000000000" pitchFamily="2" charset="0"/>
                <a:ea typeface="Roboto" panose="02000000000000000000" pitchFamily="2" charset="0"/>
              </a:rPr>
              <a:t>Essa organização foi criada por historiadores europeus do século XIX.</a:t>
            </a:r>
          </a:p>
        </p:txBody>
      </p:sp>
      <p:graphicFrame>
        <p:nvGraphicFramePr>
          <p:cNvPr id="6" name="Espaço Reservado para Conteúdo 6">
            <a:extLst>
              <a:ext uri="{FF2B5EF4-FFF2-40B4-BE49-F238E27FC236}">
                <a16:creationId xmlns:a16="http://schemas.microsoft.com/office/drawing/2014/main" id="{0A98836A-94E6-4111-80DA-7DAD228C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82502"/>
              </p:ext>
            </p:extLst>
          </p:nvPr>
        </p:nvGraphicFramePr>
        <p:xfrm>
          <a:off x="301304" y="1673525"/>
          <a:ext cx="11782675" cy="399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DEC785FE-EB30-999C-892B-B7D425B34A9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166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983B4F9-ED72-49CD-82C0-CBD25208C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72042"/>
              </p:ext>
            </p:extLst>
          </p:nvPr>
        </p:nvGraphicFramePr>
        <p:xfrm>
          <a:off x="838199" y="419100"/>
          <a:ext cx="10781145" cy="575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00913424-B38A-7A85-7E5B-F8F805863E9A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285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C1EA9F1-E173-47F5-851F-21A9E8404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40227"/>
              </p:ext>
            </p:extLst>
          </p:nvPr>
        </p:nvGraphicFramePr>
        <p:xfrm>
          <a:off x="838200" y="613983"/>
          <a:ext cx="10176546" cy="624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9CB0FD77-3373-7827-885A-CFE72EBC08CF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781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4820</TotalTime>
  <Words>1094</Words>
  <Application>Microsoft Office PowerPoint</Application>
  <PresentationFormat>Widescreen</PresentationFormat>
  <Paragraphs>136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1</vt:lpstr>
      <vt:lpstr>Apresentação do PowerPoint</vt:lpstr>
      <vt:lpstr>A escrita da História: organizando o tempo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Produzindo conhecimento histórico</vt:lpstr>
      <vt:lpstr>Nossas origens</vt:lpstr>
      <vt:lpstr>Os primeiros hominídeos</vt:lpstr>
      <vt:lpstr>A chamada Pré-História pode ser compreendida em dois períodos:</vt:lpstr>
      <vt:lpstr>Consequências das mudanças climáticas (10000 a.C.)</vt:lpstr>
      <vt:lpstr>Metalurgia: a idade dos metais</vt:lpstr>
      <vt:lpstr>América: como chegaram os primeiros habitantes</vt:lpstr>
      <vt:lpstr>Prováveis caminhos dos povoadores da América</vt:lpstr>
      <vt:lpstr>As descobertas sobre os primeiros humanos na América</vt:lpstr>
      <vt:lpstr>Os antigos habitantes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327</cp:revision>
  <dcterms:created xsi:type="dcterms:W3CDTF">2019-03-07T13:02:19Z</dcterms:created>
  <dcterms:modified xsi:type="dcterms:W3CDTF">2023-06-02T19:23:52Z</dcterms:modified>
</cp:coreProperties>
</file>