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86" r:id="rId3"/>
    <p:sldId id="349" r:id="rId4"/>
    <p:sldId id="343" r:id="rId5"/>
    <p:sldId id="358" r:id="rId6"/>
    <p:sldId id="376" r:id="rId7"/>
    <p:sldId id="366" r:id="rId8"/>
    <p:sldId id="37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654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Relato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5"/>
            <a:ext cx="4114800" cy="4072242"/>
          </a:xfrm>
        </p:spPr>
        <p:txBody>
          <a:bodyPr>
            <a:normAutofit/>
          </a:bodyPr>
          <a:lstStyle/>
          <a:p>
            <a:r>
              <a:rPr lang="pt-BR" dirty="0"/>
              <a:t>O relato pessoal é um texto narrativo em que uma pessoa conta uma experiência vivida por ela. Para isso, descreve os acontecimentos em ordem cronológica. Pode haver a descrição onde e quando tudo aconteceu.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7" y="2000074"/>
            <a:ext cx="3009083" cy="4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003504"/>
            <a:ext cx="3101835" cy="420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6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684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Experiências de vida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6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37" y="1873990"/>
            <a:ext cx="2216539" cy="169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2" y="1885039"/>
            <a:ext cx="2163171" cy="16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89" y="4254246"/>
            <a:ext cx="2142136" cy="16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48" y="4278574"/>
            <a:ext cx="2177533" cy="16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60" y="4278576"/>
            <a:ext cx="2082049" cy="16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258288" y="3682537"/>
            <a:ext cx="194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 a bone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76828" y="3682537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donate blood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258288" y="5958094"/>
            <a:ext cx="21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have a pet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382902" y="5959037"/>
            <a:ext cx="30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 a foreign language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445111" y="5958095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 how to play a musical instrument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348537" y="3682537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eat a different food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70" y="1885038"/>
            <a:ext cx="2195239" cy="16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6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Experiências de vida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6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7" y="1887546"/>
            <a:ext cx="2164243" cy="169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5" y="4292360"/>
            <a:ext cx="2109892" cy="16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25" y="4230359"/>
            <a:ext cx="2341067" cy="17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029543" y="5997179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try an extreme sport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11000" y="3527048"/>
            <a:ext cx="278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 to a different city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48593" y="3578543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ride a rollercoaster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996705" y="3536573"/>
            <a:ext cx="35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speak English with a foreigner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185625" y="5966699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rgbClr val="2E2E2D"/>
                </a:solidFill>
              </a:rPr>
              <a:t>travel</a:t>
            </a:r>
            <a:r>
              <a:rPr lang="pt-BR" dirty="0">
                <a:solidFill>
                  <a:srgbClr val="2E2E2D"/>
                </a:solidFill>
              </a:rPr>
              <a:t> </a:t>
            </a:r>
            <a:r>
              <a:rPr lang="pt-BR" dirty="0" err="1">
                <a:solidFill>
                  <a:srgbClr val="2E2E2D"/>
                </a:solidFill>
              </a:rPr>
              <a:t>on</a:t>
            </a:r>
            <a:r>
              <a:rPr lang="pt-BR" dirty="0">
                <a:solidFill>
                  <a:srgbClr val="2E2E2D"/>
                </a:solidFill>
              </a:rPr>
              <a:t> </a:t>
            </a:r>
            <a:r>
              <a:rPr lang="pt-BR" dirty="0" err="1">
                <a:solidFill>
                  <a:srgbClr val="2E2E2D"/>
                </a:solidFill>
              </a:rPr>
              <a:t>vacation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610856" y="5966698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wear braces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25" y="1887546"/>
            <a:ext cx="2157635" cy="16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61" y="1887546"/>
            <a:ext cx="2149035" cy="16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7" y="4311147"/>
            <a:ext cx="2164243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8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perfect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2" y="2076450"/>
            <a:ext cx="7600959" cy="3943350"/>
          </a:xfrm>
        </p:spPr>
        <p:txBody>
          <a:bodyPr>
            <a:normAutofit/>
          </a:bodyPr>
          <a:lstStyle/>
          <a:p>
            <a:r>
              <a:rPr lang="pt-BR" sz="2600" dirty="0"/>
              <a:t>O </a:t>
            </a:r>
            <a:r>
              <a:rPr lang="pt-BR" sz="2600" b="1" i="1" dirty="0" err="1"/>
              <a:t>present</a:t>
            </a:r>
            <a:r>
              <a:rPr lang="pt-BR" sz="2600" b="1" i="1" dirty="0"/>
              <a:t> </a:t>
            </a:r>
            <a:r>
              <a:rPr lang="pt-BR" sz="2600" b="1" i="1" dirty="0" err="1"/>
              <a:t>perfect</a:t>
            </a:r>
            <a:r>
              <a:rPr lang="pt-BR" sz="2600" b="1" i="1" dirty="0"/>
              <a:t> </a:t>
            </a:r>
            <a:r>
              <a:rPr lang="pt-BR" sz="2600" dirty="0"/>
              <a:t>é um tempo verbal em que as ações podem ter acontecido em qualquer momento da vida, desde o nascimento até o presente.</a:t>
            </a:r>
          </a:p>
          <a:p>
            <a:r>
              <a:rPr lang="pt-BR" sz="2600" dirty="0"/>
              <a:t>É formado pelo verbo auxiliar </a:t>
            </a:r>
            <a:r>
              <a:rPr lang="pt-BR" sz="2600" b="1" i="1" dirty="0" err="1"/>
              <a:t>have</a:t>
            </a:r>
            <a:r>
              <a:rPr lang="pt-BR" sz="2600" b="1" i="1" dirty="0"/>
              <a:t>/</a:t>
            </a:r>
            <a:r>
              <a:rPr lang="pt-BR" sz="2600" b="1" i="1" dirty="0" err="1"/>
              <a:t>has</a:t>
            </a:r>
            <a:r>
              <a:rPr lang="pt-BR" sz="2600" dirty="0"/>
              <a:t> + </a:t>
            </a:r>
            <a:r>
              <a:rPr lang="pt-BR" sz="2600" b="1" i="1" dirty="0" err="1"/>
              <a:t>past</a:t>
            </a:r>
            <a:r>
              <a:rPr lang="pt-BR" sz="2600" b="1" i="1" dirty="0"/>
              <a:t> </a:t>
            </a:r>
            <a:r>
              <a:rPr lang="pt-BR" sz="2600" b="1" i="1" dirty="0" err="1"/>
              <a:t>participle</a:t>
            </a:r>
            <a:r>
              <a:rPr lang="pt-BR" sz="2600" b="1" i="1" dirty="0"/>
              <a:t> </a:t>
            </a:r>
            <a:r>
              <a:rPr lang="pt-BR" sz="2600" dirty="0"/>
              <a:t>do verbo principal, que pode ser regular ou irregular. </a:t>
            </a:r>
          </a:p>
          <a:p>
            <a:pPr marL="0" indent="0" algn="ctr">
              <a:buNone/>
            </a:pPr>
            <a:r>
              <a:rPr lang="pt-BR" sz="2400" b="1" i="1" dirty="0" err="1"/>
              <a:t>Have</a:t>
            </a:r>
            <a:r>
              <a:rPr lang="pt-BR" sz="2400" i="1" dirty="0"/>
              <a:t> </a:t>
            </a:r>
            <a:r>
              <a:rPr lang="pt-BR" sz="2400" i="1" dirty="0" err="1"/>
              <a:t>you</a:t>
            </a:r>
            <a:r>
              <a:rPr lang="pt-BR" sz="2400" i="1" dirty="0"/>
              <a:t> </a:t>
            </a:r>
            <a:r>
              <a:rPr lang="pt-BR" sz="2400" i="1" dirty="0" err="1"/>
              <a:t>ever</a:t>
            </a:r>
            <a:r>
              <a:rPr lang="pt-BR" sz="2400" i="1" dirty="0"/>
              <a:t> </a:t>
            </a:r>
            <a:r>
              <a:rPr lang="pt-BR" sz="2400" b="1" i="1" dirty="0" err="1"/>
              <a:t>donated</a:t>
            </a:r>
            <a:r>
              <a:rPr lang="pt-BR" sz="2400" i="1" dirty="0"/>
              <a:t> </a:t>
            </a:r>
            <a:r>
              <a:rPr lang="pt-BR" sz="2400" i="1" dirty="0" err="1"/>
              <a:t>blood</a:t>
            </a:r>
            <a:r>
              <a:rPr lang="pt-BR" sz="2400" i="1" dirty="0"/>
              <a:t>?</a:t>
            </a:r>
          </a:p>
          <a:p>
            <a:pPr marL="0" indent="0" algn="ctr">
              <a:buNone/>
            </a:pPr>
            <a:r>
              <a:rPr lang="pt-BR" sz="2400" b="1" i="1" dirty="0" err="1"/>
              <a:t>Have</a:t>
            </a:r>
            <a:r>
              <a:rPr lang="pt-BR" sz="2400" i="1" dirty="0"/>
              <a:t> </a:t>
            </a:r>
            <a:r>
              <a:rPr lang="pt-BR" sz="2400" i="1" dirty="0" err="1"/>
              <a:t>you</a:t>
            </a:r>
            <a:r>
              <a:rPr lang="pt-BR" sz="2400" i="1" dirty="0"/>
              <a:t> </a:t>
            </a:r>
            <a:r>
              <a:rPr lang="pt-BR" sz="2400" i="1" dirty="0" err="1"/>
              <a:t>ever</a:t>
            </a:r>
            <a:r>
              <a:rPr lang="pt-BR" sz="2400" i="1" dirty="0"/>
              <a:t> </a:t>
            </a:r>
            <a:r>
              <a:rPr lang="pt-BR" sz="2400" b="1" i="1" dirty="0" err="1"/>
              <a:t>had</a:t>
            </a:r>
            <a:r>
              <a:rPr lang="pt-BR" sz="2400" i="1" dirty="0"/>
              <a:t> a </a:t>
            </a:r>
            <a:r>
              <a:rPr lang="pt-BR" sz="2400" i="1" dirty="0" err="1"/>
              <a:t>cat</a:t>
            </a:r>
            <a:r>
              <a:rPr lang="pt-BR" sz="2400" i="1" dirty="0"/>
              <a:t>?</a:t>
            </a:r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6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2366965"/>
            <a:ext cx="241935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4352925"/>
            <a:ext cx="241935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perfect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381251"/>
            <a:ext cx="3524252" cy="352805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Perguntas com </a:t>
            </a:r>
            <a:r>
              <a:rPr lang="pt-BR" b="1" i="1" dirty="0" err="1"/>
              <a:t>Have</a:t>
            </a:r>
            <a:r>
              <a:rPr lang="pt-BR" b="1" i="1" dirty="0"/>
              <a:t> </a:t>
            </a:r>
            <a:r>
              <a:rPr lang="pt-BR" b="1" i="1" dirty="0" err="1"/>
              <a:t>you</a:t>
            </a:r>
            <a:r>
              <a:rPr lang="pt-BR" b="1" i="1" dirty="0"/>
              <a:t> </a:t>
            </a:r>
            <a:r>
              <a:rPr lang="pt-BR" b="1" i="1" dirty="0" err="1"/>
              <a:t>ever</a:t>
            </a:r>
            <a:r>
              <a:rPr lang="pt-BR" b="1" i="1" dirty="0"/>
              <a:t>...?</a:t>
            </a:r>
            <a:r>
              <a:rPr lang="pt-BR" dirty="0"/>
              <a:t> podem ser utilizadas para perguntar sobre experiências de vida.</a:t>
            </a:r>
          </a:p>
          <a:p>
            <a:r>
              <a:rPr lang="pt-BR" dirty="0"/>
              <a:t>Podemos responder essas perguntas usando advérbios: </a:t>
            </a:r>
            <a:r>
              <a:rPr lang="pt-BR" b="1" i="1" dirty="0" err="1"/>
              <a:t>never</a:t>
            </a:r>
            <a:r>
              <a:rPr lang="pt-BR" dirty="0"/>
              <a:t>, </a:t>
            </a:r>
            <a:r>
              <a:rPr lang="pt-BR" b="1" i="1" dirty="0" err="1"/>
              <a:t>already</a:t>
            </a:r>
            <a:r>
              <a:rPr lang="pt-BR" dirty="0"/>
              <a:t> e </a:t>
            </a:r>
            <a:r>
              <a:rPr lang="pt-BR" b="1" i="1" dirty="0" err="1"/>
              <a:t>yet</a:t>
            </a:r>
            <a:r>
              <a:rPr lang="pt-BR" dirty="0"/>
              <a:t>, por exemplo.</a:t>
            </a:r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6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/>
          <a:stretch/>
        </p:blipFill>
        <p:spPr bwMode="auto">
          <a:xfrm>
            <a:off x="4848223" y="2234302"/>
            <a:ext cx="6448425" cy="36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28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299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7</vt:lpstr>
      <vt:lpstr>Relato pessoal</vt:lpstr>
      <vt:lpstr>Experiências de vida</vt:lpstr>
      <vt:lpstr>Experiências de vida</vt:lpstr>
      <vt:lpstr>Present perfect</vt:lpstr>
      <vt:lpstr>Present perfect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2023-06-15T12:51:47Z</dcterms:modified>
</cp:coreProperties>
</file>