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handoutMasterIdLst>
    <p:handoutMasterId r:id="rId10"/>
  </p:handoutMasterIdLst>
  <p:sldIdLst>
    <p:sldId id="386" r:id="rId3"/>
    <p:sldId id="348" r:id="rId4"/>
    <p:sldId id="342" r:id="rId5"/>
    <p:sldId id="357" r:id="rId6"/>
    <p:sldId id="365" r:id="rId7"/>
    <p:sldId id="375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a Bairrada" initials="AB" lastIdx="34" clrIdx="0"/>
  <p:cmAuthor id="2" name="Marcia Takeuchi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1F12"/>
    <a:srgbClr val="631C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1" autoAdjust="0"/>
    <p:restoredTop sz="91533" autoAdjust="0"/>
  </p:normalViewPr>
  <p:slideViewPr>
    <p:cSldViewPr snapToGrid="0">
      <p:cViewPr varScale="1">
        <p:scale>
          <a:sx n="66" d="100"/>
          <a:sy n="66" d="100"/>
        </p:scale>
        <p:origin x="84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334CC2-595E-4977-9023-24F256F95D16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C4BF32C-EB97-40B0-8369-6C8C5C3D0A37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 anchor="t"/>
        <a:lstStyle/>
        <a:p>
          <a:r>
            <a:rPr lang="pt-BR" sz="2800" b="1" dirty="0"/>
            <a:t>May</a:t>
          </a:r>
        </a:p>
        <a:p>
          <a:r>
            <a:rPr lang="pt-BR" sz="1400" b="0" dirty="0"/>
            <a:t>Usado para </a:t>
          </a:r>
          <a:r>
            <a:rPr lang="pt-BR" sz="1400" dirty="0"/>
            <a:t>falar de uma probabilidade futura, com maior probabilidade de acontecer.</a:t>
          </a:r>
          <a:endParaRPr lang="pt-BR" sz="1400" b="0" dirty="0"/>
        </a:p>
      </dgm:t>
    </dgm:pt>
    <dgm:pt modelId="{9913378D-334F-4B89-9257-CC189EC4A053}" type="parTrans" cxnId="{4F1E89D8-1A97-49D1-BB90-569983CBCDA4}">
      <dgm:prSet/>
      <dgm:spPr/>
      <dgm:t>
        <a:bodyPr/>
        <a:lstStyle/>
        <a:p>
          <a:endParaRPr lang="pt-BR"/>
        </a:p>
      </dgm:t>
    </dgm:pt>
    <dgm:pt modelId="{8995FBCD-74A9-4A60-AF3C-2F4DD430109C}" type="sibTrans" cxnId="{4F1E89D8-1A97-49D1-BB90-569983CBCDA4}">
      <dgm:prSet/>
      <dgm:spPr/>
      <dgm:t>
        <a:bodyPr/>
        <a:lstStyle/>
        <a:p>
          <a:endParaRPr lang="pt-BR"/>
        </a:p>
      </dgm:t>
    </dgm:pt>
    <dgm:pt modelId="{A3996699-C4C5-49EB-B704-FE3E17879177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>
          <a:solidFill>
            <a:schemeClr val="accent1"/>
          </a:solidFill>
        </a:ln>
      </dgm:spPr>
      <dgm:t>
        <a:bodyPr/>
        <a:lstStyle/>
        <a:p>
          <a:r>
            <a:rPr lang="pt-BR" sz="1400" baseline="0" dirty="0"/>
            <a:t>I </a:t>
          </a:r>
          <a:r>
            <a:rPr lang="pt-BR" sz="1400" baseline="0" dirty="0" err="1"/>
            <a:t>may</a:t>
          </a:r>
          <a:r>
            <a:rPr lang="pt-BR" sz="1400" baseline="0" dirty="0"/>
            <a:t> play online games later.</a:t>
          </a:r>
        </a:p>
      </dgm:t>
    </dgm:pt>
    <dgm:pt modelId="{35A2975E-4ECC-4975-84DB-A4241035D51F}" type="parTrans" cxnId="{2B603272-6240-4BFE-BA24-9C87F93ED2C4}">
      <dgm:prSet/>
      <dgm:spPr/>
      <dgm:t>
        <a:bodyPr/>
        <a:lstStyle/>
        <a:p>
          <a:endParaRPr lang="pt-BR"/>
        </a:p>
      </dgm:t>
    </dgm:pt>
    <dgm:pt modelId="{2E830F46-6D81-4B51-B496-2991C6617C85}" type="sibTrans" cxnId="{2B603272-6240-4BFE-BA24-9C87F93ED2C4}">
      <dgm:prSet/>
      <dgm:spPr/>
      <dgm:t>
        <a:bodyPr/>
        <a:lstStyle/>
        <a:p>
          <a:endParaRPr lang="pt-BR"/>
        </a:p>
      </dgm:t>
    </dgm:pt>
    <dgm:pt modelId="{5B80DB0F-019B-4165-B672-1FA7089441F4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 anchor="t"/>
        <a:lstStyle/>
        <a:p>
          <a:r>
            <a:rPr lang="pt-BR" sz="2800" b="1" dirty="0" err="1"/>
            <a:t>Might</a:t>
          </a:r>
          <a:endParaRPr lang="pt-BR" sz="2800" b="1" dirty="0"/>
        </a:p>
        <a:p>
          <a:r>
            <a:rPr lang="pt-BR" sz="1400" b="0" dirty="0"/>
            <a:t>Usado para falar de uma probabilidade futura, com menor probabilidade de acontecer.</a:t>
          </a:r>
        </a:p>
        <a:p>
          <a:endParaRPr lang="pt-BR" sz="1400" b="0" dirty="0"/>
        </a:p>
      </dgm:t>
    </dgm:pt>
    <dgm:pt modelId="{0B53B72F-3A25-4D6C-A350-37D4C082A53F}" type="parTrans" cxnId="{48B2D112-9219-4E4C-9A55-132AD34D3B3B}">
      <dgm:prSet/>
      <dgm:spPr/>
      <dgm:t>
        <a:bodyPr/>
        <a:lstStyle/>
        <a:p>
          <a:endParaRPr lang="pt-BR"/>
        </a:p>
      </dgm:t>
    </dgm:pt>
    <dgm:pt modelId="{18E88DBF-9889-4D15-9D0C-83BFE8AAE7A6}" type="sibTrans" cxnId="{48B2D112-9219-4E4C-9A55-132AD34D3B3B}">
      <dgm:prSet/>
      <dgm:spPr/>
      <dgm:t>
        <a:bodyPr/>
        <a:lstStyle/>
        <a:p>
          <a:endParaRPr lang="pt-BR"/>
        </a:p>
      </dgm:t>
    </dgm:pt>
    <dgm:pt modelId="{FC822F22-BCE8-4FCD-9B75-C808AC7C47A4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>
          <a:solidFill>
            <a:schemeClr val="accent1"/>
          </a:solidFill>
        </a:ln>
      </dgm:spPr>
      <dgm:t>
        <a:bodyPr/>
        <a:lstStyle/>
        <a:p>
          <a:r>
            <a:rPr lang="pt-BR" sz="1400" dirty="0" err="1"/>
            <a:t>She</a:t>
          </a:r>
          <a:r>
            <a:rPr lang="pt-BR" sz="1400" dirty="0"/>
            <a:t> </a:t>
          </a:r>
          <a:r>
            <a:rPr lang="pt-BR" sz="1400" dirty="0" err="1"/>
            <a:t>might</a:t>
          </a:r>
          <a:r>
            <a:rPr lang="pt-BR" sz="1400" dirty="0"/>
            <a:t> </a:t>
          </a:r>
          <a:r>
            <a:rPr lang="pt-BR" sz="1400" dirty="0" err="1"/>
            <a:t>send</a:t>
          </a:r>
          <a:r>
            <a:rPr lang="pt-BR" sz="1400" dirty="0"/>
            <a:t> </a:t>
          </a:r>
          <a:r>
            <a:rPr lang="pt-BR" sz="1400" dirty="0" err="1"/>
            <a:t>an</a:t>
          </a:r>
          <a:r>
            <a:rPr lang="pt-BR" sz="1400" dirty="0"/>
            <a:t> e-mail </a:t>
          </a:r>
          <a:r>
            <a:rPr lang="pt-BR" sz="1400" dirty="0" err="1"/>
            <a:t>to</a:t>
          </a:r>
          <a:r>
            <a:rPr lang="pt-BR" sz="1400" dirty="0"/>
            <a:t> </a:t>
          </a:r>
          <a:r>
            <a:rPr lang="pt-BR" sz="1400" dirty="0" err="1"/>
            <a:t>her</a:t>
          </a:r>
          <a:r>
            <a:rPr lang="pt-BR" sz="1400" dirty="0"/>
            <a:t> </a:t>
          </a:r>
          <a:r>
            <a:rPr lang="pt-BR" sz="1400" dirty="0" err="1"/>
            <a:t>boss</a:t>
          </a:r>
          <a:r>
            <a:rPr lang="pt-BR" sz="1400" dirty="0"/>
            <a:t> </a:t>
          </a:r>
          <a:r>
            <a:rPr lang="pt-BR" sz="1400" dirty="0" err="1"/>
            <a:t>tomorrow</a:t>
          </a:r>
          <a:r>
            <a:rPr lang="pt-BR" sz="1400" dirty="0"/>
            <a:t>.</a:t>
          </a:r>
        </a:p>
      </dgm:t>
    </dgm:pt>
    <dgm:pt modelId="{7C842DCA-5B6B-4DAC-B8D0-2836899848D5}" type="parTrans" cxnId="{A176EE90-2088-4C98-A541-0C220F3207C2}">
      <dgm:prSet/>
      <dgm:spPr/>
      <dgm:t>
        <a:bodyPr/>
        <a:lstStyle/>
        <a:p>
          <a:endParaRPr lang="pt-BR"/>
        </a:p>
      </dgm:t>
    </dgm:pt>
    <dgm:pt modelId="{95C17A1A-AF5F-4F9A-BE2B-E4E3C00E1EA9}" type="sibTrans" cxnId="{A176EE90-2088-4C98-A541-0C220F3207C2}">
      <dgm:prSet/>
      <dgm:spPr/>
      <dgm:t>
        <a:bodyPr/>
        <a:lstStyle/>
        <a:p>
          <a:endParaRPr lang="pt-BR"/>
        </a:p>
      </dgm:t>
    </dgm:pt>
    <dgm:pt modelId="{779B315E-124D-4836-8862-598A0C19F565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 anchor="t"/>
        <a:lstStyle/>
        <a:p>
          <a:r>
            <a:rPr lang="pt-BR" sz="2800" b="1" dirty="0"/>
            <a:t>Will</a:t>
          </a:r>
        </a:p>
        <a:p>
          <a:r>
            <a:rPr lang="pt-BR" sz="1400" b="0" dirty="0"/>
            <a:t>Usado para falar sobre previsões para o futuro.</a:t>
          </a:r>
        </a:p>
      </dgm:t>
    </dgm:pt>
    <dgm:pt modelId="{516320CB-900D-4F23-AB25-412DDE38AD15}" type="parTrans" cxnId="{0C2F3324-984F-48ED-AEBF-89FD679CEA68}">
      <dgm:prSet/>
      <dgm:spPr/>
      <dgm:t>
        <a:bodyPr/>
        <a:lstStyle/>
        <a:p>
          <a:endParaRPr lang="pt-BR"/>
        </a:p>
      </dgm:t>
    </dgm:pt>
    <dgm:pt modelId="{35B9B64B-3258-45F5-BD54-B97504368518}" type="sibTrans" cxnId="{0C2F3324-984F-48ED-AEBF-89FD679CEA68}">
      <dgm:prSet/>
      <dgm:spPr/>
      <dgm:t>
        <a:bodyPr/>
        <a:lstStyle/>
        <a:p>
          <a:endParaRPr lang="pt-BR"/>
        </a:p>
      </dgm:t>
    </dgm:pt>
    <dgm:pt modelId="{086E1DEB-5BCA-4863-A142-C403C97D6287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>
          <a:solidFill>
            <a:schemeClr val="accent1"/>
          </a:solidFill>
        </a:ln>
      </dgm:spPr>
      <dgm:t>
        <a:bodyPr/>
        <a:lstStyle/>
        <a:p>
          <a:r>
            <a:rPr lang="pt-BR" sz="1400" dirty="0" err="1"/>
            <a:t>Computers</a:t>
          </a:r>
          <a:r>
            <a:rPr lang="pt-BR" sz="1400" dirty="0"/>
            <a:t> </a:t>
          </a:r>
          <a:r>
            <a:rPr lang="pt-BR" sz="1400" dirty="0" err="1"/>
            <a:t>will</a:t>
          </a:r>
          <a:r>
            <a:rPr lang="pt-BR" sz="1400" dirty="0"/>
            <a:t> </a:t>
          </a:r>
          <a:r>
            <a:rPr lang="pt-BR" sz="1400" dirty="0" err="1"/>
            <a:t>be</a:t>
          </a:r>
          <a:r>
            <a:rPr lang="pt-BR" sz="1400" dirty="0"/>
            <a:t> </a:t>
          </a:r>
          <a:r>
            <a:rPr lang="pt-BR" sz="1400" dirty="0" err="1"/>
            <a:t>cheaper</a:t>
          </a:r>
          <a:r>
            <a:rPr lang="pt-BR" sz="1400" dirty="0"/>
            <a:t> in </a:t>
          </a:r>
          <a:r>
            <a:rPr lang="pt-BR" sz="1400" dirty="0" err="1"/>
            <a:t>the</a:t>
          </a:r>
          <a:r>
            <a:rPr lang="pt-BR" sz="1400" dirty="0"/>
            <a:t> </a:t>
          </a:r>
          <a:r>
            <a:rPr lang="pt-BR" sz="1400" dirty="0" err="1"/>
            <a:t>next</a:t>
          </a:r>
          <a:r>
            <a:rPr lang="pt-BR" sz="1400" dirty="0"/>
            <a:t> </a:t>
          </a:r>
          <a:r>
            <a:rPr lang="pt-BR" sz="1400" dirty="0" err="1"/>
            <a:t>year</a:t>
          </a:r>
          <a:r>
            <a:rPr lang="pt-BR" sz="1400" dirty="0"/>
            <a:t>.</a:t>
          </a:r>
        </a:p>
      </dgm:t>
    </dgm:pt>
    <dgm:pt modelId="{980238F1-F049-4863-8AB6-B72400B1FA64}" type="parTrans" cxnId="{D6BCB41D-956B-4C8D-A0C2-5EAB98B044CE}">
      <dgm:prSet/>
      <dgm:spPr/>
      <dgm:t>
        <a:bodyPr/>
        <a:lstStyle/>
        <a:p>
          <a:endParaRPr lang="pt-BR"/>
        </a:p>
      </dgm:t>
    </dgm:pt>
    <dgm:pt modelId="{E3DBC7D3-3274-433F-A855-10AC1034EAB4}" type="sibTrans" cxnId="{D6BCB41D-956B-4C8D-A0C2-5EAB98B044CE}">
      <dgm:prSet/>
      <dgm:spPr/>
      <dgm:t>
        <a:bodyPr/>
        <a:lstStyle/>
        <a:p>
          <a:endParaRPr lang="pt-BR"/>
        </a:p>
      </dgm:t>
    </dgm:pt>
    <dgm:pt modelId="{3304AE23-9C3D-40E4-8667-5F7AA4DF117B}" type="pres">
      <dgm:prSet presAssocID="{C7334CC2-595E-4977-9023-24F256F95D16}" presName="theList" presStyleCnt="0">
        <dgm:presLayoutVars>
          <dgm:dir/>
          <dgm:animLvl val="lvl"/>
          <dgm:resizeHandles val="exact"/>
        </dgm:presLayoutVars>
      </dgm:prSet>
      <dgm:spPr/>
    </dgm:pt>
    <dgm:pt modelId="{EA9ECB81-5257-401E-8FEE-26F2D9B4E3E5}" type="pres">
      <dgm:prSet presAssocID="{CC4BF32C-EB97-40B0-8369-6C8C5C3D0A37}" presName="compNode" presStyleCnt="0"/>
      <dgm:spPr/>
    </dgm:pt>
    <dgm:pt modelId="{41E1C3A8-BCCF-4167-8F25-32E319A22C2E}" type="pres">
      <dgm:prSet presAssocID="{CC4BF32C-EB97-40B0-8369-6C8C5C3D0A37}" presName="aNode" presStyleLbl="bgShp" presStyleIdx="0" presStyleCnt="3" custLinFactNeighborX="2543"/>
      <dgm:spPr/>
    </dgm:pt>
    <dgm:pt modelId="{A13C8866-5B62-4BDB-BBF2-DE40092D29A9}" type="pres">
      <dgm:prSet presAssocID="{CC4BF32C-EB97-40B0-8369-6C8C5C3D0A37}" presName="textNode" presStyleLbl="bgShp" presStyleIdx="0" presStyleCnt="3"/>
      <dgm:spPr/>
    </dgm:pt>
    <dgm:pt modelId="{7BD5A8B4-8F3F-4DFE-9338-DA0B789B5F48}" type="pres">
      <dgm:prSet presAssocID="{CC4BF32C-EB97-40B0-8369-6C8C5C3D0A37}" presName="compChildNode" presStyleCnt="0"/>
      <dgm:spPr/>
    </dgm:pt>
    <dgm:pt modelId="{2B79F0AF-606E-4DF6-855C-797B37B907BC}" type="pres">
      <dgm:prSet presAssocID="{CC4BF32C-EB97-40B0-8369-6C8C5C3D0A37}" presName="theInnerList" presStyleCnt="0"/>
      <dgm:spPr/>
    </dgm:pt>
    <dgm:pt modelId="{0F3CE5EC-ECF0-4B1A-BBEC-28BFDD1EBC89}" type="pres">
      <dgm:prSet presAssocID="{A3996699-C4C5-49EB-B704-FE3E17879177}" presName="childNode" presStyleLbl="node1" presStyleIdx="0" presStyleCnt="3" custScaleY="26653" custLinFactNeighborX="1579" custLinFactNeighborY="-34597">
        <dgm:presLayoutVars>
          <dgm:bulletEnabled val="1"/>
        </dgm:presLayoutVars>
      </dgm:prSet>
      <dgm:spPr/>
    </dgm:pt>
    <dgm:pt modelId="{0F2ABF77-0813-437B-86B4-5E7F1A296C1A}" type="pres">
      <dgm:prSet presAssocID="{CC4BF32C-EB97-40B0-8369-6C8C5C3D0A37}" presName="aSpace" presStyleCnt="0"/>
      <dgm:spPr/>
    </dgm:pt>
    <dgm:pt modelId="{C9FA179E-A6EB-4799-BE59-E97CE21AB98D}" type="pres">
      <dgm:prSet presAssocID="{5B80DB0F-019B-4165-B672-1FA7089441F4}" presName="compNode" presStyleCnt="0"/>
      <dgm:spPr/>
    </dgm:pt>
    <dgm:pt modelId="{A5CFB21B-6018-4FC0-8448-F3919FC26E2F}" type="pres">
      <dgm:prSet presAssocID="{5B80DB0F-019B-4165-B672-1FA7089441F4}" presName="aNode" presStyleLbl="bgShp" presStyleIdx="1" presStyleCnt="3" custLinFactNeighborX="0" custLinFactNeighborY="457"/>
      <dgm:spPr/>
    </dgm:pt>
    <dgm:pt modelId="{AD742FE1-D48C-4811-9D8A-32727656DCC3}" type="pres">
      <dgm:prSet presAssocID="{5B80DB0F-019B-4165-B672-1FA7089441F4}" presName="textNode" presStyleLbl="bgShp" presStyleIdx="1" presStyleCnt="3"/>
      <dgm:spPr/>
    </dgm:pt>
    <dgm:pt modelId="{4AD40318-F9E8-4C84-9F29-9FEA11ABEA06}" type="pres">
      <dgm:prSet presAssocID="{5B80DB0F-019B-4165-B672-1FA7089441F4}" presName="compChildNode" presStyleCnt="0"/>
      <dgm:spPr/>
    </dgm:pt>
    <dgm:pt modelId="{5384464B-AB83-4733-ABE6-FF73DE27C34B}" type="pres">
      <dgm:prSet presAssocID="{5B80DB0F-019B-4165-B672-1FA7089441F4}" presName="theInnerList" presStyleCnt="0"/>
      <dgm:spPr/>
    </dgm:pt>
    <dgm:pt modelId="{D43AA504-FB0D-449C-A786-7A508836D515}" type="pres">
      <dgm:prSet presAssocID="{FC822F22-BCE8-4FCD-9B75-C808AC7C47A4}" presName="childNode" presStyleLbl="node1" presStyleIdx="1" presStyleCnt="3" custScaleY="25482" custLinFactNeighborX="0" custLinFactNeighborY="-34011">
        <dgm:presLayoutVars>
          <dgm:bulletEnabled val="1"/>
        </dgm:presLayoutVars>
      </dgm:prSet>
      <dgm:spPr/>
    </dgm:pt>
    <dgm:pt modelId="{1FF50421-EDE2-48AB-A062-9D401B55774A}" type="pres">
      <dgm:prSet presAssocID="{5B80DB0F-019B-4165-B672-1FA7089441F4}" presName="aSpace" presStyleCnt="0"/>
      <dgm:spPr/>
    </dgm:pt>
    <dgm:pt modelId="{2135C9B3-02AE-428F-A3AC-C9E6EECABE1E}" type="pres">
      <dgm:prSet presAssocID="{779B315E-124D-4836-8862-598A0C19F565}" presName="compNode" presStyleCnt="0"/>
      <dgm:spPr/>
    </dgm:pt>
    <dgm:pt modelId="{DC308029-843E-4C8F-AA9B-B9FE782DFBCD}" type="pres">
      <dgm:prSet presAssocID="{779B315E-124D-4836-8862-598A0C19F565}" presName="aNode" presStyleLbl="bgShp" presStyleIdx="2" presStyleCnt="3" custLinFactNeighborX="-3954" custLinFactNeighborY="457"/>
      <dgm:spPr/>
    </dgm:pt>
    <dgm:pt modelId="{6052200C-59BE-46BF-ACD3-5552DBA8AD8F}" type="pres">
      <dgm:prSet presAssocID="{779B315E-124D-4836-8862-598A0C19F565}" presName="textNode" presStyleLbl="bgShp" presStyleIdx="2" presStyleCnt="3"/>
      <dgm:spPr/>
    </dgm:pt>
    <dgm:pt modelId="{F53CC872-C755-4702-8E85-AF1F843C8C99}" type="pres">
      <dgm:prSet presAssocID="{779B315E-124D-4836-8862-598A0C19F565}" presName="compChildNode" presStyleCnt="0"/>
      <dgm:spPr/>
    </dgm:pt>
    <dgm:pt modelId="{92553530-F207-4D0A-966F-8AC736873718}" type="pres">
      <dgm:prSet presAssocID="{779B315E-124D-4836-8862-598A0C19F565}" presName="theInnerList" presStyleCnt="0"/>
      <dgm:spPr/>
    </dgm:pt>
    <dgm:pt modelId="{2E90C3D8-68EF-45E7-9E2D-E3C77DEDC49F}" type="pres">
      <dgm:prSet presAssocID="{086E1DEB-5BCA-4863-A142-C403C97D6287}" presName="childNode" presStyleLbl="node1" presStyleIdx="2" presStyleCnt="3" custScaleY="25217" custLinFactNeighborX="-3893" custLinFactNeighborY="-35285">
        <dgm:presLayoutVars>
          <dgm:bulletEnabled val="1"/>
        </dgm:presLayoutVars>
      </dgm:prSet>
      <dgm:spPr/>
    </dgm:pt>
  </dgm:ptLst>
  <dgm:cxnLst>
    <dgm:cxn modelId="{6B091107-D6E6-4A50-A0FD-C2E9154B1EC8}" type="presOf" srcId="{C7334CC2-595E-4977-9023-24F256F95D16}" destId="{3304AE23-9C3D-40E4-8667-5F7AA4DF117B}" srcOrd="0" destOrd="0" presId="urn:microsoft.com/office/officeart/2005/8/layout/lProcess2"/>
    <dgm:cxn modelId="{48B2D112-9219-4E4C-9A55-132AD34D3B3B}" srcId="{C7334CC2-595E-4977-9023-24F256F95D16}" destId="{5B80DB0F-019B-4165-B672-1FA7089441F4}" srcOrd="1" destOrd="0" parTransId="{0B53B72F-3A25-4D6C-A350-37D4C082A53F}" sibTransId="{18E88DBF-9889-4D15-9D0C-83BFE8AAE7A6}"/>
    <dgm:cxn modelId="{482DE117-CFB0-4621-84B9-A166CFC2CD35}" type="presOf" srcId="{779B315E-124D-4836-8862-598A0C19F565}" destId="{6052200C-59BE-46BF-ACD3-5552DBA8AD8F}" srcOrd="1" destOrd="0" presId="urn:microsoft.com/office/officeart/2005/8/layout/lProcess2"/>
    <dgm:cxn modelId="{D6BCB41D-956B-4C8D-A0C2-5EAB98B044CE}" srcId="{779B315E-124D-4836-8862-598A0C19F565}" destId="{086E1DEB-5BCA-4863-A142-C403C97D6287}" srcOrd="0" destOrd="0" parTransId="{980238F1-F049-4863-8AB6-B72400B1FA64}" sibTransId="{E3DBC7D3-3274-433F-A855-10AC1034EAB4}"/>
    <dgm:cxn modelId="{0C2F3324-984F-48ED-AEBF-89FD679CEA68}" srcId="{C7334CC2-595E-4977-9023-24F256F95D16}" destId="{779B315E-124D-4836-8862-598A0C19F565}" srcOrd="2" destOrd="0" parTransId="{516320CB-900D-4F23-AB25-412DDE38AD15}" sibTransId="{35B9B64B-3258-45F5-BD54-B97504368518}"/>
    <dgm:cxn modelId="{2B603272-6240-4BFE-BA24-9C87F93ED2C4}" srcId="{CC4BF32C-EB97-40B0-8369-6C8C5C3D0A37}" destId="{A3996699-C4C5-49EB-B704-FE3E17879177}" srcOrd="0" destOrd="0" parTransId="{35A2975E-4ECC-4975-84DB-A4241035D51F}" sibTransId="{2E830F46-6D81-4B51-B496-2991C6617C85}"/>
    <dgm:cxn modelId="{08AAC558-298B-4E6E-B316-583A34D0AF29}" type="presOf" srcId="{086E1DEB-5BCA-4863-A142-C403C97D6287}" destId="{2E90C3D8-68EF-45E7-9E2D-E3C77DEDC49F}" srcOrd="0" destOrd="0" presId="urn:microsoft.com/office/officeart/2005/8/layout/lProcess2"/>
    <dgm:cxn modelId="{70BC4D84-AF63-4161-B125-E1878EC0C1CA}" type="presOf" srcId="{CC4BF32C-EB97-40B0-8369-6C8C5C3D0A37}" destId="{41E1C3A8-BCCF-4167-8F25-32E319A22C2E}" srcOrd="0" destOrd="0" presId="urn:microsoft.com/office/officeart/2005/8/layout/lProcess2"/>
    <dgm:cxn modelId="{A751A888-104F-47EA-B0E4-C14125D2B3D4}" type="presOf" srcId="{FC822F22-BCE8-4FCD-9B75-C808AC7C47A4}" destId="{D43AA504-FB0D-449C-A786-7A508836D515}" srcOrd="0" destOrd="0" presId="urn:microsoft.com/office/officeart/2005/8/layout/lProcess2"/>
    <dgm:cxn modelId="{A176EE90-2088-4C98-A541-0C220F3207C2}" srcId="{5B80DB0F-019B-4165-B672-1FA7089441F4}" destId="{FC822F22-BCE8-4FCD-9B75-C808AC7C47A4}" srcOrd="0" destOrd="0" parTransId="{7C842DCA-5B6B-4DAC-B8D0-2836899848D5}" sibTransId="{95C17A1A-AF5F-4F9A-BE2B-E4E3C00E1EA9}"/>
    <dgm:cxn modelId="{5A01A7AC-F14B-426B-8F2E-1591D0BDADBE}" type="presOf" srcId="{779B315E-124D-4836-8862-598A0C19F565}" destId="{DC308029-843E-4C8F-AA9B-B9FE782DFBCD}" srcOrd="0" destOrd="0" presId="urn:microsoft.com/office/officeart/2005/8/layout/lProcess2"/>
    <dgm:cxn modelId="{B90A57CB-8DA8-4437-805C-34A77580EFD2}" type="presOf" srcId="{5B80DB0F-019B-4165-B672-1FA7089441F4}" destId="{A5CFB21B-6018-4FC0-8448-F3919FC26E2F}" srcOrd="0" destOrd="0" presId="urn:microsoft.com/office/officeart/2005/8/layout/lProcess2"/>
    <dgm:cxn modelId="{7EEEA9D2-44D2-4225-B0C8-D30B05E0E529}" type="presOf" srcId="{A3996699-C4C5-49EB-B704-FE3E17879177}" destId="{0F3CE5EC-ECF0-4B1A-BBEC-28BFDD1EBC89}" srcOrd="0" destOrd="0" presId="urn:microsoft.com/office/officeart/2005/8/layout/lProcess2"/>
    <dgm:cxn modelId="{4F1E89D8-1A97-49D1-BB90-569983CBCDA4}" srcId="{C7334CC2-595E-4977-9023-24F256F95D16}" destId="{CC4BF32C-EB97-40B0-8369-6C8C5C3D0A37}" srcOrd="0" destOrd="0" parTransId="{9913378D-334F-4B89-9257-CC189EC4A053}" sibTransId="{8995FBCD-74A9-4A60-AF3C-2F4DD430109C}"/>
    <dgm:cxn modelId="{9F6A5FDE-9575-4A4A-AC23-05E7EF0836A7}" type="presOf" srcId="{CC4BF32C-EB97-40B0-8369-6C8C5C3D0A37}" destId="{A13C8866-5B62-4BDB-BBF2-DE40092D29A9}" srcOrd="1" destOrd="0" presId="urn:microsoft.com/office/officeart/2005/8/layout/lProcess2"/>
    <dgm:cxn modelId="{B71980F2-512C-4AC1-AE03-78CF7C4B8122}" type="presOf" srcId="{5B80DB0F-019B-4165-B672-1FA7089441F4}" destId="{AD742FE1-D48C-4811-9D8A-32727656DCC3}" srcOrd="1" destOrd="0" presId="urn:microsoft.com/office/officeart/2005/8/layout/lProcess2"/>
    <dgm:cxn modelId="{62E33C0C-E860-4117-BFE5-4F9E7DB83E49}" type="presParOf" srcId="{3304AE23-9C3D-40E4-8667-5F7AA4DF117B}" destId="{EA9ECB81-5257-401E-8FEE-26F2D9B4E3E5}" srcOrd="0" destOrd="0" presId="urn:microsoft.com/office/officeart/2005/8/layout/lProcess2"/>
    <dgm:cxn modelId="{949A8A4F-1CF1-4B8A-B0C5-855D3F1A9B6D}" type="presParOf" srcId="{EA9ECB81-5257-401E-8FEE-26F2D9B4E3E5}" destId="{41E1C3A8-BCCF-4167-8F25-32E319A22C2E}" srcOrd="0" destOrd="0" presId="urn:microsoft.com/office/officeart/2005/8/layout/lProcess2"/>
    <dgm:cxn modelId="{A8346B47-0202-46D0-8BA5-B6A467439E73}" type="presParOf" srcId="{EA9ECB81-5257-401E-8FEE-26F2D9B4E3E5}" destId="{A13C8866-5B62-4BDB-BBF2-DE40092D29A9}" srcOrd="1" destOrd="0" presId="urn:microsoft.com/office/officeart/2005/8/layout/lProcess2"/>
    <dgm:cxn modelId="{8C632B75-195D-4A9A-A0C0-80F6EE7C7A2C}" type="presParOf" srcId="{EA9ECB81-5257-401E-8FEE-26F2D9B4E3E5}" destId="{7BD5A8B4-8F3F-4DFE-9338-DA0B789B5F48}" srcOrd="2" destOrd="0" presId="urn:microsoft.com/office/officeart/2005/8/layout/lProcess2"/>
    <dgm:cxn modelId="{FB9E2C0D-78DE-4CC1-85DB-A5DA0542779F}" type="presParOf" srcId="{7BD5A8B4-8F3F-4DFE-9338-DA0B789B5F48}" destId="{2B79F0AF-606E-4DF6-855C-797B37B907BC}" srcOrd="0" destOrd="0" presId="urn:microsoft.com/office/officeart/2005/8/layout/lProcess2"/>
    <dgm:cxn modelId="{897AB09E-0A95-4653-9E97-9E3959B17572}" type="presParOf" srcId="{2B79F0AF-606E-4DF6-855C-797B37B907BC}" destId="{0F3CE5EC-ECF0-4B1A-BBEC-28BFDD1EBC89}" srcOrd="0" destOrd="0" presId="urn:microsoft.com/office/officeart/2005/8/layout/lProcess2"/>
    <dgm:cxn modelId="{CCAAA835-1D5E-4786-AC89-4F386E7F03E8}" type="presParOf" srcId="{3304AE23-9C3D-40E4-8667-5F7AA4DF117B}" destId="{0F2ABF77-0813-437B-86B4-5E7F1A296C1A}" srcOrd="1" destOrd="0" presId="urn:microsoft.com/office/officeart/2005/8/layout/lProcess2"/>
    <dgm:cxn modelId="{C9DC69C4-4806-4DFA-AF36-4EFB6966EFBC}" type="presParOf" srcId="{3304AE23-9C3D-40E4-8667-5F7AA4DF117B}" destId="{C9FA179E-A6EB-4799-BE59-E97CE21AB98D}" srcOrd="2" destOrd="0" presId="urn:microsoft.com/office/officeart/2005/8/layout/lProcess2"/>
    <dgm:cxn modelId="{E4F7FEFD-1740-42D4-8FB2-76CD4958497F}" type="presParOf" srcId="{C9FA179E-A6EB-4799-BE59-E97CE21AB98D}" destId="{A5CFB21B-6018-4FC0-8448-F3919FC26E2F}" srcOrd="0" destOrd="0" presId="urn:microsoft.com/office/officeart/2005/8/layout/lProcess2"/>
    <dgm:cxn modelId="{6AD4578B-DE3D-44A2-94B1-A5B1E00B82FD}" type="presParOf" srcId="{C9FA179E-A6EB-4799-BE59-E97CE21AB98D}" destId="{AD742FE1-D48C-4811-9D8A-32727656DCC3}" srcOrd="1" destOrd="0" presId="urn:microsoft.com/office/officeart/2005/8/layout/lProcess2"/>
    <dgm:cxn modelId="{BABD6A8B-3731-428F-9089-562082B3C34A}" type="presParOf" srcId="{C9FA179E-A6EB-4799-BE59-E97CE21AB98D}" destId="{4AD40318-F9E8-4C84-9F29-9FEA11ABEA06}" srcOrd="2" destOrd="0" presId="urn:microsoft.com/office/officeart/2005/8/layout/lProcess2"/>
    <dgm:cxn modelId="{B67AF73E-CC4B-4AD9-8BA3-3A5269017EA4}" type="presParOf" srcId="{4AD40318-F9E8-4C84-9F29-9FEA11ABEA06}" destId="{5384464B-AB83-4733-ABE6-FF73DE27C34B}" srcOrd="0" destOrd="0" presId="urn:microsoft.com/office/officeart/2005/8/layout/lProcess2"/>
    <dgm:cxn modelId="{E0261DE4-2918-4B4B-83E9-433E82FBD11A}" type="presParOf" srcId="{5384464B-AB83-4733-ABE6-FF73DE27C34B}" destId="{D43AA504-FB0D-449C-A786-7A508836D515}" srcOrd="0" destOrd="0" presId="urn:microsoft.com/office/officeart/2005/8/layout/lProcess2"/>
    <dgm:cxn modelId="{2AD77B63-03C5-4C9F-B992-0BC1177C93DB}" type="presParOf" srcId="{3304AE23-9C3D-40E4-8667-5F7AA4DF117B}" destId="{1FF50421-EDE2-48AB-A062-9D401B55774A}" srcOrd="3" destOrd="0" presId="urn:microsoft.com/office/officeart/2005/8/layout/lProcess2"/>
    <dgm:cxn modelId="{6917F84E-0B16-4F56-BB5A-C83DC7D3807C}" type="presParOf" srcId="{3304AE23-9C3D-40E4-8667-5F7AA4DF117B}" destId="{2135C9B3-02AE-428F-A3AC-C9E6EECABE1E}" srcOrd="4" destOrd="0" presId="urn:microsoft.com/office/officeart/2005/8/layout/lProcess2"/>
    <dgm:cxn modelId="{7F92EBDB-AF4A-40B1-812B-0FB0C4B082FE}" type="presParOf" srcId="{2135C9B3-02AE-428F-A3AC-C9E6EECABE1E}" destId="{DC308029-843E-4C8F-AA9B-B9FE782DFBCD}" srcOrd="0" destOrd="0" presId="urn:microsoft.com/office/officeart/2005/8/layout/lProcess2"/>
    <dgm:cxn modelId="{D0001DFF-B026-4DF2-9C80-767DE9E07B80}" type="presParOf" srcId="{2135C9B3-02AE-428F-A3AC-C9E6EECABE1E}" destId="{6052200C-59BE-46BF-ACD3-5552DBA8AD8F}" srcOrd="1" destOrd="0" presId="urn:microsoft.com/office/officeart/2005/8/layout/lProcess2"/>
    <dgm:cxn modelId="{1F74DEA4-BEAB-4073-96CC-BFB6FB4FC033}" type="presParOf" srcId="{2135C9B3-02AE-428F-A3AC-C9E6EECABE1E}" destId="{F53CC872-C755-4702-8E85-AF1F843C8C99}" srcOrd="2" destOrd="0" presId="urn:microsoft.com/office/officeart/2005/8/layout/lProcess2"/>
    <dgm:cxn modelId="{9D7B244F-5535-41CC-87C9-EC06D6EA660A}" type="presParOf" srcId="{F53CC872-C755-4702-8E85-AF1F843C8C99}" destId="{92553530-F207-4D0A-966F-8AC736873718}" srcOrd="0" destOrd="0" presId="urn:microsoft.com/office/officeart/2005/8/layout/lProcess2"/>
    <dgm:cxn modelId="{58052207-E7C0-4357-9021-B94B0085A250}" type="presParOf" srcId="{92553530-F207-4D0A-966F-8AC736873718}" destId="{2E90C3D8-68EF-45E7-9E2D-E3C77DEDC49F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E1C3A8-BCCF-4167-8F25-32E319A22C2E}">
      <dsp:nvSpPr>
        <dsp:cNvPr id="0" name=""/>
        <dsp:cNvSpPr/>
      </dsp:nvSpPr>
      <dsp:spPr>
        <a:xfrm>
          <a:off x="77660" y="0"/>
          <a:ext cx="3008387" cy="4168177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kern="1200" dirty="0"/>
            <a:t>May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kern="1200" dirty="0"/>
            <a:t>Usado para </a:t>
          </a:r>
          <a:r>
            <a:rPr lang="pt-BR" sz="1400" kern="1200" dirty="0"/>
            <a:t>falar de uma probabilidade futura, com maior probabilidade de acontecer.</a:t>
          </a:r>
          <a:endParaRPr lang="pt-BR" sz="1400" b="0" kern="1200" dirty="0"/>
        </a:p>
      </dsp:txBody>
      <dsp:txXfrm>
        <a:off x="77660" y="0"/>
        <a:ext cx="3008387" cy="1250453"/>
      </dsp:txXfrm>
    </dsp:sp>
    <dsp:sp modelId="{0F3CE5EC-ECF0-4B1A-BBEC-28BFDD1EBC89}">
      <dsp:nvSpPr>
        <dsp:cNvPr id="0" name=""/>
        <dsp:cNvSpPr/>
      </dsp:nvSpPr>
      <dsp:spPr>
        <a:xfrm>
          <a:off x="339997" y="1306712"/>
          <a:ext cx="2406710" cy="722113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baseline="0" dirty="0"/>
            <a:t>I </a:t>
          </a:r>
          <a:r>
            <a:rPr lang="pt-BR" sz="1400" kern="1200" baseline="0" dirty="0" err="1"/>
            <a:t>may</a:t>
          </a:r>
          <a:r>
            <a:rPr lang="pt-BR" sz="1400" kern="1200" baseline="0" dirty="0"/>
            <a:t> play online games later.</a:t>
          </a:r>
        </a:p>
      </dsp:txBody>
      <dsp:txXfrm>
        <a:off x="361147" y="1327862"/>
        <a:ext cx="2364410" cy="679813"/>
      </dsp:txXfrm>
    </dsp:sp>
    <dsp:sp modelId="{A5CFB21B-6018-4FC0-8448-F3919FC26E2F}">
      <dsp:nvSpPr>
        <dsp:cNvPr id="0" name=""/>
        <dsp:cNvSpPr/>
      </dsp:nvSpPr>
      <dsp:spPr>
        <a:xfrm>
          <a:off x="3235174" y="0"/>
          <a:ext cx="3008387" cy="4168177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kern="1200" dirty="0" err="1"/>
            <a:t>Might</a:t>
          </a:r>
          <a:endParaRPr lang="pt-BR" sz="2800" b="1" kern="1200" dirty="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kern="1200" dirty="0"/>
            <a:t>Usado para falar de uma probabilidade futura, com menor probabilidade de acontecer.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400" b="0" kern="1200" dirty="0"/>
        </a:p>
      </dsp:txBody>
      <dsp:txXfrm>
        <a:off x="3235174" y="0"/>
        <a:ext cx="3008387" cy="1250453"/>
      </dsp:txXfrm>
    </dsp:sp>
    <dsp:sp modelId="{D43AA504-FB0D-449C-A786-7A508836D515}">
      <dsp:nvSpPr>
        <dsp:cNvPr id="0" name=""/>
        <dsp:cNvSpPr/>
      </dsp:nvSpPr>
      <dsp:spPr>
        <a:xfrm>
          <a:off x="3536012" y="1338451"/>
          <a:ext cx="2406710" cy="690387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 err="1"/>
            <a:t>She</a:t>
          </a:r>
          <a:r>
            <a:rPr lang="pt-BR" sz="1400" kern="1200" dirty="0"/>
            <a:t> </a:t>
          </a:r>
          <a:r>
            <a:rPr lang="pt-BR" sz="1400" kern="1200" dirty="0" err="1"/>
            <a:t>might</a:t>
          </a:r>
          <a:r>
            <a:rPr lang="pt-BR" sz="1400" kern="1200" dirty="0"/>
            <a:t> </a:t>
          </a:r>
          <a:r>
            <a:rPr lang="pt-BR" sz="1400" kern="1200" dirty="0" err="1"/>
            <a:t>send</a:t>
          </a:r>
          <a:r>
            <a:rPr lang="pt-BR" sz="1400" kern="1200" dirty="0"/>
            <a:t> </a:t>
          </a:r>
          <a:r>
            <a:rPr lang="pt-BR" sz="1400" kern="1200" dirty="0" err="1"/>
            <a:t>an</a:t>
          </a:r>
          <a:r>
            <a:rPr lang="pt-BR" sz="1400" kern="1200" dirty="0"/>
            <a:t> e-mail </a:t>
          </a:r>
          <a:r>
            <a:rPr lang="pt-BR" sz="1400" kern="1200" dirty="0" err="1"/>
            <a:t>to</a:t>
          </a:r>
          <a:r>
            <a:rPr lang="pt-BR" sz="1400" kern="1200" dirty="0"/>
            <a:t> </a:t>
          </a:r>
          <a:r>
            <a:rPr lang="pt-BR" sz="1400" kern="1200" dirty="0" err="1"/>
            <a:t>her</a:t>
          </a:r>
          <a:r>
            <a:rPr lang="pt-BR" sz="1400" kern="1200" dirty="0"/>
            <a:t> </a:t>
          </a:r>
          <a:r>
            <a:rPr lang="pt-BR" sz="1400" kern="1200" dirty="0" err="1"/>
            <a:t>boss</a:t>
          </a:r>
          <a:r>
            <a:rPr lang="pt-BR" sz="1400" kern="1200" dirty="0"/>
            <a:t> </a:t>
          </a:r>
          <a:r>
            <a:rPr lang="pt-BR" sz="1400" kern="1200" dirty="0" err="1"/>
            <a:t>tomorrow</a:t>
          </a:r>
          <a:r>
            <a:rPr lang="pt-BR" sz="1400" kern="1200" dirty="0"/>
            <a:t>.</a:t>
          </a:r>
        </a:p>
      </dsp:txBody>
      <dsp:txXfrm>
        <a:off x="3556233" y="1358672"/>
        <a:ext cx="2366268" cy="649945"/>
      </dsp:txXfrm>
    </dsp:sp>
    <dsp:sp modelId="{DC308029-843E-4C8F-AA9B-B9FE782DFBCD}">
      <dsp:nvSpPr>
        <dsp:cNvPr id="0" name=""/>
        <dsp:cNvSpPr/>
      </dsp:nvSpPr>
      <dsp:spPr>
        <a:xfrm>
          <a:off x="6350239" y="0"/>
          <a:ext cx="3008387" cy="4168177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kern="1200" dirty="0"/>
            <a:t>Will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kern="1200" dirty="0"/>
            <a:t>Usado para falar sobre previsões para o futuro.</a:t>
          </a:r>
        </a:p>
      </dsp:txBody>
      <dsp:txXfrm>
        <a:off x="6350239" y="0"/>
        <a:ext cx="3008387" cy="1250453"/>
      </dsp:txXfrm>
    </dsp:sp>
    <dsp:sp modelId="{2E90C3D8-68EF-45E7-9E2D-E3C77DEDC49F}">
      <dsp:nvSpPr>
        <dsp:cNvPr id="0" name=""/>
        <dsp:cNvSpPr/>
      </dsp:nvSpPr>
      <dsp:spPr>
        <a:xfrm>
          <a:off x="6676336" y="1307525"/>
          <a:ext cx="2406710" cy="683208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 err="1"/>
            <a:t>Computers</a:t>
          </a:r>
          <a:r>
            <a:rPr lang="pt-BR" sz="1400" kern="1200" dirty="0"/>
            <a:t> </a:t>
          </a:r>
          <a:r>
            <a:rPr lang="pt-BR" sz="1400" kern="1200" dirty="0" err="1"/>
            <a:t>will</a:t>
          </a:r>
          <a:r>
            <a:rPr lang="pt-BR" sz="1400" kern="1200" dirty="0"/>
            <a:t> </a:t>
          </a:r>
          <a:r>
            <a:rPr lang="pt-BR" sz="1400" kern="1200" dirty="0" err="1"/>
            <a:t>be</a:t>
          </a:r>
          <a:r>
            <a:rPr lang="pt-BR" sz="1400" kern="1200" dirty="0"/>
            <a:t> </a:t>
          </a:r>
          <a:r>
            <a:rPr lang="pt-BR" sz="1400" kern="1200" dirty="0" err="1"/>
            <a:t>cheaper</a:t>
          </a:r>
          <a:r>
            <a:rPr lang="pt-BR" sz="1400" kern="1200" dirty="0"/>
            <a:t> in </a:t>
          </a:r>
          <a:r>
            <a:rPr lang="pt-BR" sz="1400" kern="1200" dirty="0" err="1"/>
            <a:t>the</a:t>
          </a:r>
          <a:r>
            <a:rPr lang="pt-BR" sz="1400" kern="1200" dirty="0"/>
            <a:t> </a:t>
          </a:r>
          <a:r>
            <a:rPr lang="pt-BR" sz="1400" kern="1200" dirty="0" err="1"/>
            <a:t>next</a:t>
          </a:r>
          <a:r>
            <a:rPr lang="pt-BR" sz="1400" kern="1200" dirty="0"/>
            <a:t> </a:t>
          </a:r>
          <a:r>
            <a:rPr lang="pt-BR" sz="1400" kern="1200" dirty="0" err="1"/>
            <a:t>year</a:t>
          </a:r>
          <a:r>
            <a:rPr lang="pt-BR" sz="1400" kern="1200" dirty="0"/>
            <a:t>.</a:t>
          </a:r>
        </a:p>
      </dsp:txBody>
      <dsp:txXfrm>
        <a:off x="6696346" y="1327535"/>
        <a:ext cx="2366690" cy="6431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1D4CB1-1AE4-E546-BE1D-4132C6B5A518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5E17FA-3BA2-CA4C-B950-79E5A2F3E0B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3327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77F5DF-378F-F14C-87A8-A17D43D3291D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641562-6EF2-B043-89CA-1BD288224E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631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33EE8D-58D7-452D-AF91-1C9AA7254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47CA13-754A-40E6-A0A9-06A9D99EFD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B4EA20-99A2-4ED4-8916-AA66EC911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0461-7D76-2C40-8FE1-F25480953756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C794B6-4A4E-496C-BDDE-00D0F7A53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1AC5FA-8B0C-44F9-9C1B-238EECA42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6351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C58649-F7D6-4687-BD89-6ABA2C0A5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AAB8FBD-8D61-4BF1-A61C-964FDA444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0D56BFE-03DD-4CC9-AE9C-C81E2D31E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B839-132D-0F48-8EF3-F049C4CF8B74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18140A4-EAC7-49FC-B010-6D07B8FE7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71FD29-7D1A-4FFF-ACE7-0B532C8C1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0848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53A2F22-3E31-49B3-9B4F-5341AD29B5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A17AB09-E10C-4020-9BFC-C32EAA058B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70319C-EC1F-46C4-8878-B05A5618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1468D-0B1B-B14C-8A06-2EC3A7629C46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F9FFE1E-A3DC-455C-B0E1-4D1D62F9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F5111C7-9C58-4A76-8448-47D019EF8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5126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33EE8D-58D7-452D-AF91-1C9AA7254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47CA13-754A-40E6-A0A9-06A9D99EFD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B4EA20-99A2-4ED4-8916-AA66EC911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0461-7D76-2C40-8FE1-F25480953756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C794B6-4A4E-496C-BDDE-00D0F7A53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1AC5FA-8B0C-44F9-9C1B-238EECA42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40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DB51DC-7C0F-46D5-9ADB-196DD154E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398B3F-236C-4E0E-A1AB-2188ECD5A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165930-F9EE-4D38-86DA-6D8C3D807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025DD-0144-8345-8931-DBE81214AC08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E23B3E-5177-48F2-8965-607F83CC2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D59529-FD8C-4649-A643-5645CBF83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4613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AC1FD3-0C11-4329-9A12-AD21A85B1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7F17962-933B-4F4D-8FFF-881ABD329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49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BA8693-B821-4761-AA70-9AF614B9A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4F5AA-38B2-5D44-82C1-E8222DE31F42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06E3E8-6E73-4BA6-8E0C-E730F67DB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FE23C7-9753-4EB5-8B88-BE0BDC22B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4488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617C18-5E6A-4DDC-B9C1-D53477A2C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52901B-A635-4481-9321-9B8FAFD714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3857F92-A402-486E-92C7-89A7E539F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109F383-0DC1-4256-AB0D-A6CB3CD97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03C4-729C-0B45-92A8-1CB0DA760949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AE13573-23CC-494B-8CCD-BBA5C899C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185F599-7392-47F6-B01F-F304BB0AF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6945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BA06DA-121E-409A-AFEB-09937143B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E2363DF-6613-4037-BF5D-527F914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9A4D6C2-5FCB-4587-A838-2BFBBDF12D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661C4EB-547B-4F02-BFFA-D4931BA1A0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B8EFA8C-BB04-4FC2-8179-3C17442625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CB33A32-2DDC-464D-B5C8-4CEDE184C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B854-662C-D348-85A5-0375D07A1B15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BC59DB2-C79D-4855-A725-D6966CF17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256F0FD-0664-4B44-8F5C-F6FC9E400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7754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AE0DD3-5DD3-46CB-AEFA-4654D5FDE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46DAEA6-1D64-4001-9BE7-3E40226FC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FD21-3620-FA48-8D4B-AC354B971A43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2BA8EF2-6EF5-45DB-89F2-A8FB398BA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AC1ED2B-15F1-4412-B6D4-B78DC148F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3248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133E54-675B-4136-84F9-22549CB2C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78D7A-C3A2-2E44-850C-F6881E5D3FD6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FC43849-4364-4F49-9554-D8C7C9CAF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08E0985-3E8E-4373-8872-C5EBED55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7815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C5437-FD15-4F93-969E-1F964015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A558B8-1051-468D-BCF5-C831C1683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40A3FCA-6F68-4162-A544-C0140BCD6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2F14761-06CE-43FD-A820-FE2C98006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12AC-20CB-6C48-A211-FFE7059124D8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5B07677-CC7E-492B-B50A-37B49C51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E9C543E-41C3-49AC-83F3-BC45ACFA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725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DB51DC-7C0F-46D5-9ADB-196DD154E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398B3F-236C-4E0E-A1AB-2188ECD5A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165930-F9EE-4D38-86DA-6D8C3D807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025DD-0144-8345-8931-DBE81214AC08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E23B3E-5177-48F2-8965-607F83CC2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D59529-FD8C-4649-A643-5645CBF83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18978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15CE6D-B4EC-4DCB-B2ED-7C6D8A567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73FEF45-5216-4228-8412-053F9E821E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B51ABB1-8300-4A7B-AA68-CED2E173B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AD05087-667C-447B-8D15-D05F1EBF0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4B54-FA13-F64A-8E2D-7D9B9DF30617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7C639EC-8E9E-4D34-B12B-5294373F6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3D80E13-7DD1-4773-88C5-BE7EAEE3E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3603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C58649-F7D6-4687-BD89-6ABA2C0A5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AAB8FBD-8D61-4BF1-A61C-964FDA444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0D56BFE-03DD-4CC9-AE9C-C81E2D31E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B839-132D-0F48-8EF3-F049C4CF8B74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18140A4-EAC7-49FC-B010-6D07B8FE7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71FD29-7D1A-4FFF-ACE7-0B532C8C1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733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53A2F22-3E31-49B3-9B4F-5341AD29B5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A17AB09-E10C-4020-9BFC-C32EAA058B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70319C-EC1F-46C4-8878-B05A5618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1468D-0B1B-B14C-8A06-2EC3A7629C46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F9FFE1E-A3DC-455C-B0E1-4D1D62F9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F5111C7-9C58-4A76-8448-47D019EF8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708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AC1FD3-0C11-4329-9A12-AD21A85B1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7F17962-933B-4F4D-8FFF-881ABD329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49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BA8693-B821-4761-AA70-9AF614B9A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4F5AA-38B2-5D44-82C1-E8222DE31F42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06E3E8-6E73-4BA6-8E0C-E730F67DB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FE23C7-9753-4EB5-8B88-BE0BDC22B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961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617C18-5E6A-4DDC-B9C1-D53477A2C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52901B-A635-4481-9321-9B8FAFD714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3857F92-A402-486E-92C7-89A7E539F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109F383-0DC1-4256-AB0D-A6CB3CD97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03C4-729C-0B45-92A8-1CB0DA760949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AE13573-23CC-494B-8CCD-BBA5C899C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185F599-7392-47F6-B01F-F304BB0AF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260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BA06DA-121E-409A-AFEB-09937143B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E2363DF-6613-4037-BF5D-527F914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9A4D6C2-5FCB-4587-A838-2BFBBDF12D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661C4EB-547B-4F02-BFFA-D4931BA1A0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B8EFA8C-BB04-4FC2-8179-3C17442625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CB33A32-2DDC-464D-B5C8-4CEDE184C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B854-662C-D348-85A5-0375D07A1B15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BC59DB2-C79D-4855-A725-D6966CF17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256F0FD-0664-4B44-8F5C-F6FC9E400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9924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AE0DD3-5DD3-46CB-AEFA-4654D5FDE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46DAEA6-1D64-4001-9BE7-3E40226FC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FD21-3620-FA48-8D4B-AC354B971A43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2BA8EF2-6EF5-45DB-89F2-A8FB398BA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AC1ED2B-15F1-4412-B6D4-B78DC148F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5509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133E54-675B-4136-84F9-22549CB2C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78D7A-C3A2-2E44-850C-F6881E5D3FD6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FC43849-4364-4F49-9554-D8C7C9CAF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08E0985-3E8E-4373-8872-C5EBED55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2853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C5437-FD15-4F93-969E-1F964015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A558B8-1051-468D-BCF5-C831C1683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40A3FCA-6F68-4162-A544-C0140BCD6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2F14761-06CE-43FD-A820-FE2C98006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12AC-20CB-6C48-A211-FFE7059124D8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5B07677-CC7E-492B-B50A-37B49C51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E9C543E-41C3-49AC-83F3-BC45ACFA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230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15CE6D-B4EC-4DCB-B2ED-7C6D8A567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73FEF45-5216-4228-8412-053F9E821E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B51ABB1-8300-4A7B-AA68-CED2E173B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AD05087-667C-447B-8D15-D05F1EBF0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4B54-FA13-F64A-8E2D-7D9B9DF30617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7C639EC-8E9E-4D34-B12B-5294373F6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3D80E13-7DD1-4773-88C5-BE7EAEE3E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5402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0BE9549-4739-4432-A913-0FD4D6E28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DE881E8-0884-4C6F-AE6B-C545CE0F8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9547EE-FAB4-4524-9393-8CE9E11C5A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0E9AB-4A12-4240-ADA1-7F973A4470F2}" type="datetime1">
              <a:rPr lang="pt-BR" smtClean="0"/>
              <a:t>15/06/2023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628D68-6F5F-46D4-9C0A-85805F9DA1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3ACD4B-8C42-40C5-8F11-BD4EE0A444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212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0BE9549-4739-4432-A913-0FD4D6E28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DE881E8-0884-4C6F-AE6B-C545CE0F8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9547EE-FAB4-4524-9393-8CE9E11C5A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0E9AB-4A12-4240-ADA1-7F973A4470F2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15/06/2023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628D68-6F5F-46D4-9C0A-85805F9DA1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3ACD4B-8C42-40C5-8F11-BD4EE0A444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77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0"/>
            <a:ext cx="371475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193"/>
          <a:stretch/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8771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3000">
              <a:schemeClr val="accent1">
                <a:lumMod val="20000"/>
                <a:lumOff val="80000"/>
              </a:schemeClr>
            </a:gs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E4CEA2-155B-4300-A4C5-1B1228E27A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3659" y="1685071"/>
            <a:ext cx="9144000" cy="3183914"/>
          </a:xfrm>
        </p:spPr>
        <p:txBody>
          <a:bodyPr anchor="ctr" anchorCtr="0">
            <a:normAutofit/>
          </a:bodyPr>
          <a:lstStyle/>
          <a:p>
            <a:r>
              <a:rPr lang="pt-BR" sz="4800" b="1" dirty="0">
                <a:latin typeface="RobotoBR" pitchFamily="2" charset="0"/>
              </a:rPr>
              <a:t>Unidade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2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-4" y="139843"/>
            <a:ext cx="12192001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INGLESA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16974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8000"/>
            <a:ext cx="10515600" cy="1042688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Resenha crítica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1965E8-666A-4FCD-9197-BEF991F9D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07" y="2158635"/>
            <a:ext cx="10391775" cy="4077065"/>
          </a:xfrm>
        </p:spPr>
        <p:txBody>
          <a:bodyPr>
            <a:normAutofit/>
          </a:bodyPr>
          <a:lstStyle/>
          <a:p>
            <a:r>
              <a:rPr lang="pt-BR" dirty="0"/>
              <a:t>A resenha crítica é um texto expositivo e argumentativo sobre um objeto, como um livro, um filme, um jogo ou um aplicativo. O objetivo desse gênero é avaliar o produto por meio de considerações, expondo a opinião pessoal do autor.</a:t>
            </a:r>
          </a:p>
          <a:p>
            <a:r>
              <a:rPr lang="pt-BR" dirty="0"/>
              <a:t> No texto, o objeto analisado é referenciado, de modo que são divulgados seu nome e informações de onde ou como encontrá-lo, suas principais funções, como ou para que serve. Além disso, o resenhista emprega diversos adjetivos para caracterizar o objeto  e expressar sua opinião a respeito dele. Para tanto, o texto é organizado em introdução, corpo do texto e conclusão.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3</a:t>
            </a:fld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-4" y="139843"/>
            <a:ext cx="12192001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INGLESA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1629616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8000"/>
            <a:ext cx="10515600" cy="1042688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Linguagem da internet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4</a:t>
            </a:fld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-4" y="139843"/>
            <a:ext cx="12192001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INGLESA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id="{981965E8-666A-4FCD-9197-BEF991F9D429}"/>
              </a:ext>
            </a:extLst>
          </p:cNvPr>
          <p:cNvSpPr txBox="1">
            <a:spLocks/>
          </p:cNvSpPr>
          <p:nvPr/>
        </p:nvSpPr>
        <p:spPr>
          <a:xfrm>
            <a:off x="1066802" y="2521928"/>
            <a:ext cx="3867151" cy="32787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Para que a comunicação em mensagens de texto e em redes sociais ocorra de modo mais rápido e expressivo, algumas  palavras ou expressões são abreviadas.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1" y="2399241"/>
            <a:ext cx="6234113" cy="358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5221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8000"/>
            <a:ext cx="10515600" cy="1042688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i="1" dirty="0"/>
              <a:t>May, </a:t>
            </a:r>
            <a:r>
              <a:rPr lang="pt-BR" i="1" dirty="0" err="1"/>
              <a:t>might</a:t>
            </a:r>
            <a:r>
              <a:rPr lang="pt-BR" i="1" dirty="0"/>
              <a:t> </a:t>
            </a:r>
            <a:r>
              <a:rPr lang="pt-BR" dirty="0"/>
              <a:t>e</a:t>
            </a:r>
            <a:r>
              <a:rPr lang="pt-BR" i="1" dirty="0"/>
              <a:t> </a:t>
            </a:r>
            <a:r>
              <a:rPr lang="pt-BR" i="1" dirty="0" err="1"/>
              <a:t>will</a:t>
            </a:r>
            <a:endParaRPr lang="pt-BR" i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5</a:t>
            </a:fld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-4" y="139843"/>
            <a:ext cx="12192001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INGLESA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  <p:graphicFrame>
        <p:nvGraphicFramePr>
          <p:cNvPr id="11" name="Espaço Reservado para Conteúdo 3">
            <a:extLst>
              <a:ext uri="{FF2B5EF4-FFF2-40B4-BE49-F238E27FC236}">
                <a16:creationId xmlns:a16="http://schemas.microsoft.com/office/drawing/2014/main" id="{40E013B3-0966-4110-B908-723160CF81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345256"/>
              </p:ext>
            </p:extLst>
          </p:nvPr>
        </p:nvGraphicFramePr>
        <p:xfrm>
          <a:off x="1356629" y="2085975"/>
          <a:ext cx="9478736" cy="41681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7175" y="4443415"/>
            <a:ext cx="2647951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1" y="4443413"/>
            <a:ext cx="26289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1165" y="4443413"/>
            <a:ext cx="2638425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532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8000"/>
            <a:ext cx="10515600" cy="1042688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i="1" dirty="0"/>
              <a:t>May, </a:t>
            </a:r>
            <a:r>
              <a:rPr lang="pt-BR" i="1" dirty="0" err="1"/>
              <a:t>might</a:t>
            </a:r>
            <a:r>
              <a:rPr lang="pt-BR" i="1" dirty="0"/>
              <a:t> </a:t>
            </a:r>
            <a:r>
              <a:rPr lang="pt-BR" dirty="0"/>
              <a:t>e</a:t>
            </a:r>
            <a:r>
              <a:rPr lang="pt-BR" i="1" dirty="0"/>
              <a:t> </a:t>
            </a:r>
            <a:r>
              <a:rPr lang="pt-BR" i="1" dirty="0" err="1"/>
              <a:t>will</a:t>
            </a:r>
            <a:endParaRPr lang="pt-BR" i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1965E8-666A-4FCD-9197-BEF991F9D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719" y="2085975"/>
            <a:ext cx="10496551" cy="4286250"/>
          </a:xfrm>
        </p:spPr>
        <p:txBody>
          <a:bodyPr>
            <a:normAutofit fontScale="92500" lnSpcReduction="20000"/>
          </a:bodyPr>
          <a:lstStyle/>
          <a:p>
            <a:r>
              <a:rPr lang="pt-BR" b="1" i="1" dirty="0"/>
              <a:t>Will</a:t>
            </a:r>
            <a:r>
              <a:rPr lang="pt-BR" dirty="0"/>
              <a:t> pode ser usado com advérbios que indicam possibilidade ou probabilidade.</a:t>
            </a:r>
          </a:p>
          <a:p>
            <a:pPr marL="0" indent="0" algn="ctr">
              <a:buNone/>
            </a:pPr>
            <a:r>
              <a:rPr lang="pt-BR" sz="2600" b="1" i="1" dirty="0" err="1"/>
              <a:t>Maybe</a:t>
            </a:r>
            <a:r>
              <a:rPr lang="pt-BR" sz="2600" i="1" dirty="0"/>
              <a:t> </a:t>
            </a:r>
            <a:r>
              <a:rPr lang="pt-BR" sz="2600" i="1" dirty="0" err="1"/>
              <a:t>there</a:t>
            </a:r>
            <a:r>
              <a:rPr lang="pt-BR" sz="2600" i="1" dirty="0"/>
              <a:t> </a:t>
            </a:r>
            <a:r>
              <a:rPr lang="pt-BR" sz="2600" i="1" dirty="0" err="1"/>
              <a:t>will</a:t>
            </a:r>
            <a:r>
              <a:rPr lang="pt-BR" sz="2600" i="1" dirty="0"/>
              <a:t> </a:t>
            </a:r>
            <a:r>
              <a:rPr lang="pt-BR" sz="2600" i="1" dirty="0" err="1"/>
              <a:t>be</a:t>
            </a:r>
            <a:r>
              <a:rPr lang="pt-BR" sz="2600" i="1" dirty="0"/>
              <a:t> more uses for </a:t>
            </a:r>
            <a:r>
              <a:rPr lang="pt-BR" sz="2600" i="1" dirty="0" err="1"/>
              <a:t>the</a:t>
            </a:r>
            <a:r>
              <a:rPr lang="pt-BR" sz="2600" i="1" dirty="0"/>
              <a:t> internet in </a:t>
            </a:r>
            <a:r>
              <a:rPr lang="pt-BR" sz="2600" i="1" dirty="0" err="1"/>
              <a:t>the</a:t>
            </a:r>
            <a:r>
              <a:rPr lang="pt-BR" sz="2600" i="1" dirty="0"/>
              <a:t> future.</a:t>
            </a:r>
          </a:p>
          <a:p>
            <a:endParaRPr lang="pt-BR" dirty="0"/>
          </a:p>
          <a:p>
            <a:r>
              <a:rPr lang="pt-BR" dirty="0"/>
              <a:t>Outros advérbios usados com o </a:t>
            </a:r>
            <a:r>
              <a:rPr lang="pt-BR" dirty="0" err="1"/>
              <a:t>will</a:t>
            </a:r>
            <a:r>
              <a:rPr lang="pt-BR" dirty="0"/>
              <a:t> expressam um grau maior de certeza sobre um evento futuro.</a:t>
            </a:r>
          </a:p>
          <a:p>
            <a:pPr marL="0" indent="0" algn="ctr">
              <a:buNone/>
            </a:pPr>
            <a:r>
              <a:rPr lang="pt-BR" sz="2600" i="1" dirty="0"/>
              <a:t>I </a:t>
            </a:r>
            <a:r>
              <a:rPr lang="pt-BR" sz="2600" i="1" dirty="0" err="1"/>
              <a:t>will</a:t>
            </a:r>
            <a:r>
              <a:rPr lang="pt-BR" sz="2600" i="1" dirty="0"/>
              <a:t> </a:t>
            </a:r>
            <a:r>
              <a:rPr lang="pt-BR" sz="2600" b="1" i="1" dirty="0" err="1"/>
              <a:t>definitely</a:t>
            </a:r>
            <a:r>
              <a:rPr lang="pt-BR" sz="2600" i="1" dirty="0"/>
              <a:t> </a:t>
            </a:r>
            <a:r>
              <a:rPr lang="pt-BR" sz="2600" i="1" dirty="0" err="1"/>
              <a:t>learn</a:t>
            </a:r>
            <a:r>
              <a:rPr lang="pt-BR" sz="2600" i="1" dirty="0"/>
              <a:t> more </a:t>
            </a:r>
            <a:r>
              <a:rPr lang="pt-BR" sz="2600" i="1" dirty="0" err="1"/>
              <a:t>about</a:t>
            </a:r>
            <a:r>
              <a:rPr lang="pt-BR" sz="2600" i="1" dirty="0"/>
              <a:t> </a:t>
            </a:r>
            <a:r>
              <a:rPr lang="pt-BR" sz="2600" i="1" dirty="0" err="1"/>
              <a:t>the</a:t>
            </a:r>
            <a:r>
              <a:rPr lang="pt-BR" sz="2600" i="1" dirty="0"/>
              <a:t> internet.</a:t>
            </a:r>
          </a:p>
          <a:p>
            <a:endParaRPr lang="pt-BR" dirty="0"/>
          </a:p>
          <a:p>
            <a:r>
              <a:rPr lang="pt-BR" dirty="0"/>
              <a:t>Esses advérbios são usados depois de </a:t>
            </a:r>
            <a:r>
              <a:rPr lang="pt-BR" b="1" i="1" dirty="0" err="1"/>
              <a:t>will</a:t>
            </a:r>
            <a:r>
              <a:rPr lang="pt-BR" dirty="0"/>
              <a:t>, mas antes de </a:t>
            </a:r>
            <a:r>
              <a:rPr lang="pt-BR" b="1" i="1" dirty="0" err="1"/>
              <a:t>won’t</a:t>
            </a:r>
            <a:r>
              <a:rPr lang="pt-BR" dirty="0"/>
              <a:t>.</a:t>
            </a:r>
          </a:p>
          <a:p>
            <a:pPr marL="0" indent="0" algn="ctr">
              <a:buNone/>
            </a:pPr>
            <a:r>
              <a:rPr lang="pt-BR" sz="2600" i="1" dirty="0" err="1"/>
              <a:t>I’ll</a:t>
            </a:r>
            <a:r>
              <a:rPr lang="pt-BR" sz="2600" i="1" dirty="0"/>
              <a:t> </a:t>
            </a:r>
            <a:r>
              <a:rPr lang="pt-BR" sz="2600" b="1" i="1" dirty="0" err="1"/>
              <a:t>probably</a:t>
            </a:r>
            <a:r>
              <a:rPr lang="pt-BR" sz="2600" i="1" dirty="0"/>
              <a:t> </a:t>
            </a:r>
            <a:r>
              <a:rPr lang="pt-BR" sz="2600" i="1" dirty="0" err="1"/>
              <a:t>be</a:t>
            </a:r>
            <a:r>
              <a:rPr lang="pt-BR" sz="2600" i="1" dirty="0"/>
              <a:t> online later.</a:t>
            </a:r>
          </a:p>
          <a:p>
            <a:pPr marL="0" indent="0" algn="ctr">
              <a:buNone/>
            </a:pPr>
            <a:r>
              <a:rPr lang="pt-BR" sz="2600" i="1" dirty="0"/>
              <a:t>I </a:t>
            </a:r>
            <a:r>
              <a:rPr lang="pt-BR" sz="2600" b="1" i="1" dirty="0" err="1"/>
              <a:t>probably</a:t>
            </a:r>
            <a:r>
              <a:rPr lang="pt-BR" sz="2600" i="1" dirty="0"/>
              <a:t> </a:t>
            </a:r>
            <a:r>
              <a:rPr lang="pt-BR" sz="2600" i="1" dirty="0" err="1"/>
              <a:t>won’t</a:t>
            </a:r>
            <a:r>
              <a:rPr lang="pt-BR" sz="2600" i="1" dirty="0"/>
              <a:t> </a:t>
            </a:r>
            <a:r>
              <a:rPr lang="pt-BR" sz="2600" i="1" dirty="0" err="1"/>
              <a:t>be</a:t>
            </a:r>
            <a:r>
              <a:rPr lang="pt-BR" sz="2600" i="1" dirty="0"/>
              <a:t> online later</a:t>
            </a:r>
          </a:p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6</a:t>
            </a:fld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-4" y="139843"/>
            <a:ext cx="12192001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INGLESA – 9º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3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16864620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2949</TotalTime>
  <Words>393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RobotoBR</vt:lpstr>
      <vt:lpstr>Tema do Office</vt:lpstr>
      <vt:lpstr>1_Tema do Office</vt:lpstr>
      <vt:lpstr>Apresentação do PowerPoint</vt:lpstr>
      <vt:lpstr>Unidade 6</vt:lpstr>
      <vt:lpstr>Resenha crítica</vt:lpstr>
      <vt:lpstr>Linguagem da internet</vt:lpstr>
      <vt:lpstr>May, might e will</vt:lpstr>
      <vt:lpstr>May, might e will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Trajetórias  Língua Portuguesa</dc:title>
  <dc:creator>Sarita Borelli</dc:creator>
  <cp:lastModifiedBy> </cp:lastModifiedBy>
  <cp:revision>326</cp:revision>
  <dcterms:created xsi:type="dcterms:W3CDTF">2019-02-21T18:53:00Z</dcterms:created>
  <dcterms:modified xsi:type="dcterms:W3CDTF">2023-06-15T12:50:50Z</dcterms:modified>
</cp:coreProperties>
</file>