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386" r:id="rId3"/>
    <p:sldId id="347" r:id="rId4"/>
    <p:sldId id="341" r:id="rId5"/>
    <p:sldId id="356" r:id="rId6"/>
    <p:sldId id="381" r:id="rId7"/>
    <p:sldId id="373" r:id="rId8"/>
    <p:sldId id="364" r:id="rId9"/>
    <p:sldId id="37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1533" autoAdjust="0"/>
  </p:normalViewPr>
  <p:slideViewPr>
    <p:cSldViewPr snapToGrid="0">
      <p:cViewPr varScale="1">
        <p:scale>
          <a:sx n="66" d="100"/>
          <a:sy n="66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8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2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7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97360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Mensagem instantânea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6" y="2079282"/>
            <a:ext cx="6448424" cy="4207217"/>
          </a:xfrm>
        </p:spPr>
        <p:txBody>
          <a:bodyPr>
            <a:normAutofit/>
          </a:bodyPr>
          <a:lstStyle/>
          <a:p>
            <a:r>
              <a:rPr lang="pt-BR" dirty="0"/>
              <a:t>As mensagens instantâneas são usadas em aplicativos, </a:t>
            </a:r>
            <a:r>
              <a:rPr lang="pt-BR" i="1" dirty="0"/>
              <a:t>sites</a:t>
            </a:r>
            <a:r>
              <a:rPr lang="pt-BR" dirty="0"/>
              <a:t> ou conversas </a:t>
            </a:r>
            <a:r>
              <a:rPr lang="pt-BR" i="1" dirty="0"/>
              <a:t>on-line</a:t>
            </a:r>
            <a:r>
              <a:rPr lang="pt-BR" dirty="0"/>
              <a:t>, entre os usuários. Além do texto, é comum serem utilizados outros recursos, como os </a:t>
            </a:r>
            <a:r>
              <a:rPr lang="pt-BR" i="1" dirty="0" err="1"/>
              <a:t>emojis</a:t>
            </a:r>
            <a:r>
              <a:rPr lang="pt-BR" dirty="0"/>
              <a:t>, as figurinhas, os </a:t>
            </a:r>
            <a:r>
              <a:rPr lang="pt-BR" i="1" dirty="0" err="1"/>
              <a:t>gifs</a:t>
            </a:r>
            <a:r>
              <a:rPr lang="pt-BR" dirty="0"/>
              <a:t> e a mensagem de voz. </a:t>
            </a:r>
          </a:p>
          <a:p>
            <a:r>
              <a:rPr lang="pt-BR" dirty="0"/>
              <a:t>O estilo linguístico empregado dependerá do assunto tratado e do interlocutor, mas, na maioria das vezes, é usada a linguagem informal.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1992746"/>
            <a:ext cx="3334413" cy="425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56593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Tipos de comunicação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11" y="2022689"/>
            <a:ext cx="2115219" cy="14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29" y="1879533"/>
            <a:ext cx="2357895" cy="160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85" y="4152189"/>
            <a:ext cx="1346492" cy="179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96" y="4210052"/>
            <a:ext cx="1609771" cy="169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48" y="1910802"/>
            <a:ext cx="1637645" cy="153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67" y="4210052"/>
            <a:ext cx="2127884" cy="169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1021554" y="3552688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e-mail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572854" y="3554100"/>
            <a:ext cx="29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face-to-face conversation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8615975" y="3530746"/>
            <a:ext cx="191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 language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988032" y="5962723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network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896039" y="5954233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 message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8737897" y="5935183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voice message</a:t>
            </a:r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9675843" y="4548901"/>
            <a:ext cx="2509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Ilustrações: Isabela Santos/Arquivo da editora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66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7"/>
          <a:stretch/>
        </p:blipFill>
        <p:spPr bwMode="auto">
          <a:xfrm>
            <a:off x="8630866" y="3746881"/>
            <a:ext cx="2355903" cy="222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31" y="1814939"/>
            <a:ext cx="2194156" cy="18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/>
        </p:blipFill>
        <p:spPr bwMode="auto">
          <a:xfrm>
            <a:off x="5326779" y="1713414"/>
            <a:ext cx="1875607" cy="197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Tipos de comunicação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183480" y="3552688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birthday card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734779" y="3554099"/>
            <a:ext cx="29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letter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8777900" y="3530745"/>
            <a:ext cx="191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083281" y="6124648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postcard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991289" y="6116158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phone call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8642648" y="6087583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video call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4649049" y="4025649"/>
            <a:ext cx="2893891" cy="202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967977" y="4009157"/>
            <a:ext cx="2525099" cy="214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79" y="1853439"/>
            <a:ext cx="2983400" cy="16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9675843" y="4548901"/>
            <a:ext cx="2509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Ilustrações: Isabela Santos/Arquivo da editora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6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Emojis</a:t>
            </a:r>
            <a:endParaRPr lang="pt-BR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13" y="2278193"/>
            <a:ext cx="1019977" cy="99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7" y="1930055"/>
            <a:ext cx="702819" cy="73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46" y="2552672"/>
            <a:ext cx="769175" cy="7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07" y="3956387"/>
            <a:ext cx="783216" cy="90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57" y="3416081"/>
            <a:ext cx="862713" cy="8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69" y="4616577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07" y="5395267"/>
            <a:ext cx="720925" cy="69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58" y="3272239"/>
            <a:ext cx="1050557" cy="10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88" y="3726682"/>
            <a:ext cx="728871" cy="68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29" y="4987181"/>
            <a:ext cx="720528" cy="81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61" y="2181195"/>
            <a:ext cx="577855" cy="7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7" y="2943331"/>
            <a:ext cx="6048375" cy="2093738"/>
          </a:xfrm>
        </p:spPr>
        <p:txBody>
          <a:bodyPr>
            <a:normAutofit/>
          </a:bodyPr>
          <a:lstStyle/>
          <a:p>
            <a:r>
              <a:rPr lang="pt-BR" dirty="0"/>
              <a:t>Os </a:t>
            </a:r>
            <a:r>
              <a:rPr lang="pt-BR" i="1" dirty="0" err="1"/>
              <a:t>emojis</a:t>
            </a:r>
            <a:r>
              <a:rPr lang="pt-BR" dirty="0"/>
              <a:t> são imagens que representam sentimentos e que podem substituir palavras em mensagens de texto </a:t>
            </a:r>
            <a:r>
              <a:rPr lang="pt-BR" i="1" dirty="0"/>
              <a:t>on-line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246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May </a:t>
            </a:r>
            <a:r>
              <a:rPr lang="pt-BR" dirty="0"/>
              <a:t>e</a:t>
            </a:r>
            <a:r>
              <a:rPr lang="pt-BR" i="1" dirty="0"/>
              <a:t> </a:t>
            </a:r>
            <a:r>
              <a:rPr lang="pt-BR" i="1" dirty="0" err="1"/>
              <a:t>might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6" y="2770652"/>
            <a:ext cx="3257551" cy="2367208"/>
          </a:xfrm>
        </p:spPr>
        <p:txBody>
          <a:bodyPr>
            <a:normAutofit/>
          </a:bodyPr>
          <a:lstStyle/>
          <a:p>
            <a:r>
              <a:rPr lang="pt-BR" sz="2400" dirty="0"/>
              <a:t>Usamos o verbo modal </a:t>
            </a:r>
            <a:r>
              <a:rPr lang="pt-BR" sz="2400" b="1" i="1" dirty="0" err="1"/>
              <a:t>may</a:t>
            </a:r>
            <a:r>
              <a:rPr lang="pt-BR" sz="2400" dirty="0"/>
              <a:t> seguido de um verbo em sua forma base para expressar incerteza e probabilidade.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51" y="2094284"/>
            <a:ext cx="3822088" cy="400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201026" y="2076215"/>
            <a:ext cx="3181351" cy="4039723"/>
            <a:chOff x="-710387" y="-10561"/>
            <a:chExt cx="2922814" cy="3592284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-710387" y="-10561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-710387" y="25439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Em frases negativas, usamos </a:t>
              </a:r>
              <a:r>
                <a:rPr lang="pt-BR" b="1" i="1" dirty="0" err="1"/>
                <a:t>may</a:t>
              </a:r>
              <a:r>
                <a:rPr lang="pt-BR" b="1" i="1" dirty="0"/>
                <a:t> </a:t>
              </a:r>
              <a:r>
                <a:rPr lang="pt-BR" b="1" i="1" dirty="0" err="1"/>
                <a:t>not</a:t>
              </a:r>
              <a:r>
                <a:rPr lang="pt-BR" b="1" i="1" dirty="0"/>
                <a:t> </a:t>
              </a:r>
              <a:r>
                <a:rPr lang="pt-BR" dirty="0"/>
                <a:t>e o verbo em sua forma base.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i="1" dirty="0"/>
                <a:t>I </a:t>
              </a:r>
              <a:r>
                <a:rPr lang="pt-BR" b="1" i="1" dirty="0" err="1"/>
                <a:t>may</a:t>
              </a:r>
              <a:r>
                <a:rPr lang="pt-BR" b="1" i="1" dirty="0"/>
                <a:t> </a:t>
              </a:r>
              <a:r>
                <a:rPr lang="pt-BR" b="1" i="1" dirty="0" err="1"/>
                <a:t>not</a:t>
              </a:r>
              <a:r>
                <a:rPr lang="pt-BR" b="1" i="1" dirty="0"/>
                <a:t> </a:t>
              </a:r>
              <a:r>
                <a:rPr lang="pt-BR" b="1" i="1" dirty="0" err="1"/>
                <a:t>send</a:t>
              </a:r>
              <a:r>
                <a:rPr lang="pt-BR" i="1" dirty="0"/>
                <a:t> </a:t>
              </a:r>
              <a:r>
                <a:rPr lang="pt-BR" i="1" dirty="0" err="1"/>
                <a:t>the</a:t>
              </a:r>
              <a:r>
                <a:rPr lang="pt-BR" i="1" dirty="0"/>
                <a:t> e-mail later.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Em frases interrogativas, usamos </a:t>
              </a:r>
              <a:r>
                <a:rPr lang="pt-BR" b="1" i="1" dirty="0" err="1"/>
                <a:t>may</a:t>
              </a:r>
              <a:r>
                <a:rPr lang="pt-BR" dirty="0"/>
                <a:t> antes do sujeito e do verbo em sua forma base. Esse uso é geralmente comum para pedidos e permissões.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i="1" dirty="0"/>
                <a:t>May</a:t>
              </a:r>
              <a:r>
                <a:rPr lang="pt-BR" i="1" dirty="0"/>
                <a:t> I </a:t>
              </a:r>
              <a:r>
                <a:rPr lang="pt-BR" b="1" i="1" dirty="0" err="1"/>
                <a:t>read</a:t>
              </a:r>
              <a:r>
                <a:rPr lang="pt-BR" i="1" dirty="0"/>
                <a:t> </a:t>
              </a:r>
              <a:r>
                <a:rPr lang="pt-BR" i="1" dirty="0" err="1"/>
                <a:t>the</a:t>
              </a:r>
              <a:r>
                <a:rPr lang="pt-BR" i="1" dirty="0"/>
                <a:t> </a:t>
              </a:r>
              <a:r>
                <a:rPr lang="pt-BR" i="1" dirty="0" err="1"/>
                <a:t>letter</a:t>
              </a:r>
              <a:r>
                <a:rPr lang="pt-BR" i="1" dirty="0"/>
                <a:t> </a:t>
              </a:r>
              <a:r>
                <a:rPr lang="pt-BR" i="1" dirty="0" err="1"/>
                <a:t>you</a:t>
              </a:r>
              <a:r>
                <a:rPr lang="pt-BR" i="1" dirty="0"/>
                <a:t> </a:t>
              </a:r>
              <a:r>
                <a:rPr lang="pt-BR" i="1" dirty="0" err="1"/>
                <a:t>received</a:t>
              </a:r>
              <a:r>
                <a:rPr lang="pt-BR" i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02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May </a:t>
            </a:r>
            <a:r>
              <a:rPr lang="pt-BR" dirty="0"/>
              <a:t>e</a:t>
            </a:r>
            <a:r>
              <a:rPr lang="pt-BR" i="1" dirty="0"/>
              <a:t> </a:t>
            </a:r>
            <a:r>
              <a:rPr lang="pt-BR" i="1" dirty="0" err="1"/>
              <a:t>might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2071298"/>
            <a:ext cx="3857625" cy="4310255"/>
          </a:xfrm>
        </p:spPr>
        <p:txBody>
          <a:bodyPr>
            <a:normAutofit/>
          </a:bodyPr>
          <a:lstStyle/>
          <a:p>
            <a:r>
              <a:rPr lang="pt-BR" sz="2400" dirty="0"/>
              <a:t>Também usamos o verbo modal </a:t>
            </a:r>
            <a:r>
              <a:rPr lang="pt-BR" sz="2400" b="1" i="1" dirty="0" err="1"/>
              <a:t>might</a:t>
            </a:r>
            <a:r>
              <a:rPr lang="pt-BR" sz="2400" dirty="0"/>
              <a:t> seguido por um verbo em sua forma base para expressar incerteza e probabilidade.</a:t>
            </a:r>
          </a:p>
          <a:p>
            <a:r>
              <a:rPr lang="pt-BR" sz="2400" dirty="0"/>
              <a:t>O </a:t>
            </a:r>
            <a:r>
              <a:rPr lang="pt-BR" sz="2400" b="1" i="1" dirty="0" err="1"/>
              <a:t>might</a:t>
            </a:r>
            <a:r>
              <a:rPr lang="pt-BR" sz="2400" dirty="0"/>
              <a:t> sugere um grau menor de probabilidade. Por isso, quando algo é mais provável de acontecer, usamos </a:t>
            </a:r>
            <a:r>
              <a:rPr lang="pt-BR" sz="2400" b="1" i="1" dirty="0" err="1"/>
              <a:t>may</a:t>
            </a:r>
            <a:r>
              <a:rPr lang="pt-BR" sz="2400" dirty="0"/>
              <a:t>, e quando algo é menos provável de acontecer usamos </a:t>
            </a:r>
            <a:r>
              <a:rPr lang="pt-BR" sz="2400" b="1" i="1" dirty="0" err="1"/>
              <a:t>might</a:t>
            </a:r>
            <a:r>
              <a:rPr lang="pt-BR" sz="2400" dirty="0"/>
              <a:t>.</a:t>
            </a:r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6186" r="888"/>
          <a:stretch/>
        </p:blipFill>
        <p:spPr bwMode="auto">
          <a:xfrm>
            <a:off x="4740037" y="2476502"/>
            <a:ext cx="3630619" cy="29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8505826" y="2101496"/>
            <a:ext cx="3017605" cy="4061181"/>
            <a:chOff x="-802385" y="133667"/>
            <a:chExt cx="2922815" cy="3592284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-802384" y="133667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-802385" y="25439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Em frases negativas, usamos </a:t>
              </a:r>
              <a:r>
                <a:rPr lang="pt-BR" b="1" i="1" dirty="0" err="1"/>
                <a:t>might</a:t>
              </a:r>
              <a:r>
                <a:rPr lang="pt-BR" b="1" i="1" dirty="0"/>
                <a:t> </a:t>
              </a:r>
              <a:r>
                <a:rPr lang="pt-BR" b="1" i="1" dirty="0" err="1"/>
                <a:t>not</a:t>
              </a:r>
              <a:r>
                <a:rPr lang="pt-BR" b="1" i="1" dirty="0"/>
                <a:t> </a:t>
              </a:r>
              <a:r>
                <a:rPr lang="pt-BR" dirty="0"/>
                <a:t>e o verbo em sua forma base.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i="1" dirty="0"/>
                <a:t>I </a:t>
              </a:r>
              <a:r>
                <a:rPr lang="pt-BR" b="1" i="1" dirty="0" err="1"/>
                <a:t>might</a:t>
              </a:r>
              <a:r>
                <a:rPr lang="pt-BR" b="1" i="1" dirty="0"/>
                <a:t> </a:t>
              </a:r>
              <a:r>
                <a:rPr lang="pt-BR" b="1" i="1" dirty="0" err="1"/>
                <a:t>not</a:t>
              </a:r>
              <a:r>
                <a:rPr lang="pt-BR" b="1" i="1" dirty="0"/>
                <a:t> post</a:t>
              </a:r>
              <a:r>
                <a:rPr lang="pt-BR" i="1" dirty="0"/>
                <a:t> a new </a:t>
              </a:r>
              <a:r>
                <a:rPr lang="pt-BR" i="1" dirty="0" err="1"/>
                <a:t>picture</a:t>
              </a:r>
              <a:r>
                <a:rPr lang="pt-BR" i="1" dirty="0"/>
                <a:t> in </a:t>
              </a:r>
              <a:r>
                <a:rPr lang="pt-BR" i="1" dirty="0" err="1"/>
                <a:t>my</a:t>
              </a:r>
              <a:r>
                <a:rPr lang="pt-BR" i="1" dirty="0"/>
                <a:t> social network.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Em frases interrogativas, usamos </a:t>
              </a:r>
              <a:r>
                <a:rPr lang="pt-BR" b="1" i="1" dirty="0" err="1"/>
                <a:t>might</a:t>
              </a:r>
              <a:r>
                <a:rPr lang="pt-BR" dirty="0"/>
                <a:t> antes do sujeito e do verbo em sua forma base. Esse uso é geralmente comum para pedidos e permissões.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err="1"/>
                <a:t>Might</a:t>
              </a:r>
              <a:r>
                <a:rPr lang="pt-BR" dirty="0"/>
                <a:t> I </a:t>
              </a:r>
              <a:r>
                <a:rPr lang="pt-BR" b="1" dirty="0" err="1"/>
                <a:t>ask</a:t>
              </a:r>
              <a:r>
                <a:rPr lang="pt-BR" dirty="0"/>
                <a:t> </a:t>
              </a:r>
              <a:r>
                <a:rPr lang="pt-BR" dirty="0" err="1"/>
                <a:t>you</a:t>
              </a:r>
              <a:r>
                <a:rPr lang="pt-BR" dirty="0"/>
                <a:t> a </a:t>
              </a:r>
              <a:r>
                <a:rPr lang="pt-BR" dirty="0" err="1"/>
                <a:t>question</a:t>
              </a:r>
              <a:r>
                <a:rPr lang="pt-BR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274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457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RobotoBR</vt:lpstr>
      <vt:lpstr>TrasandinaBook</vt:lpstr>
      <vt:lpstr>Tema do Office</vt:lpstr>
      <vt:lpstr>1_Tema do Office</vt:lpstr>
      <vt:lpstr>Apresentação do PowerPoint</vt:lpstr>
      <vt:lpstr>Unidade 5</vt:lpstr>
      <vt:lpstr>Mensagem instantânea</vt:lpstr>
      <vt:lpstr>Tipos de comunicação</vt:lpstr>
      <vt:lpstr>Tipos de comunicação</vt:lpstr>
      <vt:lpstr>Emojis</vt:lpstr>
      <vt:lpstr>May e might</vt:lpstr>
      <vt:lpstr>May e might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326</cp:revision>
  <dcterms:created xsi:type="dcterms:W3CDTF">2019-02-21T18:53:00Z</dcterms:created>
  <dcterms:modified xsi:type="dcterms:W3CDTF">2023-06-15T12:50:29Z</dcterms:modified>
</cp:coreProperties>
</file>