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86" r:id="rId3"/>
    <p:sldId id="344" r:id="rId4"/>
    <p:sldId id="340" r:id="rId5"/>
    <p:sldId id="355" r:id="rId6"/>
    <p:sldId id="382" r:id="rId7"/>
    <p:sldId id="362" r:id="rId8"/>
    <p:sldId id="37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1533" autoAdjust="0"/>
  </p:normalViewPr>
  <p:slideViewPr>
    <p:cSldViewPr snapToGrid="0">
      <p:cViewPr varScale="1">
        <p:scale>
          <a:sx n="66" d="100"/>
          <a:sy n="66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6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4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9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7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24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8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2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0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7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09304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Anúncio de propaganda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2247717"/>
            <a:ext cx="6105525" cy="3829415"/>
          </a:xfrm>
        </p:spPr>
        <p:txBody>
          <a:bodyPr>
            <a:normAutofit/>
          </a:bodyPr>
          <a:lstStyle/>
          <a:p>
            <a:r>
              <a:rPr lang="pt-BR" dirty="0"/>
              <a:t>O anúncio de propaganda visa divulgar uma ideia, uma causa, para conscientizar o público. Nele, geralmente há uma imagem atraente, um </a:t>
            </a:r>
            <a:r>
              <a:rPr lang="pt-BR" i="1" dirty="0"/>
              <a:t>slogan</a:t>
            </a:r>
            <a:r>
              <a:rPr lang="pt-BR" dirty="0"/>
              <a:t> destacado por letras maiores e cores, o logotipo da organização responsável pelo anúncio e, em alguns casos, informações para contato com essa organização.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06" y="2000250"/>
            <a:ext cx="416499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97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Direitos e responsabilidades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63" y="1844411"/>
            <a:ext cx="2113443" cy="184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10" y="1746942"/>
            <a:ext cx="2225879" cy="192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82" y="1856622"/>
            <a:ext cx="2117399" cy="183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82" y="4138001"/>
            <a:ext cx="2177804" cy="189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36" y="4138000"/>
            <a:ext cx="2093153" cy="18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534520" y="3604237"/>
            <a:ext cx="179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attend</a:t>
            </a:r>
            <a:r>
              <a:rPr lang="pt-BR" dirty="0"/>
              <a:t> </a:t>
            </a:r>
            <a:r>
              <a:rPr lang="pt-BR" dirty="0" err="1"/>
              <a:t>school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44681" y="3642336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eat well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489250" y="3580367"/>
            <a:ext cx="229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live</a:t>
            </a:r>
            <a:r>
              <a:rPr lang="pt-BR" dirty="0"/>
              <a:t> in a safe </a:t>
            </a:r>
            <a:r>
              <a:rPr lang="pt-BR" dirty="0" err="1"/>
              <a:t>place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91044" y="5935988"/>
            <a:ext cx="286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respect the environment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048126" y="5945514"/>
            <a:ext cx="391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show respect </a:t>
            </a:r>
          </a:p>
          <a:p>
            <a:pPr algn="ctr"/>
            <a:r>
              <a:rPr lang="en-US" dirty="0"/>
              <a:t>and love for others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606834" y="5895829"/>
            <a:ext cx="210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to</a:t>
            </a:r>
            <a:r>
              <a:rPr lang="pt-BR" dirty="0"/>
              <a:t> vote in </a:t>
            </a:r>
            <a:r>
              <a:rPr lang="pt-BR" dirty="0" err="1"/>
              <a:t>elections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61" y="4138001"/>
            <a:ext cx="2113443" cy="183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95" y="4329224"/>
            <a:ext cx="2198331" cy="19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Direitos e responsabilidades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58296" y="3661388"/>
            <a:ext cx="219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raised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a </a:t>
            </a:r>
            <a:r>
              <a:rPr lang="pt-BR" dirty="0" err="1"/>
              <a:t>family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01807" y="3699487"/>
            <a:ext cx="228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have health care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774001" y="3685250"/>
            <a:ext cx="322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a </a:t>
            </a:r>
            <a:r>
              <a:rPr lang="pt-BR" dirty="0" err="1"/>
              <a:t>name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</a:p>
          <a:p>
            <a:pPr algn="ctr"/>
            <a:r>
              <a:rPr lang="pt-BR" dirty="0"/>
              <a:t>a </a:t>
            </a:r>
            <a:r>
              <a:rPr lang="pt-BR" dirty="0" err="1"/>
              <a:t>nationality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38644" y="6069337"/>
            <a:ext cx="286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voice opinions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943350" y="6040764"/>
            <a:ext cx="391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play and have access </a:t>
            </a:r>
          </a:p>
          <a:p>
            <a:pPr algn="ctr"/>
            <a:r>
              <a:rPr lang="en-US" dirty="0"/>
              <a:t>to leisure facilities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387759" y="6166733"/>
            <a:ext cx="210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obey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law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07" y="1928813"/>
            <a:ext cx="2096268" cy="179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12" y="1928814"/>
            <a:ext cx="2128837" cy="188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53" y="1949902"/>
            <a:ext cx="2156417" cy="18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4331580"/>
            <a:ext cx="2195300" cy="18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99" y="4326694"/>
            <a:ext cx="2110776" cy="18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1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Have</a:t>
            </a:r>
            <a:r>
              <a:rPr lang="pt-BR" i="1" dirty="0"/>
              <a:t> </a:t>
            </a:r>
            <a:r>
              <a:rPr lang="pt-BR" i="1" dirty="0" err="1"/>
              <a:t>to</a:t>
            </a:r>
            <a:r>
              <a:rPr lang="pt-BR" i="1" dirty="0"/>
              <a:t>, must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49" y="2066561"/>
            <a:ext cx="7972427" cy="1695814"/>
          </a:xfrm>
        </p:spPr>
        <p:txBody>
          <a:bodyPr>
            <a:normAutofit/>
          </a:bodyPr>
          <a:lstStyle/>
          <a:p>
            <a:r>
              <a:rPr lang="pt-BR" sz="2600" dirty="0"/>
              <a:t>Usamos </a:t>
            </a:r>
            <a:r>
              <a:rPr lang="pt-BR" sz="2600" b="1" i="1" dirty="0" err="1"/>
              <a:t>have</a:t>
            </a:r>
            <a:r>
              <a:rPr lang="pt-BR" sz="2600" b="1" i="1" dirty="0"/>
              <a:t> </a:t>
            </a:r>
            <a:r>
              <a:rPr lang="pt-BR" sz="2600" b="1" i="1" dirty="0" err="1"/>
              <a:t>to</a:t>
            </a:r>
            <a:r>
              <a:rPr lang="pt-BR" sz="2600" b="1" i="1" dirty="0"/>
              <a:t> </a:t>
            </a:r>
            <a:r>
              <a:rPr lang="pt-BR" sz="2600" dirty="0"/>
              <a:t>seguido de um verbo na forma base para falar sobre uma responsabilidade ou necessidade. </a:t>
            </a:r>
          </a:p>
          <a:p>
            <a:r>
              <a:rPr lang="pt-BR" sz="2600" dirty="0"/>
              <a:t>Com a terceira pessoa do singular (</a:t>
            </a:r>
            <a:r>
              <a:rPr lang="pt-BR" sz="2600" b="1" i="1" dirty="0" err="1"/>
              <a:t>he</a:t>
            </a:r>
            <a:r>
              <a:rPr lang="pt-BR" sz="2600" dirty="0"/>
              <a:t>, </a:t>
            </a:r>
            <a:r>
              <a:rPr lang="pt-BR" sz="2600" b="1" i="1" dirty="0" err="1"/>
              <a:t>she</a:t>
            </a:r>
            <a:r>
              <a:rPr lang="pt-BR" sz="2600" dirty="0"/>
              <a:t>, </a:t>
            </a:r>
            <a:r>
              <a:rPr lang="pt-BR" sz="2600" b="1" i="1" dirty="0"/>
              <a:t>it</a:t>
            </a:r>
            <a:r>
              <a:rPr lang="pt-BR" sz="2600" dirty="0"/>
              <a:t>) usamos a forma </a:t>
            </a:r>
            <a:r>
              <a:rPr lang="pt-BR" sz="2600" b="1" i="1" dirty="0" err="1"/>
              <a:t>has</a:t>
            </a:r>
            <a:r>
              <a:rPr lang="pt-BR" sz="2600" b="1" i="1" dirty="0"/>
              <a:t> </a:t>
            </a:r>
            <a:r>
              <a:rPr lang="pt-BR" sz="2600" b="1" i="1" dirty="0" err="1"/>
              <a:t>to</a:t>
            </a:r>
            <a:r>
              <a:rPr lang="pt-BR" sz="2600" dirty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020175" y="2358126"/>
            <a:ext cx="2333624" cy="3611597"/>
            <a:chOff x="-802385" y="133667"/>
            <a:chExt cx="2922815" cy="3592284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-802384" y="133667"/>
              <a:ext cx="2922814" cy="359228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-802385" y="254390"/>
              <a:ext cx="2922814" cy="1077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i="1" dirty="0"/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/>
                <a:t>As formas negativas </a:t>
              </a:r>
              <a:r>
                <a:rPr lang="pt-BR" sz="1600" b="1" i="1" dirty="0" err="1"/>
                <a:t>don’t</a:t>
              </a:r>
              <a:r>
                <a:rPr lang="pt-BR" sz="1600" b="1" i="1" dirty="0"/>
                <a:t> </a:t>
              </a:r>
              <a:r>
                <a:rPr lang="pt-BR" sz="1600" b="1" i="1" dirty="0" err="1"/>
                <a:t>have</a:t>
              </a:r>
              <a:r>
                <a:rPr lang="pt-BR" sz="1600" b="1" i="1" dirty="0"/>
                <a:t> </a:t>
              </a:r>
              <a:r>
                <a:rPr lang="pt-BR" sz="1600" b="1" i="1" dirty="0" err="1"/>
                <a:t>to</a:t>
              </a:r>
              <a:r>
                <a:rPr lang="pt-BR" sz="1600" b="1" i="1" dirty="0"/>
                <a:t> </a:t>
              </a:r>
              <a:r>
                <a:rPr lang="pt-BR" sz="1600" i="1" dirty="0"/>
                <a:t>e </a:t>
              </a:r>
              <a:r>
                <a:rPr lang="pt-BR" sz="1600" b="1" i="1" dirty="0" err="1"/>
                <a:t>doesn’t</a:t>
              </a:r>
              <a:r>
                <a:rPr lang="pt-BR" sz="1600" b="1" i="1" dirty="0"/>
                <a:t> </a:t>
              </a:r>
              <a:r>
                <a:rPr lang="pt-BR" sz="1600" b="1" i="1" dirty="0" err="1"/>
                <a:t>have</a:t>
              </a:r>
              <a:r>
                <a:rPr lang="pt-BR" sz="1600" b="1" i="1" dirty="0"/>
                <a:t> </a:t>
              </a:r>
              <a:r>
                <a:rPr lang="pt-BR" sz="1600" b="1" i="1" dirty="0" err="1"/>
                <a:t>to</a:t>
              </a:r>
              <a:r>
                <a:rPr lang="pt-BR" sz="1600" b="1" i="1" dirty="0"/>
                <a:t> </a:t>
              </a:r>
              <a:r>
                <a:rPr lang="pt-BR" sz="1600" dirty="0"/>
                <a:t>são usadas para expressar algo não necessário.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i="1" dirty="0"/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i="1" dirty="0"/>
                <a:t>I </a:t>
              </a:r>
              <a:r>
                <a:rPr lang="pt-BR" sz="1600" b="1" i="1" dirty="0" err="1"/>
                <a:t>don’t</a:t>
              </a:r>
              <a:r>
                <a:rPr lang="pt-BR" sz="1600" b="1" i="1" dirty="0"/>
                <a:t> </a:t>
              </a:r>
              <a:r>
                <a:rPr lang="pt-BR" sz="1600" b="1" i="1" dirty="0" err="1"/>
                <a:t>have</a:t>
              </a:r>
              <a:r>
                <a:rPr lang="pt-BR" sz="1600" b="1" i="1" dirty="0"/>
                <a:t> </a:t>
              </a:r>
              <a:r>
                <a:rPr lang="pt-BR" sz="1600" b="1" i="1" dirty="0" err="1"/>
                <a:t>to</a:t>
              </a:r>
              <a:r>
                <a:rPr lang="pt-BR" sz="1600" b="1" i="1" dirty="0"/>
                <a:t> </a:t>
              </a:r>
              <a:r>
                <a:rPr lang="pt-BR" sz="1600" b="1" i="1" dirty="0" err="1"/>
                <a:t>wake</a:t>
              </a:r>
              <a:r>
                <a:rPr lang="pt-BR" sz="1600" i="1" dirty="0"/>
                <a:t> </a:t>
              </a:r>
              <a:r>
                <a:rPr lang="pt-BR" sz="1600" i="1" dirty="0" err="1"/>
                <a:t>up</a:t>
              </a:r>
              <a:r>
                <a:rPr lang="pt-BR" sz="1600" i="1" dirty="0"/>
                <a:t> </a:t>
              </a:r>
              <a:r>
                <a:rPr lang="pt-BR" sz="1600" i="1" dirty="0" err="1"/>
                <a:t>early</a:t>
              </a:r>
              <a:r>
                <a:rPr lang="pt-BR" sz="1600" i="1" dirty="0"/>
                <a:t> </a:t>
              </a:r>
              <a:r>
                <a:rPr lang="pt-BR" sz="1600" i="1" dirty="0" err="1"/>
                <a:t>on</a:t>
              </a:r>
              <a:r>
                <a:rPr lang="pt-BR" sz="1600" i="1" dirty="0"/>
                <a:t> </a:t>
              </a:r>
              <a:r>
                <a:rPr lang="pt-BR" sz="1600" i="1" dirty="0" err="1"/>
                <a:t>Sundays</a:t>
              </a:r>
              <a:r>
                <a:rPr lang="pt-BR" sz="1600" i="1" dirty="0"/>
                <a:t>.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i="1" dirty="0"/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i="1" dirty="0" err="1"/>
                <a:t>My</a:t>
              </a:r>
              <a:r>
                <a:rPr lang="pt-BR" sz="1600" i="1" dirty="0"/>
                <a:t> </a:t>
              </a:r>
              <a:r>
                <a:rPr lang="pt-BR" sz="1600" i="1" dirty="0" err="1"/>
                <a:t>little</a:t>
              </a:r>
              <a:r>
                <a:rPr lang="pt-BR" sz="1600" i="1" dirty="0"/>
                <a:t> </a:t>
              </a:r>
              <a:r>
                <a:rPr lang="pt-BR" sz="1600" i="1" dirty="0" err="1"/>
                <a:t>sister</a:t>
              </a:r>
              <a:r>
                <a:rPr lang="pt-BR" sz="1600" i="1" dirty="0"/>
                <a:t> </a:t>
              </a:r>
              <a:r>
                <a:rPr lang="pt-BR" sz="1600" b="1" i="1" dirty="0" err="1"/>
                <a:t>doesn’t</a:t>
              </a:r>
              <a:r>
                <a:rPr lang="pt-BR" sz="1600" b="1" i="1" dirty="0"/>
                <a:t> </a:t>
              </a:r>
              <a:r>
                <a:rPr lang="pt-BR" sz="1600" b="1" i="1" dirty="0" err="1"/>
                <a:t>have</a:t>
              </a:r>
              <a:r>
                <a:rPr lang="pt-BR" sz="1600" b="1" i="1" dirty="0"/>
                <a:t> </a:t>
              </a:r>
              <a:r>
                <a:rPr lang="pt-BR" sz="1600" b="1" i="1" dirty="0" err="1"/>
                <a:t>to</a:t>
              </a:r>
              <a:r>
                <a:rPr lang="pt-BR" sz="1600" b="1" i="1" dirty="0"/>
                <a:t> clean </a:t>
              </a:r>
              <a:r>
                <a:rPr lang="pt-BR" sz="1600" i="1" dirty="0" err="1"/>
                <a:t>her</a:t>
              </a:r>
              <a:r>
                <a:rPr lang="pt-BR" sz="1600" i="1" dirty="0"/>
                <a:t> </a:t>
              </a:r>
              <a:r>
                <a:rPr lang="pt-BR" sz="1600" i="1" dirty="0" err="1"/>
                <a:t>bedroom</a:t>
              </a:r>
              <a:r>
                <a:rPr lang="pt-BR" sz="1600" i="1" dirty="0"/>
                <a:t>.</a:t>
              </a:r>
              <a:endParaRPr lang="pt-BR" sz="160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3" y="3933826"/>
            <a:ext cx="3385051" cy="23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4" y="4029279"/>
            <a:ext cx="3524251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2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Have</a:t>
            </a:r>
            <a:r>
              <a:rPr lang="pt-BR" i="1" dirty="0"/>
              <a:t> </a:t>
            </a:r>
            <a:r>
              <a:rPr lang="pt-BR" i="1" dirty="0" err="1"/>
              <a:t>to</a:t>
            </a:r>
            <a:r>
              <a:rPr lang="pt-BR" i="1" dirty="0"/>
              <a:t>, must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48" y="2066562"/>
            <a:ext cx="10534651" cy="1457689"/>
          </a:xfrm>
        </p:spPr>
        <p:txBody>
          <a:bodyPr>
            <a:normAutofit/>
          </a:bodyPr>
          <a:lstStyle/>
          <a:p>
            <a:r>
              <a:rPr lang="pt-BR" sz="2600" dirty="0"/>
              <a:t>Usamos o verbo modal </a:t>
            </a:r>
            <a:r>
              <a:rPr lang="pt-BR" sz="2600" b="1" i="1" dirty="0"/>
              <a:t>must</a:t>
            </a:r>
            <a:r>
              <a:rPr lang="pt-BR" sz="2600" dirty="0"/>
              <a:t> seguido de um verbo em sua forma base para expressar uma obrigação.</a:t>
            </a:r>
          </a:p>
          <a:p>
            <a:r>
              <a:rPr lang="pt-BR" sz="2600" dirty="0"/>
              <a:t>A forma negativa </a:t>
            </a:r>
            <a:r>
              <a:rPr lang="pt-BR" sz="2600" b="1" i="1" dirty="0" err="1"/>
              <a:t>mustn’t</a:t>
            </a:r>
            <a:r>
              <a:rPr lang="pt-BR" sz="2600" dirty="0"/>
              <a:t> é usada para expressar uma proibição.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629434"/>
            <a:ext cx="389704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0" y="3629432"/>
            <a:ext cx="3638551" cy="27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920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</TotalTime>
  <Words>344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4</vt:lpstr>
      <vt:lpstr>Anúncio de propaganda</vt:lpstr>
      <vt:lpstr>Direitos e responsabilidades</vt:lpstr>
      <vt:lpstr>Direitos e responsabilidades</vt:lpstr>
      <vt:lpstr>Have to, must</vt:lpstr>
      <vt:lpstr>Have to, must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326</cp:revision>
  <dcterms:created xsi:type="dcterms:W3CDTF">2019-02-21T18:53:00Z</dcterms:created>
  <dcterms:modified xsi:type="dcterms:W3CDTF">2023-06-15T12:49:52Z</dcterms:modified>
</cp:coreProperties>
</file>