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386" r:id="rId3"/>
    <p:sldId id="345" r:id="rId4"/>
    <p:sldId id="339" r:id="rId5"/>
    <p:sldId id="354" r:id="rId6"/>
    <p:sldId id="370" r:id="rId7"/>
    <p:sldId id="363" r:id="rId8"/>
    <p:sldId id="371" r:id="rId9"/>
    <p:sldId id="385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34" clrIdx="0"/>
  <p:cmAuthor id="2" name="Marcia Takeuchi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1F12"/>
    <a:srgbClr val="631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1533" autoAdjust="0"/>
  </p:normalViewPr>
  <p:slideViewPr>
    <p:cSldViewPr snapToGrid="0">
      <p:cViewPr varScale="1">
        <p:scale>
          <a:sx n="66" d="100"/>
          <a:sy n="66" d="100"/>
        </p:scale>
        <p:origin x="84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 anchor="t"/>
        <a:lstStyle/>
        <a:p>
          <a:r>
            <a:rPr lang="pt-BR" sz="2800" b="1" dirty="0"/>
            <a:t>Ênfase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r>
            <a:rPr lang="pt-BR" sz="1400" dirty="0"/>
            <a:t> </a:t>
          </a:r>
          <a:r>
            <a:rPr lang="pt-BR" sz="1400" dirty="0" err="1"/>
            <a:t>indeed</a:t>
          </a:r>
          <a:endParaRPr lang="pt-BR" sz="1400" dirty="0"/>
        </a:p>
        <a:p>
          <a:r>
            <a:rPr lang="pt-BR" sz="1400" dirty="0" err="1"/>
            <a:t>especially</a:t>
          </a:r>
          <a:endParaRPr lang="pt-BR" sz="1400" dirty="0"/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5B80DB0F-019B-4165-B672-1FA7089441F4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 anchor="t"/>
        <a:lstStyle/>
        <a:p>
          <a:r>
            <a:rPr lang="pt-BR" sz="2800" b="1" dirty="0"/>
            <a:t>Certeza</a:t>
          </a:r>
        </a:p>
      </dgm:t>
    </dgm:pt>
    <dgm:pt modelId="{0B53B72F-3A25-4D6C-A350-37D4C082A53F}" type="parTrans" cxnId="{48B2D112-9219-4E4C-9A55-132AD34D3B3B}">
      <dgm:prSet/>
      <dgm:spPr/>
      <dgm:t>
        <a:bodyPr/>
        <a:lstStyle/>
        <a:p>
          <a:endParaRPr lang="pt-BR"/>
        </a:p>
      </dgm:t>
    </dgm:pt>
    <dgm:pt modelId="{18E88DBF-9889-4D15-9D0C-83BFE8AAE7A6}" type="sibTrans" cxnId="{48B2D112-9219-4E4C-9A55-132AD34D3B3B}">
      <dgm:prSet/>
      <dgm:spPr/>
      <dgm:t>
        <a:bodyPr/>
        <a:lstStyle/>
        <a:p>
          <a:endParaRPr lang="pt-BR"/>
        </a:p>
      </dgm:t>
    </dgm:pt>
    <dgm:pt modelId="{FC822F22-BCE8-4FCD-9B75-C808AC7C47A4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r>
            <a:rPr lang="pt-BR" sz="1400" dirty="0" err="1"/>
            <a:t>of</a:t>
          </a:r>
          <a:r>
            <a:rPr lang="pt-BR" sz="1400" dirty="0"/>
            <a:t> </a:t>
          </a:r>
          <a:r>
            <a:rPr lang="pt-BR" sz="1400" dirty="0" err="1"/>
            <a:t>course</a:t>
          </a:r>
          <a:endParaRPr lang="pt-BR" sz="1400" dirty="0"/>
        </a:p>
        <a:p>
          <a:r>
            <a:rPr lang="pt-BR" sz="1400" dirty="0" err="1"/>
            <a:t>certainly</a:t>
          </a:r>
          <a:endParaRPr lang="pt-BR" sz="1400" dirty="0"/>
        </a:p>
      </dgm:t>
    </dgm:pt>
    <dgm:pt modelId="{7C842DCA-5B6B-4DAC-B8D0-2836899848D5}" type="parTrans" cxnId="{A176EE90-2088-4C98-A541-0C220F3207C2}">
      <dgm:prSet/>
      <dgm:spPr/>
      <dgm:t>
        <a:bodyPr/>
        <a:lstStyle/>
        <a:p>
          <a:endParaRPr lang="pt-BR"/>
        </a:p>
      </dgm:t>
    </dgm:pt>
    <dgm:pt modelId="{95C17A1A-AF5F-4F9A-BE2B-E4E3C00E1EA9}" type="sibTrans" cxnId="{A176EE90-2088-4C98-A541-0C220F3207C2}">
      <dgm:prSet/>
      <dgm:spPr/>
      <dgm:t>
        <a:bodyPr/>
        <a:lstStyle/>
        <a:p>
          <a:endParaRPr lang="pt-BR"/>
        </a:p>
      </dgm:t>
    </dgm:pt>
    <dgm:pt modelId="{779B315E-124D-4836-8862-598A0C19F565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 anchor="t"/>
        <a:lstStyle/>
        <a:p>
          <a:r>
            <a:rPr lang="pt-BR" sz="2800" b="1" dirty="0"/>
            <a:t>Comparação</a:t>
          </a:r>
        </a:p>
      </dgm:t>
    </dgm:pt>
    <dgm:pt modelId="{516320CB-900D-4F23-AB25-412DDE38AD15}" type="parTrans" cxnId="{0C2F3324-984F-48ED-AEBF-89FD679CEA68}">
      <dgm:prSet/>
      <dgm:spPr/>
      <dgm:t>
        <a:bodyPr/>
        <a:lstStyle/>
        <a:p>
          <a:endParaRPr lang="pt-BR"/>
        </a:p>
      </dgm:t>
    </dgm:pt>
    <dgm:pt modelId="{35B9B64B-3258-45F5-BD54-B97504368518}" type="sibTrans" cxnId="{0C2F3324-984F-48ED-AEBF-89FD679CEA68}">
      <dgm:prSet/>
      <dgm:spPr/>
      <dgm:t>
        <a:bodyPr/>
        <a:lstStyle/>
        <a:p>
          <a:endParaRPr lang="pt-BR"/>
        </a:p>
      </dgm:t>
    </dgm:pt>
    <dgm:pt modelId="{086E1DEB-5BCA-4863-A142-C403C97D628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r>
            <a:rPr lang="pt-BR" sz="1400" dirty="0" err="1"/>
            <a:t>just</a:t>
          </a:r>
          <a:r>
            <a:rPr lang="pt-BR" sz="1400" dirty="0"/>
            <a:t> </a:t>
          </a:r>
          <a:r>
            <a:rPr lang="pt-BR" sz="1400" dirty="0" err="1"/>
            <a:t>like</a:t>
          </a:r>
          <a:endParaRPr lang="pt-BR" sz="1400" dirty="0"/>
        </a:p>
        <a:p>
          <a:r>
            <a:rPr lang="pt-BR" sz="1400" dirty="0" err="1"/>
            <a:t>same</a:t>
          </a:r>
          <a:r>
            <a:rPr lang="pt-BR" sz="1400" dirty="0"/>
            <a:t> as</a:t>
          </a:r>
        </a:p>
      </dgm:t>
    </dgm:pt>
    <dgm:pt modelId="{980238F1-F049-4863-8AB6-B72400B1FA64}" type="parTrans" cxnId="{D6BCB41D-956B-4C8D-A0C2-5EAB98B044CE}">
      <dgm:prSet/>
      <dgm:spPr/>
      <dgm:t>
        <a:bodyPr/>
        <a:lstStyle/>
        <a:p>
          <a:endParaRPr lang="pt-BR"/>
        </a:p>
      </dgm:t>
    </dgm:pt>
    <dgm:pt modelId="{E3DBC7D3-3274-433F-A855-10AC1034EAB4}" type="sibTrans" cxnId="{D6BCB41D-956B-4C8D-A0C2-5EAB98B044CE}">
      <dgm:prSet/>
      <dgm:spPr/>
      <dgm:t>
        <a:bodyPr/>
        <a:lstStyle/>
        <a:p>
          <a:endParaRPr lang="pt-BR"/>
        </a:p>
      </dgm:t>
    </dgm:pt>
    <dgm:pt modelId="{3304AE23-9C3D-40E4-8667-5F7AA4DF117B}" type="pres">
      <dgm:prSet presAssocID="{C7334CC2-595E-4977-9023-24F256F95D16}" presName="theList" presStyleCnt="0">
        <dgm:presLayoutVars>
          <dgm:dir/>
          <dgm:animLvl val="lvl"/>
          <dgm:resizeHandles val="exact"/>
        </dgm:presLayoutVars>
      </dgm:prSet>
      <dgm:spPr/>
    </dgm:pt>
    <dgm:pt modelId="{EA9ECB81-5257-401E-8FEE-26F2D9B4E3E5}" type="pres">
      <dgm:prSet presAssocID="{CC4BF32C-EB97-40B0-8369-6C8C5C3D0A37}" presName="compNode" presStyleCnt="0"/>
      <dgm:spPr/>
    </dgm:pt>
    <dgm:pt modelId="{41E1C3A8-BCCF-4167-8F25-32E319A22C2E}" type="pres">
      <dgm:prSet presAssocID="{CC4BF32C-EB97-40B0-8369-6C8C5C3D0A37}" presName="aNode" presStyleLbl="bgShp" presStyleIdx="0" presStyleCnt="3" custLinFactNeighborX="2543"/>
      <dgm:spPr/>
    </dgm:pt>
    <dgm:pt modelId="{A13C8866-5B62-4BDB-BBF2-DE40092D29A9}" type="pres">
      <dgm:prSet presAssocID="{CC4BF32C-EB97-40B0-8369-6C8C5C3D0A37}" presName="textNode" presStyleLbl="bgShp" presStyleIdx="0" presStyleCnt="3"/>
      <dgm:spPr/>
    </dgm:pt>
    <dgm:pt modelId="{7BD5A8B4-8F3F-4DFE-9338-DA0B789B5F48}" type="pres">
      <dgm:prSet presAssocID="{CC4BF32C-EB97-40B0-8369-6C8C5C3D0A37}" presName="compChildNode" presStyleCnt="0"/>
      <dgm:spPr/>
    </dgm:pt>
    <dgm:pt modelId="{2B79F0AF-606E-4DF6-855C-797B37B907BC}" type="pres">
      <dgm:prSet presAssocID="{CC4BF32C-EB97-40B0-8369-6C8C5C3D0A37}" presName="theInnerList" presStyleCnt="0"/>
      <dgm:spPr/>
    </dgm:pt>
    <dgm:pt modelId="{0F3CE5EC-ECF0-4B1A-BBEC-28BFDD1EBC89}" type="pres">
      <dgm:prSet presAssocID="{A3996699-C4C5-49EB-B704-FE3E17879177}" presName="childNode" presStyleLbl="node1" presStyleIdx="0" presStyleCnt="3" custScaleY="78668" custLinFactNeighborX="4557" custLinFactNeighborY="2536">
        <dgm:presLayoutVars>
          <dgm:bulletEnabled val="1"/>
        </dgm:presLayoutVars>
      </dgm:prSet>
      <dgm:spPr/>
    </dgm:pt>
    <dgm:pt modelId="{0F2ABF77-0813-437B-86B4-5E7F1A296C1A}" type="pres">
      <dgm:prSet presAssocID="{CC4BF32C-EB97-40B0-8369-6C8C5C3D0A37}" presName="aSpace" presStyleCnt="0"/>
      <dgm:spPr/>
    </dgm:pt>
    <dgm:pt modelId="{C9FA179E-A6EB-4799-BE59-E97CE21AB98D}" type="pres">
      <dgm:prSet presAssocID="{5B80DB0F-019B-4165-B672-1FA7089441F4}" presName="compNode" presStyleCnt="0"/>
      <dgm:spPr/>
    </dgm:pt>
    <dgm:pt modelId="{A5CFB21B-6018-4FC0-8448-F3919FC26E2F}" type="pres">
      <dgm:prSet presAssocID="{5B80DB0F-019B-4165-B672-1FA7089441F4}" presName="aNode" presStyleLbl="bgShp" presStyleIdx="1" presStyleCnt="3" custLinFactNeighborX="-770"/>
      <dgm:spPr/>
    </dgm:pt>
    <dgm:pt modelId="{AD742FE1-D48C-4811-9D8A-32727656DCC3}" type="pres">
      <dgm:prSet presAssocID="{5B80DB0F-019B-4165-B672-1FA7089441F4}" presName="textNode" presStyleLbl="bgShp" presStyleIdx="1" presStyleCnt="3"/>
      <dgm:spPr/>
    </dgm:pt>
    <dgm:pt modelId="{4AD40318-F9E8-4C84-9F29-9FEA11ABEA06}" type="pres">
      <dgm:prSet presAssocID="{5B80DB0F-019B-4165-B672-1FA7089441F4}" presName="compChildNode" presStyleCnt="0"/>
      <dgm:spPr/>
    </dgm:pt>
    <dgm:pt modelId="{5384464B-AB83-4733-ABE6-FF73DE27C34B}" type="pres">
      <dgm:prSet presAssocID="{5B80DB0F-019B-4165-B672-1FA7089441F4}" presName="theInnerList" presStyleCnt="0"/>
      <dgm:spPr/>
    </dgm:pt>
    <dgm:pt modelId="{D43AA504-FB0D-449C-A786-7A508836D515}" type="pres">
      <dgm:prSet presAssocID="{FC822F22-BCE8-4FCD-9B75-C808AC7C47A4}" presName="childNode" presStyleLbl="node1" presStyleIdx="1" presStyleCnt="3" custScaleY="78933" custLinFactNeighborX="0" custLinFactNeighborY="3393">
        <dgm:presLayoutVars>
          <dgm:bulletEnabled val="1"/>
        </dgm:presLayoutVars>
      </dgm:prSet>
      <dgm:spPr/>
    </dgm:pt>
    <dgm:pt modelId="{1FF50421-EDE2-48AB-A062-9D401B55774A}" type="pres">
      <dgm:prSet presAssocID="{5B80DB0F-019B-4165-B672-1FA7089441F4}" presName="aSpace" presStyleCnt="0"/>
      <dgm:spPr/>
    </dgm:pt>
    <dgm:pt modelId="{2135C9B3-02AE-428F-A3AC-C9E6EECABE1E}" type="pres">
      <dgm:prSet presAssocID="{779B315E-124D-4836-8862-598A0C19F565}" presName="compNode" presStyleCnt="0"/>
      <dgm:spPr/>
    </dgm:pt>
    <dgm:pt modelId="{DC308029-843E-4C8F-AA9B-B9FE782DFBCD}" type="pres">
      <dgm:prSet presAssocID="{779B315E-124D-4836-8862-598A0C19F565}" presName="aNode" presStyleLbl="bgShp" presStyleIdx="2" presStyleCnt="3" custLinFactNeighborX="-5220" custLinFactNeighborY="-1519"/>
      <dgm:spPr/>
    </dgm:pt>
    <dgm:pt modelId="{6052200C-59BE-46BF-ACD3-5552DBA8AD8F}" type="pres">
      <dgm:prSet presAssocID="{779B315E-124D-4836-8862-598A0C19F565}" presName="textNode" presStyleLbl="bgShp" presStyleIdx="2" presStyleCnt="3"/>
      <dgm:spPr/>
    </dgm:pt>
    <dgm:pt modelId="{F53CC872-C755-4702-8E85-AF1F843C8C99}" type="pres">
      <dgm:prSet presAssocID="{779B315E-124D-4836-8862-598A0C19F565}" presName="compChildNode" presStyleCnt="0"/>
      <dgm:spPr/>
    </dgm:pt>
    <dgm:pt modelId="{92553530-F207-4D0A-966F-8AC736873718}" type="pres">
      <dgm:prSet presAssocID="{779B315E-124D-4836-8862-598A0C19F565}" presName="theInnerList" presStyleCnt="0"/>
      <dgm:spPr/>
    </dgm:pt>
    <dgm:pt modelId="{2E90C3D8-68EF-45E7-9E2D-E3C77DEDC49F}" type="pres">
      <dgm:prSet presAssocID="{086E1DEB-5BCA-4863-A142-C403C97D6287}" presName="childNode" presStyleLbl="node1" presStyleIdx="2" presStyleCnt="3" custScaleY="74745" custLinFactNeighborX="-6625" custLinFactNeighborY="3508">
        <dgm:presLayoutVars>
          <dgm:bulletEnabled val="1"/>
        </dgm:presLayoutVars>
      </dgm:prSet>
      <dgm:spPr/>
    </dgm:pt>
  </dgm:ptLst>
  <dgm:cxnLst>
    <dgm:cxn modelId="{48B2D112-9219-4E4C-9A55-132AD34D3B3B}" srcId="{C7334CC2-595E-4977-9023-24F256F95D16}" destId="{5B80DB0F-019B-4165-B672-1FA7089441F4}" srcOrd="1" destOrd="0" parTransId="{0B53B72F-3A25-4D6C-A350-37D4C082A53F}" sibTransId="{18E88DBF-9889-4D15-9D0C-83BFE8AAE7A6}"/>
    <dgm:cxn modelId="{D6BCB41D-956B-4C8D-A0C2-5EAB98B044CE}" srcId="{779B315E-124D-4836-8862-598A0C19F565}" destId="{086E1DEB-5BCA-4863-A142-C403C97D6287}" srcOrd="0" destOrd="0" parTransId="{980238F1-F049-4863-8AB6-B72400B1FA64}" sibTransId="{E3DBC7D3-3274-433F-A855-10AC1034EAB4}"/>
    <dgm:cxn modelId="{0C2F3324-984F-48ED-AEBF-89FD679CEA68}" srcId="{C7334CC2-595E-4977-9023-24F256F95D16}" destId="{779B315E-124D-4836-8862-598A0C19F565}" srcOrd="2" destOrd="0" parTransId="{516320CB-900D-4F23-AB25-412DDE38AD15}" sibTransId="{35B9B64B-3258-45F5-BD54-B97504368518}"/>
    <dgm:cxn modelId="{55978628-0299-4CD0-BD6B-8F5167D169C5}" type="presOf" srcId="{779B315E-124D-4836-8862-598A0C19F565}" destId="{DC308029-843E-4C8F-AA9B-B9FE782DFBCD}" srcOrd="0" destOrd="0" presId="urn:microsoft.com/office/officeart/2005/8/layout/lProcess2"/>
    <dgm:cxn modelId="{FC2D3A42-04F3-4EA5-B3E5-F5F43009BAF6}" type="presOf" srcId="{5B80DB0F-019B-4165-B672-1FA7089441F4}" destId="{A5CFB21B-6018-4FC0-8448-F3919FC26E2F}" srcOrd="0" destOrd="0" presId="urn:microsoft.com/office/officeart/2005/8/layout/lProcess2"/>
    <dgm:cxn modelId="{F5A7706E-DFD1-49D2-AE77-3139400BF83A}" type="presOf" srcId="{C7334CC2-595E-4977-9023-24F256F95D16}" destId="{3304AE23-9C3D-40E4-8667-5F7AA4DF117B}" srcOrd="0" destOrd="0" presId="urn:microsoft.com/office/officeart/2005/8/layout/lProcess2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16179556-0436-42CB-BA4F-FB4D6EBF4D2D}" type="presOf" srcId="{086E1DEB-5BCA-4863-A142-C403C97D6287}" destId="{2E90C3D8-68EF-45E7-9E2D-E3C77DEDC49F}" srcOrd="0" destOrd="0" presId="urn:microsoft.com/office/officeart/2005/8/layout/lProcess2"/>
    <dgm:cxn modelId="{C8659C80-8717-4A3A-A919-F90C35EF22F4}" type="presOf" srcId="{779B315E-124D-4836-8862-598A0C19F565}" destId="{6052200C-59BE-46BF-ACD3-5552DBA8AD8F}" srcOrd="1" destOrd="0" presId="urn:microsoft.com/office/officeart/2005/8/layout/lProcess2"/>
    <dgm:cxn modelId="{94C80481-B200-4230-B86E-D1C5313E4491}" type="presOf" srcId="{FC822F22-BCE8-4FCD-9B75-C808AC7C47A4}" destId="{D43AA504-FB0D-449C-A786-7A508836D515}" srcOrd="0" destOrd="0" presId="urn:microsoft.com/office/officeart/2005/8/layout/lProcess2"/>
    <dgm:cxn modelId="{7168458C-7633-477D-997C-98646A611516}" type="presOf" srcId="{A3996699-C4C5-49EB-B704-FE3E17879177}" destId="{0F3CE5EC-ECF0-4B1A-BBEC-28BFDD1EBC89}" srcOrd="0" destOrd="0" presId="urn:microsoft.com/office/officeart/2005/8/layout/lProcess2"/>
    <dgm:cxn modelId="{A176EE90-2088-4C98-A541-0C220F3207C2}" srcId="{5B80DB0F-019B-4165-B672-1FA7089441F4}" destId="{FC822F22-BCE8-4FCD-9B75-C808AC7C47A4}" srcOrd="0" destOrd="0" parTransId="{7C842DCA-5B6B-4DAC-B8D0-2836899848D5}" sibTransId="{95C17A1A-AF5F-4F9A-BE2B-E4E3C00E1EA9}"/>
    <dgm:cxn modelId="{55508498-06B6-48E1-A16C-936A89660553}" type="presOf" srcId="{5B80DB0F-019B-4165-B672-1FA7089441F4}" destId="{AD742FE1-D48C-4811-9D8A-32727656DCC3}" srcOrd="1" destOrd="0" presId="urn:microsoft.com/office/officeart/2005/8/layout/lProcess2"/>
    <dgm:cxn modelId="{CC45A9AE-5CFA-48FD-A6F9-6D6D059D54D9}" type="presOf" srcId="{CC4BF32C-EB97-40B0-8369-6C8C5C3D0A37}" destId="{41E1C3A8-BCCF-4167-8F25-32E319A22C2E}" srcOrd="0" destOrd="0" presId="urn:microsoft.com/office/officeart/2005/8/layout/lProcess2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5DF0BED9-EDAE-4E1B-B366-5A02A39040C1}" type="presOf" srcId="{CC4BF32C-EB97-40B0-8369-6C8C5C3D0A37}" destId="{A13C8866-5B62-4BDB-BBF2-DE40092D29A9}" srcOrd="1" destOrd="0" presId="urn:microsoft.com/office/officeart/2005/8/layout/lProcess2"/>
    <dgm:cxn modelId="{E6A74E60-AA80-4D81-86B0-4D7BB2768DE4}" type="presParOf" srcId="{3304AE23-9C3D-40E4-8667-5F7AA4DF117B}" destId="{EA9ECB81-5257-401E-8FEE-26F2D9B4E3E5}" srcOrd="0" destOrd="0" presId="urn:microsoft.com/office/officeart/2005/8/layout/lProcess2"/>
    <dgm:cxn modelId="{49E3B95A-E8C1-4B3D-A610-9535226D0009}" type="presParOf" srcId="{EA9ECB81-5257-401E-8FEE-26F2D9B4E3E5}" destId="{41E1C3A8-BCCF-4167-8F25-32E319A22C2E}" srcOrd="0" destOrd="0" presId="urn:microsoft.com/office/officeart/2005/8/layout/lProcess2"/>
    <dgm:cxn modelId="{6CCC9C99-219C-4903-8353-CDAC8420B5C5}" type="presParOf" srcId="{EA9ECB81-5257-401E-8FEE-26F2D9B4E3E5}" destId="{A13C8866-5B62-4BDB-BBF2-DE40092D29A9}" srcOrd="1" destOrd="0" presId="urn:microsoft.com/office/officeart/2005/8/layout/lProcess2"/>
    <dgm:cxn modelId="{CE6CA0DB-E493-4796-B366-6141F2FFF8FA}" type="presParOf" srcId="{EA9ECB81-5257-401E-8FEE-26F2D9B4E3E5}" destId="{7BD5A8B4-8F3F-4DFE-9338-DA0B789B5F48}" srcOrd="2" destOrd="0" presId="urn:microsoft.com/office/officeart/2005/8/layout/lProcess2"/>
    <dgm:cxn modelId="{CE436444-A850-45D8-A2A7-09155FF077CE}" type="presParOf" srcId="{7BD5A8B4-8F3F-4DFE-9338-DA0B789B5F48}" destId="{2B79F0AF-606E-4DF6-855C-797B37B907BC}" srcOrd="0" destOrd="0" presId="urn:microsoft.com/office/officeart/2005/8/layout/lProcess2"/>
    <dgm:cxn modelId="{BAA3BE97-C28A-40C7-826B-612B1E8F0B62}" type="presParOf" srcId="{2B79F0AF-606E-4DF6-855C-797B37B907BC}" destId="{0F3CE5EC-ECF0-4B1A-BBEC-28BFDD1EBC89}" srcOrd="0" destOrd="0" presId="urn:microsoft.com/office/officeart/2005/8/layout/lProcess2"/>
    <dgm:cxn modelId="{A8F2EF45-41DF-492B-A0B1-D33030369DA8}" type="presParOf" srcId="{3304AE23-9C3D-40E4-8667-5F7AA4DF117B}" destId="{0F2ABF77-0813-437B-86B4-5E7F1A296C1A}" srcOrd="1" destOrd="0" presId="urn:microsoft.com/office/officeart/2005/8/layout/lProcess2"/>
    <dgm:cxn modelId="{0A2C2D18-EEEE-4AF1-B853-B3E1EF883CA0}" type="presParOf" srcId="{3304AE23-9C3D-40E4-8667-5F7AA4DF117B}" destId="{C9FA179E-A6EB-4799-BE59-E97CE21AB98D}" srcOrd="2" destOrd="0" presId="urn:microsoft.com/office/officeart/2005/8/layout/lProcess2"/>
    <dgm:cxn modelId="{F9A52C06-42F6-4C6E-8B83-6213BBF826DC}" type="presParOf" srcId="{C9FA179E-A6EB-4799-BE59-E97CE21AB98D}" destId="{A5CFB21B-6018-4FC0-8448-F3919FC26E2F}" srcOrd="0" destOrd="0" presId="urn:microsoft.com/office/officeart/2005/8/layout/lProcess2"/>
    <dgm:cxn modelId="{766DDE14-283B-44C4-B90A-351E76C5D0D0}" type="presParOf" srcId="{C9FA179E-A6EB-4799-BE59-E97CE21AB98D}" destId="{AD742FE1-D48C-4811-9D8A-32727656DCC3}" srcOrd="1" destOrd="0" presId="urn:microsoft.com/office/officeart/2005/8/layout/lProcess2"/>
    <dgm:cxn modelId="{11F670CA-345D-4ACD-8533-E1D83EA5CF3D}" type="presParOf" srcId="{C9FA179E-A6EB-4799-BE59-E97CE21AB98D}" destId="{4AD40318-F9E8-4C84-9F29-9FEA11ABEA06}" srcOrd="2" destOrd="0" presId="urn:microsoft.com/office/officeart/2005/8/layout/lProcess2"/>
    <dgm:cxn modelId="{9BC42AB5-4D65-44BE-A42B-CA2C1DE76470}" type="presParOf" srcId="{4AD40318-F9E8-4C84-9F29-9FEA11ABEA06}" destId="{5384464B-AB83-4733-ABE6-FF73DE27C34B}" srcOrd="0" destOrd="0" presId="urn:microsoft.com/office/officeart/2005/8/layout/lProcess2"/>
    <dgm:cxn modelId="{D92FCABF-E180-4625-87BF-D8051E2DDF9B}" type="presParOf" srcId="{5384464B-AB83-4733-ABE6-FF73DE27C34B}" destId="{D43AA504-FB0D-449C-A786-7A508836D515}" srcOrd="0" destOrd="0" presId="urn:microsoft.com/office/officeart/2005/8/layout/lProcess2"/>
    <dgm:cxn modelId="{4F7566E7-31E7-4EA8-B7A2-74212B4AC24D}" type="presParOf" srcId="{3304AE23-9C3D-40E4-8667-5F7AA4DF117B}" destId="{1FF50421-EDE2-48AB-A062-9D401B55774A}" srcOrd="3" destOrd="0" presId="urn:microsoft.com/office/officeart/2005/8/layout/lProcess2"/>
    <dgm:cxn modelId="{9661B6F5-A6EA-47C2-8E2B-95102ED2FB61}" type="presParOf" srcId="{3304AE23-9C3D-40E4-8667-5F7AA4DF117B}" destId="{2135C9B3-02AE-428F-A3AC-C9E6EECABE1E}" srcOrd="4" destOrd="0" presId="urn:microsoft.com/office/officeart/2005/8/layout/lProcess2"/>
    <dgm:cxn modelId="{D23B90DD-B01E-420F-85E4-EBED9431DFD9}" type="presParOf" srcId="{2135C9B3-02AE-428F-A3AC-C9E6EECABE1E}" destId="{DC308029-843E-4C8F-AA9B-B9FE782DFBCD}" srcOrd="0" destOrd="0" presId="urn:microsoft.com/office/officeart/2005/8/layout/lProcess2"/>
    <dgm:cxn modelId="{590C66E1-3DBB-4C51-9C2F-2E60955AAA32}" type="presParOf" srcId="{2135C9B3-02AE-428F-A3AC-C9E6EECABE1E}" destId="{6052200C-59BE-46BF-ACD3-5552DBA8AD8F}" srcOrd="1" destOrd="0" presId="urn:microsoft.com/office/officeart/2005/8/layout/lProcess2"/>
    <dgm:cxn modelId="{B0D89A69-2EA6-4992-B670-1DA0FD851246}" type="presParOf" srcId="{2135C9B3-02AE-428F-A3AC-C9E6EECABE1E}" destId="{F53CC872-C755-4702-8E85-AF1F843C8C99}" srcOrd="2" destOrd="0" presId="urn:microsoft.com/office/officeart/2005/8/layout/lProcess2"/>
    <dgm:cxn modelId="{6691E0DB-5ECA-4411-A76B-FFE3012BE4B8}" type="presParOf" srcId="{F53CC872-C755-4702-8E85-AF1F843C8C99}" destId="{92553530-F207-4D0A-966F-8AC736873718}" srcOrd="0" destOrd="0" presId="urn:microsoft.com/office/officeart/2005/8/layout/lProcess2"/>
    <dgm:cxn modelId="{9F867880-F177-4B21-AF9F-3604E4920A85}" type="presParOf" srcId="{92553530-F207-4D0A-966F-8AC736873718}" destId="{2E90C3D8-68EF-45E7-9E2D-E3C77DEDC49F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 anchor="t"/>
        <a:lstStyle/>
        <a:p>
          <a:r>
            <a:rPr lang="pt-BR" sz="2800" b="1" dirty="0"/>
            <a:t>Generalização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r>
            <a:rPr lang="pt-BR" sz="1400" dirty="0"/>
            <a:t> in general</a:t>
          </a:r>
        </a:p>
        <a:p>
          <a:r>
            <a:rPr lang="pt-BR" sz="1400" dirty="0"/>
            <a:t>in </a:t>
          </a:r>
          <a:r>
            <a:rPr lang="pt-BR" sz="1400" dirty="0" err="1"/>
            <a:t>most</a:t>
          </a:r>
          <a:r>
            <a:rPr lang="pt-BR" sz="1400" dirty="0"/>
            <a:t> cases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5B80DB0F-019B-4165-B672-1FA7089441F4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 anchor="t"/>
        <a:lstStyle/>
        <a:p>
          <a:r>
            <a:rPr lang="pt-BR" sz="2800" b="1" dirty="0"/>
            <a:t>Reformulação</a:t>
          </a:r>
        </a:p>
      </dgm:t>
    </dgm:pt>
    <dgm:pt modelId="{0B53B72F-3A25-4D6C-A350-37D4C082A53F}" type="parTrans" cxnId="{48B2D112-9219-4E4C-9A55-132AD34D3B3B}">
      <dgm:prSet/>
      <dgm:spPr/>
      <dgm:t>
        <a:bodyPr/>
        <a:lstStyle/>
        <a:p>
          <a:endParaRPr lang="pt-BR"/>
        </a:p>
      </dgm:t>
    </dgm:pt>
    <dgm:pt modelId="{18E88DBF-9889-4D15-9D0C-83BFE8AAE7A6}" type="sibTrans" cxnId="{48B2D112-9219-4E4C-9A55-132AD34D3B3B}">
      <dgm:prSet/>
      <dgm:spPr/>
      <dgm:t>
        <a:bodyPr/>
        <a:lstStyle/>
        <a:p>
          <a:endParaRPr lang="pt-BR"/>
        </a:p>
      </dgm:t>
    </dgm:pt>
    <dgm:pt modelId="{FC822F22-BCE8-4FCD-9B75-C808AC7C47A4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r>
            <a:rPr lang="pt-BR" sz="1400" dirty="0"/>
            <a:t>in </a:t>
          </a:r>
          <a:r>
            <a:rPr lang="pt-BR" sz="1400" dirty="0" err="1"/>
            <a:t>other</a:t>
          </a:r>
          <a:r>
            <a:rPr lang="pt-BR" sz="1400" dirty="0"/>
            <a:t> </a:t>
          </a:r>
          <a:r>
            <a:rPr lang="pt-BR" sz="1400" dirty="0" err="1"/>
            <a:t>words</a:t>
          </a:r>
          <a:endParaRPr lang="pt-BR" sz="1400" dirty="0"/>
        </a:p>
        <a:p>
          <a:r>
            <a:rPr lang="pt-BR" sz="1400" dirty="0"/>
            <a:t>in </a:t>
          </a:r>
          <a:r>
            <a:rPr lang="pt-BR" sz="1400" dirty="0" err="1"/>
            <a:t>simple</a:t>
          </a:r>
          <a:r>
            <a:rPr lang="pt-BR" sz="1400" dirty="0"/>
            <a:t> </a:t>
          </a:r>
          <a:r>
            <a:rPr lang="pt-BR" sz="1400" dirty="0" err="1"/>
            <a:t>terms</a:t>
          </a:r>
          <a:endParaRPr lang="pt-BR" sz="1400" dirty="0"/>
        </a:p>
      </dgm:t>
    </dgm:pt>
    <dgm:pt modelId="{7C842DCA-5B6B-4DAC-B8D0-2836899848D5}" type="parTrans" cxnId="{A176EE90-2088-4C98-A541-0C220F3207C2}">
      <dgm:prSet/>
      <dgm:spPr/>
      <dgm:t>
        <a:bodyPr/>
        <a:lstStyle/>
        <a:p>
          <a:endParaRPr lang="pt-BR"/>
        </a:p>
      </dgm:t>
    </dgm:pt>
    <dgm:pt modelId="{95C17A1A-AF5F-4F9A-BE2B-E4E3C00E1EA9}" type="sibTrans" cxnId="{A176EE90-2088-4C98-A541-0C220F3207C2}">
      <dgm:prSet/>
      <dgm:spPr/>
      <dgm:t>
        <a:bodyPr/>
        <a:lstStyle/>
        <a:p>
          <a:endParaRPr lang="pt-BR"/>
        </a:p>
      </dgm:t>
    </dgm:pt>
    <dgm:pt modelId="{779B315E-124D-4836-8862-598A0C19F565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 anchor="t"/>
        <a:lstStyle/>
        <a:p>
          <a:r>
            <a:rPr lang="pt-BR" sz="2800" b="1" dirty="0"/>
            <a:t>Conclusão</a:t>
          </a:r>
        </a:p>
      </dgm:t>
    </dgm:pt>
    <dgm:pt modelId="{516320CB-900D-4F23-AB25-412DDE38AD15}" type="parTrans" cxnId="{0C2F3324-984F-48ED-AEBF-89FD679CEA68}">
      <dgm:prSet/>
      <dgm:spPr/>
      <dgm:t>
        <a:bodyPr/>
        <a:lstStyle/>
        <a:p>
          <a:endParaRPr lang="pt-BR"/>
        </a:p>
      </dgm:t>
    </dgm:pt>
    <dgm:pt modelId="{35B9B64B-3258-45F5-BD54-B97504368518}" type="sibTrans" cxnId="{0C2F3324-984F-48ED-AEBF-89FD679CEA68}">
      <dgm:prSet/>
      <dgm:spPr/>
      <dgm:t>
        <a:bodyPr/>
        <a:lstStyle/>
        <a:p>
          <a:endParaRPr lang="pt-BR"/>
        </a:p>
      </dgm:t>
    </dgm:pt>
    <dgm:pt modelId="{086E1DEB-5BCA-4863-A142-C403C97D628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r>
            <a:rPr lang="pt-BR" sz="1400" dirty="0"/>
            <a:t>in </a:t>
          </a:r>
          <a:r>
            <a:rPr lang="pt-BR" sz="1400" dirty="0" err="1"/>
            <a:t>conclusion</a:t>
          </a:r>
          <a:endParaRPr lang="pt-BR" sz="1400" dirty="0"/>
        </a:p>
        <a:p>
          <a:r>
            <a:rPr lang="pt-BR" sz="1400" dirty="0" err="1"/>
            <a:t>finally</a:t>
          </a:r>
          <a:endParaRPr lang="pt-BR" sz="1400" dirty="0"/>
        </a:p>
      </dgm:t>
    </dgm:pt>
    <dgm:pt modelId="{980238F1-F049-4863-8AB6-B72400B1FA64}" type="parTrans" cxnId="{D6BCB41D-956B-4C8D-A0C2-5EAB98B044CE}">
      <dgm:prSet/>
      <dgm:spPr/>
      <dgm:t>
        <a:bodyPr/>
        <a:lstStyle/>
        <a:p>
          <a:endParaRPr lang="pt-BR"/>
        </a:p>
      </dgm:t>
    </dgm:pt>
    <dgm:pt modelId="{E3DBC7D3-3274-433F-A855-10AC1034EAB4}" type="sibTrans" cxnId="{D6BCB41D-956B-4C8D-A0C2-5EAB98B044CE}">
      <dgm:prSet/>
      <dgm:spPr/>
      <dgm:t>
        <a:bodyPr/>
        <a:lstStyle/>
        <a:p>
          <a:endParaRPr lang="pt-BR"/>
        </a:p>
      </dgm:t>
    </dgm:pt>
    <dgm:pt modelId="{3304AE23-9C3D-40E4-8667-5F7AA4DF117B}" type="pres">
      <dgm:prSet presAssocID="{C7334CC2-595E-4977-9023-24F256F95D16}" presName="theList" presStyleCnt="0">
        <dgm:presLayoutVars>
          <dgm:dir/>
          <dgm:animLvl val="lvl"/>
          <dgm:resizeHandles val="exact"/>
        </dgm:presLayoutVars>
      </dgm:prSet>
      <dgm:spPr/>
    </dgm:pt>
    <dgm:pt modelId="{EA9ECB81-5257-401E-8FEE-26F2D9B4E3E5}" type="pres">
      <dgm:prSet presAssocID="{CC4BF32C-EB97-40B0-8369-6C8C5C3D0A37}" presName="compNode" presStyleCnt="0"/>
      <dgm:spPr/>
    </dgm:pt>
    <dgm:pt modelId="{41E1C3A8-BCCF-4167-8F25-32E319A22C2E}" type="pres">
      <dgm:prSet presAssocID="{CC4BF32C-EB97-40B0-8369-6C8C5C3D0A37}" presName="aNode" presStyleLbl="bgShp" presStyleIdx="0" presStyleCnt="3" custLinFactNeighborX="2543"/>
      <dgm:spPr/>
    </dgm:pt>
    <dgm:pt modelId="{A13C8866-5B62-4BDB-BBF2-DE40092D29A9}" type="pres">
      <dgm:prSet presAssocID="{CC4BF32C-EB97-40B0-8369-6C8C5C3D0A37}" presName="textNode" presStyleLbl="bgShp" presStyleIdx="0" presStyleCnt="3"/>
      <dgm:spPr/>
    </dgm:pt>
    <dgm:pt modelId="{7BD5A8B4-8F3F-4DFE-9338-DA0B789B5F48}" type="pres">
      <dgm:prSet presAssocID="{CC4BF32C-EB97-40B0-8369-6C8C5C3D0A37}" presName="compChildNode" presStyleCnt="0"/>
      <dgm:spPr/>
    </dgm:pt>
    <dgm:pt modelId="{2B79F0AF-606E-4DF6-855C-797B37B907BC}" type="pres">
      <dgm:prSet presAssocID="{CC4BF32C-EB97-40B0-8369-6C8C5C3D0A37}" presName="theInnerList" presStyleCnt="0"/>
      <dgm:spPr/>
    </dgm:pt>
    <dgm:pt modelId="{0F3CE5EC-ECF0-4B1A-BBEC-28BFDD1EBC89}" type="pres">
      <dgm:prSet presAssocID="{A3996699-C4C5-49EB-B704-FE3E17879177}" presName="childNode" presStyleLbl="node1" presStyleIdx="0" presStyleCnt="3" custScaleY="80647" custLinFactNeighborX="4161" custLinFactNeighborY="6491">
        <dgm:presLayoutVars>
          <dgm:bulletEnabled val="1"/>
        </dgm:presLayoutVars>
      </dgm:prSet>
      <dgm:spPr/>
    </dgm:pt>
    <dgm:pt modelId="{0F2ABF77-0813-437B-86B4-5E7F1A296C1A}" type="pres">
      <dgm:prSet presAssocID="{CC4BF32C-EB97-40B0-8369-6C8C5C3D0A37}" presName="aSpace" presStyleCnt="0"/>
      <dgm:spPr/>
    </dgm:pt>
    <dgm:pt modelId="{C9FA179E-A6EB-4799-BE59-E97CE21AB98D}" type="pres">
      <dgm:prSet presAssocID="{5B80DB0F-019B-4165-B672-1FA7089441F4}" presName="compNode" presStyleCnt="0"/>
      <dgm:spPr/>
    </dgm:pt>
    <dgm:pt modelId="{A5CFB21B-6018-4FC0-8448-F3919FC26E2F}" type="pres">
      <dgm:prSet presAssocID="{5B80DB0F-019B-4165-B672-1FA7089441F4}" presName="aNode" presStyleLbl="bgShp" presStyleIdx="1" presStyleCnt="3" custLinFactNeighborX="-770"/>
      <dgm:spPr/>
    </dgm:pt>
    <dgm:pt modelId="{AD742FE1-D48C-4811-9D8A-32727656DCC3}" type="pres">
      <dgm:prSet presAssocID="{5B80DB0F-019B-4165-B672-1FA7089441F4}" presName="textNode" presStyleLbl="bgShp" presStyleIdx="1" presStyleCnt="3"/>
      <dgm:spPr/>
    </dgm:pt>
    <dgm:pt modelId="{4AD40318-F9E8-4C84-9F29-9FEA11ABEA06}" type="pres">
      <dgm:prSet presAssocID="{5B80DB0F-019B-4165-B672-1FA7089441F4}" presName="compChildNode" presStyleCnt="0"/>
      <dgm:spPr/>
    </dgm:pt>
    <dgm:pt modelId="{5384464B-AB83-4733-ABE6-FF73DE27C34B}" type="pres">
      <dgm:prSet presAssocID="{5B80DB0F-019B-4165-B672-1FA7089441F4}" presName="theInnerList" presStyleCnt="0"/>
      <dgm:spPr/>
    </dgm:pt>
    <dgm:pt modelId="{D43AA504-FB0D-449C-A786-7A508836D515}" type="pres">
      <dgm:prSet presAssocID="{FC822F22-BCE8-4FCD-9B75-C808AC7C47A4}" presName="childNode" presStyleLbl="node1" presStyleIdx="1" presStyleCnt="3" custScaleY="76954" custLinFactNeighborX="0" custLinFactNeighborY="3393">
        <dgm:presLayoutVars>
          <dgm:bulletEnabled val="1"/>
        </dgm:presLayoutVars>
      </dgm:prSet>
      <dgm:spPr/>
    </dgm:pt>
    <dgm:pt modelId="{1FF50421-EDE2-48AB-A062-9D401B55774A}" type="pres">
      <dgm:prSet presAssocID="{5B80DB0F-019B-4165-B672-1FA7089441F4}" presName="aSpace" presStyleCnt="0"/>
      <dgm:spPr/>
    </dgm:pt>
    <dgm:pt modelId="{2135C9B3-02AE-428F-A3AC-C9E6EECABE1E}" type="pres">
      <dgm:prSet presAssocID="{779B315E-124D-4836-8862-598A0C19F565}" presName="compNode" presStyleCnt="0"/>
      <dgm:spPr/>
    </dgm:pt>
    <dgm:pt modelId="{DC308029-843E-4C8F-AA9B-B9FE782DFBCD}" type="pres">
      <dgm:prSet presAssocID="{779B315E-124D-4836-8862-598A0C19F565}" presName="aNode" presStyleLbl="bgShp" presStyleIdx="2" presStyleCnt="3" custLinFactNeighborX="-5220" custLinFactNeighborY="-1519"/>
      <dgm:spPr/>
    </dgm:pt>
    <dgm:pt modelId="{6052200C-59BE-46BF-ACD3-5552DBA8AD8F}" type="pres">
      <dgm:prSet presAssocID="{779B315E-124D-4836-8862-598A0C19F565}" presName="textNode" presStyleLbl="bgShp" presStyleIdx="2" presStyleCnt="3"/>
      <dgm:spPr/>
    </dgm:pt>
    <dgm:pt modelId="{F53CC872-C755-4702-8E85-AF1F843C8C99}" type="pres">
      <dgm:prSet presAssocID="{779B315E-124D-4836-8862-598A0C19F565}" presName="compChildNode" presStyleCnt="0"/>
      <dgm:spPr/>
    </dgm:pt>
    <dgm:pt modelId="{92553530-F207-4D0A-966F-8AC736873718}" type="pres">
      <dgm:prSet presAssocID="{779B315E-124D-4836-8862-598A0C19F565}" presName="theInnerList" presStyleCnt="0"/>
      <dgm:spPr/>
    </dgm:pt>
    <dgm:pt modelId="{2E90C3D8-68EF-45E7-9E2D-E3C77DEDC49F}" type="pres">
      <dgm:prSet presAssocID="{086E1DEB-5BCA-4863-A142-C403C97D6287}" presName="childNode" presStyleLbl="node1" presStyleIdx="2" presStyleCnt="3" custScaleY="80679" custLinFactNeighborX="-6229" custLinFactNeighborY="7464">
        <dgm:presLayoutVars>
          <dgm:bulletEnabled val="1"/>
        </dgm:presLayoutVars>
      </dgm:prSet>
      <dgm:spPr/>
    </dgm:pt>
  </dgm:ptLst>
  <dgm:cxnLst>
    <dgm:cxn modelId="{A9484A02-FD55-4F64-A3D3-6CDBA899CA0C}" type="presOf" srcId="{A3996699-C4C5-49EB-B704-FE3E17879177}" destId="{0F3CE5EC-ECF0-4B1A-BBEC-28BFDD1EBC89}" srcOrd="0" destOrd="0" presId="urn:microsoft.com/office/officeart/2005/8/layout/lProcess2"/>
    <dgm:cxn modelId="{48B2D112-9219-4E4C-9A55-132AD34D3B3B}" srcId="{C7334CC2-595E-4977-9023-24F256F95D16}" destId="{5B80DB0F-019B-4165-B672-1FA7089441F4}" srcOrd="1" destOrd="0" parTransId="{0B53B72F-3A25-4D6C-A350-37D4C082A53F}" sibTransId="{18E88DBF-9889-4D15-9D0C-83BFE8AAE7A6}"/>
    <dgm:cxn modelId="{D6BCB41D-956B-4C8D-A0C2-5EAB98B044CE}" srcId="{779B315E-124D-4836-8862-598A0C19F565}" destId="{086E1DEB-5BCA-4863-A142-C403C97D6287}" srcOrd="0" destOrd="0" parTransId="{980238F1-F049-4863-8AB6-B72400B1FA64}" sibTransId="{E3DBC7D3-3274-433F-A855-10AC1034EAB4}"/>
    <dgm:cxn modelId="{17119821-FF60-49B8-820F-4E69BB5064B8}" type="presOf" srcId="{C7334CC2-595E-4977-9023-24F256F95D16}" destId="{3304AE23-9C3D-40E4-8667-5F7AA4DF117B}" srcOrd="0" destOrd="0" presId="urn:microsoft.com/office/officeart/2005/8/layout/lProcess2"/>
    <dgm:cxn modelId="{0C2F3324-984F-48ED-AEBF-89FD679CEA68}" srcId="{C7334CC2-595E-4977-9023-24F256F95D16}" destId="{779B315E-124D-4836-8862-598A0C19F565}" srcOrd="2" destOrd="0" parTransId="{516320CB-900D-4F23-AB25-412DDE38AD15}" sibTransId="{35B9B64B-3258-45F5-BD54-B97504368518}"/>
    <dgm:cxn modelId="{52833535-3151-4533-B64D-A114484C8C62}" type="presOf" srcId="{5B80DB0F-019B-4165-B672-1FA7089441F4}" destId="{AD742FE1-D48C-4811-9D8A-32727656DCC3}" srcOrd="1" destOrd="0" presId="urn:microsoft.com/office/officeart/2005/8/layout/lProcess2"/>
    <dgm:cxn modelId="{4D96EA4A-C696-489E-B409-D6858F3B27B9}" type="presOf" srcId="{FC822F22-BCE8-4FCD-9B75-C808AC7C47A4}" destId="{D43AA504-FB0D-449C-A786-7A508836D515}" srcOrd="0" destOrd="0" presId="urn:microsoft.com/office/officeart/2005/8/layout/lProcess2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FCFE2083-5FB0-424A-AF1F-67F9448384D0}" type="presOf" srcId="{779B315E-124D-4836-8862-598A0C19F565}" destId="{6052200C-59BE-46BF-ACD3-5552DBA8AD8F}" srcOrd="1" destOrd="0" presId="urn:microsoft.com/office/officeart/2005/8/layout/lProcess2"/>
    <dgm:cxn modelId="{A176EE90-2088-4C98-A541-0C220F3207C2}" srcId="{5B80DB0F-019B-4165-B672-1FA7089441F4}" destId="{FC822F22-BCE8-4FCD-9B75-C808AC7C47A4}" srcOrd="0" destOrd="0" parTransId="{7C842DCA-5B6B-4DAC-B8D0-2836899848D5}" sibTransId="{95C17A1A-AF5F-4F9A-BE2B-E4E3C00E1EA9}"/>
    <dgm:cxn modelId="{BC95509A-B490-4321-824C-AE3A970C4CCC}" type="presOf" srcId="{086E1DEB-5BCA-4863-A142-C403C97D6287}" destId="{2E90C3D8-68EF-45E7-9E2D-E3C77DEDC49F}" srcOrd="0" destOrd="0" presId="urn:microsoft.com/office/officeart/2005/8/layout/lProcess2"/>
    <dgm:cxn modelId="{D8DD5AD3-C720-4AFE-8EAF-09552260E346}" type="presOf" srcId="{779B315E-124D-4836-8862-598A0C19F565}" destId="{DC308029-843E-4C8F-AA9B-B9FE782DFBCD}" srcOrd="0" destOrd="0" presId="urn:microsoft.com/office/officeart/2005/8/layout/lProcess2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0F2180F1-1A26-4C88-A1AA-EEE17A0C8D1C}" type="presOf" srcId="{CC4BF32C-EB97-40B0-8369-6C8C5C3D0A37}" destId="{41E1C3A8-BCCF-4167-8F25-32E319A22C2E}" srcOrd="0" destOrd="0" presId="urn:microsoft.com/office/officeart/2005/8/layout/lProcess2"/>
    <dgm:cxn modelId="{1966B5F3-3901-4B25-AA7B-D5686E4F5E01}" type="presOf" srcId="{5B80DB0F-019B-4165-B672-1FA7089441F4}" destId="{A5CFB21B-6018-4FC0-8448-F3919FC26E2F}" srcOrd="0" destOrd="0" presId="urn:microsoft.com/office/officeart/2005/8/layout/lProcess2"/>
    <dgm:cxn modelId="{92C1A1F8-842A-45AD-8B64-F47BEB0BF7F4}" type="presOf" srcId="{CC4BF32C-EB97-40B0-8369-6C8C5C3D0A37}" destId="{A13C8866-5B62-4BDB-BBF2-DE40092D29A9}" srcOrd="1" destOrd="0" presId="urn:microsoft.com/office/officeart/2005/8/layout/lProcess2"/>
    <dgm:cxn modelId="{811672A0-E374-49E5-80DF-0B75D0A4CA70}" type="presParOf" srcId="{3304AE23-9C3D-40E4-8667-5F7AA4DF117B}" destId="{EA9ECB81-5257-401E-8FEE-26F2D9B4E3E5}" srcOrd="0" destOrd="0" presId="urn:microsoft.com/office/officeart/2005/8/layout/lProcess2"/>
    <dgm:cxn modelId="{FFAAE147-3091-4851-A7EB-FC49B1BC7F1B}" type="presParOf" srcId="{EA9ECB81-5257-401E-8FEE-26F2D9B4E3E5}" destId="{41E1C3A8-BCCF-4167-8F25-32E319A22C2E}" srcOrd="0" destOrd="0" presId="urn:microsoft.com/office/officeart/2005/8/layout/lProcess2"/>
    <dgm:cxn modelId="{8DE57AD2-E088-4943-A9BE-67A0FF723B7D}" type="presParOf" srcId="{EA9ECB81-5257-401E-8FEE-26F2D9B4E3E5}" destId="{A13C8866-5B62-4BDB-BBF2-DE40092D29A9}" srcOrd="1" destOrd="0" presId="urn:microsoft.com/office/officeart/2005/8/layout/lProcess2"/>
    <dgm:cxn modelId="{E20787BD-DE03-4ACB-88C8-FF6CB4CC5F8D}" type="presParOf" srcId="{EA9ECB81-5257-401E-8FEE-26F2D9B4E3E5}" destId="{7BD5A8B4-8F3F-4DFE-9338-DA0B789B5F48}" srcOrd="2" destOrd="0" presId="urn:microsoft.com/office/officeart/2005/8/layout/lProcess2"/>
    <dgm:cxn modelId="{40A01CD0-3E83-4992-9DC1-05B6D26345F6}" type="presParOf" srcId="{7BD5A8B4-8F3F-4DFE-9338-DA0B789B5F48}" destId="{2B79F0AF-606E-4DF6-855C-797B37B907BC}" srcOrd="0" destOrd="0" presId="urn:microsoft.com/office/officeart/2005/8/layout/lProcess2"/>
    <dgm:cxn modelId="{C907541D-B8CE-40AD-9A10-AFD0583A4645}" type="presParOf" srcId="{2B79F0AF-606E-4DF6-855C-797B37B907BC}" destId="{0F3CE5EC-ECF0-4B1A-BBEC-28BFDD1EBC89}" srcOrd="0" destOrd="0" presId="urn:microsoft.com/office/officeart/2005/8/layout/lProcess2"/>
    <dgm:cxn modelId="{44179AB3-EB5E-4219-874E-C427160AA663}" type="presParOf" srcId="{3304AE23-9C3D-40E4-8667-5F7AA4DF117B}" destId="{0F2ABF77-0813-437B-86B4-5E7F1A296C1A}" srcOrd="1" destOrd="0" presId="urn:microsoft.com/office/officeart/2005/8/layout/lProcess2"/>
    <dgm:cxn modelId="{251EDA05-FFDF-4CDF-AE59-BBEFCC89D786}" type="presParOf" srcId="{3304AE23-9C3D-40E4-8667-5F7AA4DF117B}" destId="{C9FA179E-A6EB-4799-BE59-E97CE21AB98D}" srcOrd="2" destOrd="0" presId="urn:microsoft.com/office/officeart/2005/8/layout/lProcess2"/>
    <dgm:cxn modelId="{73243B48-436A-4778-BF73-C4ACE29F61D0}" type="presParOf" srcId="{C9FA179E-A6EB-4799-BE59-E97CE21AB98D}" destId="{A5CFB21B-6018-4FC0-8448-F3919FC26E2F}" srcOrd="0" destOrd="0" presId="urn:microsoft.com/office/officeart/2005/8/layout/lProcess2"/>
    <dgm:cxn modelId="{76972CBE-9CDA-419B-A920-02E7CF9A9B58}" type="presParOf" srcId="{C9FA179E-A6EB-4799-BE59-E97CE21AB98D}" destId="{AD742FE1-D48C-4811-9D8A-32727656DCC3}" srcOrd="1" destOrd="0" presId="urn:microsoft.com/office/officeart/2005/8/layout/lProcess2"/>
    <dgm:cxn modelId="{8BBABFBC-8A59-4069-BA54-556419D8E55C}" type="presParOf" srcId="{C9FA179E-A6EB-4799-BE59-E97CE21AB98D}" destId="{4AD40318-F9E8-4C84-9F29-9FEA11ABEA06}" srcOrd="2" destOrd="0" presId="urn:microsoft.com/office/officeart/2005/8/layout/lProcess2"/>
    <dgm:cxn modelId="{BAF5C711-E9A0-42ED-B5B9-AACD8337EB3E}" type="presParOf" srcId="{4AD40318-F9E8-4C84-9F29-9FEA11ABEA06}" destId="{5384464B-AB83-4733-ABE6-FF73DE27C34B}" srcOrd="0" destOrd="0" presId="urn:microsoft.com/office/officeart/2005/8/layout/lProcess2"/>
    <dgm:cxn modelId="{A491FD48-B851-4DCB-8DF6-FE44F7ED7486}" type="presParOf" srcId="{5384464B-AB83-4733-ABE6-FF73DE27C34B}" destId="{D43AA504-FB0D-449C-A786-7A508836D515}" srcOrd="0" destOrd="0" presId="urn:microsoft.com/office/officeart/2005/8/layout/lProcess2"/>
    <dgm:cxn modelId="{A8280670-8C35-4416-8B9F-9E915525B555}" type="presParOf" srcId="{3304AE23-9C3D-40E4-8667-5F7AA4DF117B}" destId="{1FF50421-EDE2-48AB-A062-9D401B55774A}" srcOrd="3" destOrd="0" presId="urn:microsoft.com/office/officeart/2005/8/layout/lProcess2"/>
    <dgm:cxn modelId="{43580CE5-1CBE-4294-A1B2-E6D0AC1C4C77}" type="presParOf" srcId="{3304AE23-9C3D-40E4-8667-5F7AA4DF117B}" destId="{2135C9B3-02AE-428F-A3AC-C9E6EECABE1E}" srcOrd="4" destOrd="0" presId="urn:microsoft.com/office/officeart/2005/8/layout/lProcess2"/>
    <dgm:cxn modelId="{D5985B40-22BF-4B8F-8CAE-CFC7E11569ED}" type="presParOf" srcId="{2135C9B3-02AE-428F-A3AC-C9E6EECABE1E}" destId="{DC308029-843E-4C8F-AA9B-B9FE782DFBCD}" srcOrd="0" destOrd="0" presId="urn:microsoft.com/office/officeart/2005/8/layout/lProcess2"/>
    <dgm:cxn modelId="{699F5C22-075F-494F-B49E-531A5C26AB24}" type="presParOf" srcId="{2135C9B3-02AE-428F-A3AC-C9E6EECABE1E}" destId="{6052200C-59BE-46BF-ACD3-5552DBA8AD8F}" srcOrd="1" destOrd="0" presId="urn:microsoft.com/office/officeart/2005/8/layout/lProcess2"/>
    <dgm:cxn modelId="{919E6638-856E-4131-A046-B290364CBCF9}" type="presParOf" srcId="{2135C9B3-02AE-428F-A3AC-C9E6EECABE1E}" destId="{F53CC872-C755-4702-8E85-AF1F843C8C99}" srcOrd="2" destOrd="0" presId="urn:microsoft.com/office/officeart/2005/8/layout/lProcess2"/>
    <dgm:cxn modelId="{406F01DF-72C9-4DB1-85BD-6F81FE869627}" type="presParOf" srcId="{F53CC872-C755-4702-8E85-AF1F843C8C99}" destId="{92553530-F207-4D0A-966F-8AC736873718}" srcOrd="0" destOrd="0" presId="urn:microsoft.com/office/officeart/2005/8/layout/lProcess2"/>
    <dgm:cxn modelId="{2D791C7B-F9D4-49F4-9804-B75D98AEC005}" type="presParOf" srcId="{92553530-F207-4D0A-966F-8AC736873718}" destId="{2E90C3D8-68EF-45E7-9E2D-E3C77DEDC49F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1C3A8-BCCF-4167-8F25-32E319A22C2E}">
      <dsp:nvSpPr>
        <dsp:cNvPr id="0" name=""/>
        <dsp:cNvSpPr/>
      </dsp:nvSpPr>
      <dsp:spPr>
        <a:xfrm>
          <a:off x="77660" y="0"/>
          <a:ext cx="3008387" cy="148181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Ênfase</a:t>
          </a:r>
        </a:p>
      </dsp:txBody>
      <dsp:txXfrm>
        <a:off x="77660" y="0"/>
        <a:ext cx="3008387" cy="444544"/>
      </dsp:txXfrm>
    </dsp:sp>
    <dsp:sp modelId="{0F3CE5EC-ECF0-4B1A-BBEC-28BFDD1EBC89}">
      <dsp:nvSpPr>
        <dsp:cNvPr id="0" name=""/>
        <dsp:cNvSpPr/>
      </dsp:nvSpPr>
      <dsp:spPr>
        <a:xfrm>
          <a:off x="411669" y="571703"/>
          <a:ext cx="2406710" cy="757714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 </a:t>
          </a:r>
          <a:r>
            <a:rPr lang="pt-BR" sz="1400" kern="1200" dirty="0" err="1"/>
            <a:t>indeed</a:t>
          </a:r>
          <a:endParaRPr lang="pt-BR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 err="1"/>
            <a:t>especially</a:t>
          </a:r>
          <a:endParaRPr lang="pt-BR" sz="1400" kern="1200" dirty="0"/>
        </a:p>
      </dsp:txBody>
      <dsp:txXfrm>
        <a:off x="433862" y="593896"/>
        <a:ext cx="2362324" cy="713328"/>
      </dsp:txXfrm>
    </dsp:sp>
    <dsp:sp modelId="{A5CFB21B-6018-4FC0-8448-F3919FC26E2F}">
      <dsp:nvSpPr>
        <dsp:cNvPr id="0" name=""/>
        <dsp:cNvSpPr/>
      </dsp:nvSpPr>
      <dsp:spPr>
        <a:xfrm>
          <a:off x="3212009" y="0"/>
          <a:ext cx="3008387" cy="148181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Certeza</a:t>
          </a:r>
        </a:p>
      </dsp:txBody>
      <dsp:txXfrm>
        <a:off x="3212009" y="0"/>
        <a:ext cx="3008387" cy="444544"/>
      </dsp:txXfrm>
    </dsp:sp>
    <dsp:sp modelId="{D43AA504-FB0D-449C-A786-7A508836D515}">
      <dsp:nvSpPr>
        <dsp:cNvPr id="0" name=""/>
        <dsp:cNvSpPr/>
      </dsp:nvSpPr>
      <dsp:spPr>
        <a:xfrm>
          <a:off x="3536012" y="578682"/>
          <a:ext cx="2406710" cy="76026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 err="1"/>
            <a:t>of</a:t>
          </a:r>
          <a:r>
            <a:rPr lang="pt-BR" sz="1400" kern="1200" dirty="0"/>
            <a:t> </a:t>
          </a:r>
          <a:r>
            <a:rPr lang="pt-BR" sz="1400" kern="1200" dirty="0" err="1"/>
            <a:t>course</a:t>
          </a:r>
          <a:endParaRPr lang="pt-BR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 err="1"/>
            <a:t>certainly</a:t>
          </a:r>
          <a:endParaRPr lang="pt-BR" sz="1400" kern="1200" dirty="0"/>
        </a:p>
      </dsp:txBody>
      <dsp:txXfrm>
        <a:off x="3558279" y="600949"/>
        <a:ext cx="2362176" cy="715733"/>
      </dsp:txXfrm>
    </dsp:sp>
    <dsp:sp modelId="{DC308029-843E-4C8F-AA9B-B9FE782DFBCD}">
      <dsp:nvSpPr>
        <dsp:cNvPr id="0" name=""/>
        <dsp:cNvSpPr/>
      </dsp:nvSpPr>
      <dsp:spPr>
        <a:xfrm>
          <a:off x="6312153" y="0"/>
          <a:ext cx="3008387" cy="148181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Comparação</a:t>
          </a:r>
        </a:p>
      </dsp:txBody>
      <dsp:txXfrm>
        <a:off x="6312153" y="0"/>
        <a:ext cx="3008387" cy="444544"/>
      </dsp:txXfrm>
    </dsp:sp>
    <dsp:sp modelId="{2E90C3D8-68EF-45E7-9E2D-E3C77DEDC49F}">
      <dsp:nvSpPr>
        <dsp:cNvPr id="0" name=""/>
        <dsp:cNvSpPr/>
      </dsp:nvSpPr>
      <dsp:spPr>
        <a:xfrm>
          <a:off x="6610585" y="599958"/>
          <a:ext cx="2406710" cy="719929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 err="1"/>
            <a:t>just</a:t>
          </a:r>
          <a:r>
            <a:rPr lang="pt-BR" sz="1400" kern="1200" dirty="0"/>
            <a:t> </a:t>
          </a:r>
          <a:r>
            <a:rPr lang="pt-BR" sz="1400" kern="1200" dirty="0" err="1"/>
            <a:t>like</a:t>
          </a:r>
          <a:endParaRPr lang="pt-BR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 err="1"/>
            <a:t>same</a:t>
          </a:r>
          <a:r>
            <a:rPr lang="pt-BR" sz="1400" kern="1200" dirty="0"/>
            <a:t> as</a:t>
          </a:r>
        </a:p>
      </dsp:txBody>
      <dsp:txXfrm>
        <a:off x="6631671" y="621044"/>
        <a:ext cx="2364538" cy="6777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1C3A8-BCCF-4167-8F25-32E319A22C2E}">
      <dsp:nvSpPr>
        <dsp:cNvPr id="0" name=""/>
        <dsp:cNvSpPr/>
      </dsp:nvSpPr>
      <dsp:spPr>
        <a:xfrm>
          <a:off x="77660" y="0"/>
          <a:ext cx="3008387" cy="148181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Generalização</a:t>
          </a:r>
        </a:p>
      </dsp:txBody>
      <dsp:txXfrm>
        <a:off x="77660" y="0"/>
        <a:ext cx="3008387" cy="444544"/>
      </dsp:txXfrm>
    </dsp:sp>
    <dsp:sp modelId="{0F3CE5EC-ECF0-4B1A-BBEC-28BFDD1EBC89}">
      <dsp:nvSpPr>
        <dsp:cNvPr id="0" name=""/>
        <dsp:cNvSpPr/>
      </dsp:nvSpPr>
      <dsp:spPr>
        <a:xfrm>
          <a:off x="402139" y="600266"/>
          <a:ext cx="2406710" cy="776776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 in general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in </a:t>
          </a:r>
          <a:r>
            <a:rPr lang="pt-BR" sz="1400" kern="1200" dirty="0" err="1"/>
            <a:t>most</a:t>
          </a:r>
          <a:r>
            <a:rPr lang="pt-BR" sz="1400" kern="1200" dirty="0"/>
            <a:t> cases</a:t>
          </a:r>
        </a:p>
      </dsp:txBody>
      <dsp:txXfrm>
        <a:off x="424890" y="623017"/>
        <a:ext cx="2361208" cy="731274"/>
      </dsp:txXfrm>
    </dsp:sp>
    <dsp:sp modelId="{A5CFB21B-6018-4FC0-8448-F3919FC26E2F}">
      <dsp:nvSpPr>
        <dsp:cNvPr id="0" name=""/>
        <dsp:cNvSpPr/>
      </dsp:nvSpPr>
      <dsp:spPr>
        <a:xfrm>
          <a:off x="3212009" y="0"/>
          <a:ext cx="3008387" cy="148181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Reformulação</a:t>
          </a:r>
        </a:p>
      </dsp:txBody>
      <dsp:txXfrm>
        <a:off x="3212009" y="0"/>
        <a:ext cx="3008387" cy="444544"/>
      </dsp:txXfrm>
    </dsp:sp>
    <dsp:sp modelId="{D43AA504-FB0D-449C-A786-7A508836D515}">
      <dsp:nvSpPr>
        <dsp:cNvPr id="0" name=""/>
        <dsp:cNvSpPr/>
      </dsp:nvSpPr>
      <dsp:spPr>
        <a:xfrm>
          <a:off x="3536012" y="588212"/>
          <a:ext cx="2406710" cy="74120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in </a:t>
          </a:r>
          <a:r>
            <a:rPr lang="pt-BR" sz="1400" kern="1200" dirty="0" err="1"/>
            <a:t>other</a:t>
          </a:r>
          <a:r>
            <a:rPr lang="pt-BR" sz="1400" kern="1200" dirty="0"/>
            <a:t> </a:t>
          </a:r>
          <a:r>
            <a:rPr lang="pt-BR" sz="1400" kern="1200" dirty="0" err="1"/>
            <a:t>words</a:t>
          </a:r>
          <a:endParaRPr lang="pt-BR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in </a:t>
          </a:r>
          <a:r>
            <a:rPr lang="pt-BR" sz="1400" kern="1200" dirty="0" err="1"/>
            <a:t>simple</a:t>
          </a:r>
          <a:r>
            <a:rPr lang="pt-BR" sz="1400" kern="1200" dirty="0"/>
            <a:t> </a:t>
          </a:r>
          <a:r>
            <a:rPr lang="pt-BR" sz="1400" kern="1200" dirty="0" err="1"/>
            <a:t>terms</a:t>
          </a:r>
          <a:endParaRPr lang="pt-BR" sz="1400" kern="1200" dirty="0"/>
        </a:p>
      </dsp:txBody>
      <dsp:txXfrm>
        <a:off x="3557721" y="609921"/>
        <a:ext cx="2363292" cy="697787"/>
      </dsp:txXfrm>
    </dsp:sp>
    <dsp:sp modelId="{DC308029-843E-4C8F-AA9B-B9FE782DFBCD}">
      <dsp:nvSpPr>
        <dsp:cNvPr id="0" name=""/>
        <dsp:cNvSpPr/>
      </dsp:nvSpPr>
      <dsp:spPr>
        <a:xfrm>
          <a:off x="6312153" y="0"/>
          <a:ext cx="3008387" cy="148181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Conclusão</a:t>
          </a:r>
        </a:p>
      </dsp:txBody>
      <dsp:txXfrm>
        <a:off x="6312153" y="0"/>
        <a:ext cx="3008387" cy="444544"/>
      </dsp:txXfrm>
    </dsp:sp>
    <dsp:sp modelId="{2E90C3D8-68EF-45E7-9E2D-E3C77DEDC49F}">
      <dsp:nvSpPr>
        <dsp:cNvPr id="0" name=""/>
        <dsp:cNvSpPr/>
      </dsp:nvSpPr>
      <dsp:spPr>
        <a:xfrm>
          <a:off x="6620115" y="609484"/>
          <a:ext cx="2406710" cy="777084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in </a:t>
          </a:r>
          <a:r>
            <a:rPr lang="pt-BR" sz="1400" kern="1200" dirty="0" err="1"/>
            <a:t>conclusion</a:t>
          </a:r>
          <a:endParaRPr lang="pt-BR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 err="1"/>
            <a:t>finally</a:t>
          </a:r>
          <a:endParaRPr lang="pt-BR" sz="1400" kern="1200" dirty="0"/>
        </a:p>
      </dsp:txBody>
      <dsp:txXfrm>
        <a:off x="6642875" y="632244"/>
        <a:ext cx="2361190" cy="731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D4CB1-1AE4-E546-BE1D-4132C6B5A518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E17FA-3BA2-CA4C-B950-79E5A2F3E0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327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7F5DF-378F-F14C-87A8-A17D43D3291D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41562-6EF2-B043-89CA-1BD288224E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31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0461-7D76-2C40-8FE1-F2548095375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B839-132D-0F48-8EF3-F049C4CF8B74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468D-0B1B-B14C-8A06-2EC3A7629C4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0461-7D76-2C40-8FE1-F25480953756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40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25DD-0144-8345-8931-DBE81214AC08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461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F5AA-38B2-5D44-82C1-E8222DE31F42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448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03C4-729C-0B45-92A8-1CB0DA760949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694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854-662C-D348-85A5-0375D07A1B15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775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D21-3620-FA48-8D4B-AC354B971A43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3248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78D7A-C3A2-2E44-850C-F6881E5D3FD6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781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12AC-20CB-6C48-A211-FFE7059124D8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72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25DD-0144-8345-8931-DBE81214AC08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4B54-FA13-F64A-8E2D-7D9B9DF30617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3603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B839-132D-0F48-8EF3-F049C4CF8B74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733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468D-0B1B-B14C-8A06-2EC3A7629C46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70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F5AA-38B2-5D44-82C1-E8222DE31F42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03C4-729C-0B45-92A8-1CB0DA760949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854-662C-D348-85A5-0375D07A1B15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D21-3620-FA48-8D4B-AC354B971A43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78D7A-C3A2-2E44-850C-F6881E5D3FD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12AC-20CB-6C48-A211-FFE7059124D8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4B54-FA13-F64A-8E2D-7D9B9DF30617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0E9AB-4A12-4240-ADA1-7F973A4470F2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0E9AB-4A12-4240-ADA1-7F973A4470F2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77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37147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193"/>
          <a:stretch/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8771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3000">
              <a:schemeClr val="accent1">
                <a:lumMod val="20000"/>
                <a:lumOff val="80000"/>
              </a:schemeClr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3659" y="1685071"/>
            <a:ext cx="9144000" cy="3183914"/>
          </a:xfrm>
        </p:spPr>
        <p:txBody>
          <a:bodyPr anchor="ctr" anchorCtr="0">
            <a:normAutofit/>
          </a:bodyPr>
          <a:lstStyle/>
          <a:p>
            <a:r>
              <a:rPr lang="pt-BR" sz="4800" b="1" dirty="0">
                <a:latin typeface="RobotoBR" pitchFamily="2" charset="0"/>
              </a:rPr>
              <a:t>Unidade 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-4" y="139843"/>
            <a:ext cx="12192001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3890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Artigo de opinião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4081"/>
            <a:ext cx="6638925" cy="4114321"/>
          </a:xfrm>
        </p:spPr>
        <p:txBody>
          <a:bodyPr>
            <a:normAutofit/>
          </a:bodyPr>
          <a:lstStyle/>
          <a:p>
            <a:r>
              <a:rPr lang="pt-BR" dirty="0"/>
              <a:t>O artigo de opinião é um gênero textual argumentativo. Por meio dele, o autor apresenta sua opinião sobre determinado tema, por vezes polêmico, utilizando argumentos para comprovar sua ideia, com o objetivo de convencer o leitor. </a:t>
            </a:r>
          </a:p>
          <a:p>
            <a:r>
              <a:rPr lang="pt-BR" dirty="0"/>
              <a:t>Geralmente, o título já deixa transparecer o posicionamento do autor, além de despertar a curiosidade do leitor.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569" y="2283348"/>
            <a:ext cx="9810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5368" y="2283348"/>
            <a:ext cx="990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568" y="3102132"/>
            <a:ext cx="24384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0038" y="3915437"/>
            <a:ext cx="1123951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7163" y="4734166"/>
            <a:ext cx="14097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026" y="5526315"/>
            <a:ext cx="28479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-4" y="139843"/>
            <a:ext cx="12192001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382414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5" y="648509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i="1" dirty="0" err="1"/>
              <a:t>Linking</a:t>
            </a:r>
            <a:r>
              <a:rPr lang="pt-BR" i="1" dirty="0"/>
              <a:t> </a:t>
            </a:r>
            <a:r>
              <a:rPr lang="pt-BR" i="1" dirty="0" err="1"/>
              <a:t>words</a:t>
            </a:r>
            <a:endParaRPr lang="pt-BR" i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-4" y="139843"/>
            <a:ext cx="12192001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 txBox="1">
            <a:spLocks/>
          </p:cNvSpPr>
          <p:nvPr/>
        </p:nvSpPr>
        <p:spPr>
          <a:xfrm>
            <a:off x="828678" y="2674327"/>
            <a:ext cx="4467223" cy="2954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600" i="1" dirty="0" err="1"/>
              <a:t>Linking</a:t>
            </a:r>
            <a:r>
              <a:rPr lang="pt-BR" sz="2600" i="1" dirty="0"/>
              <a:t> </a:t>
            </a:r>
            <a:r>
              <a:rPr lang="pt-BR" sz="2600" i="1" dirty="0" err="1"/>
              <a:t>words</a:t>
            </a:r>
            <a:r>
              <a:rPr lang="pt-BR" sz="2600" i="1" dirty="0"/>
              <a:t> </a:t>
            </a:r>
            <a:r>
              <a:rPr lang="pt-BR" sz="2600" dirty="0"/>
              <a:t>são palavras ou expressões que estabelecem conexões entre as ideias de uma frase</a:t>
            </a:r>
            <a:r>
              <a:rPr lang="pt-BR" dirty="0"/>
              <a:t>.</a:t>
            </a:r>
          </a:p>
          <a:p>
            <a:pPr marL="0" indent="0" algn="ctr">
              <a:buNone/>
            </a:pPr>
            <a:r>
              <a:rPr lang="en-US" sz="2400" i="1" dirty="0"/>
              <a:t>We disagree with some opinions, </a:t>
            </a:r>
            <a:r>
              <a:rPr lang="en-US" sz="2400" b="1" i="1" dirty="0"/>
              <a:t>even though </a:t>
            </a:r>
            <a:r>
              <a:rPr lang="en-US" sz="2400" i="1" dirty="0"/>
              <a:t>we respect all of them.</a:t>
            </a:r>
          </a:p>
          <a:p>
            <a:pPr marL="0" indent="0" algn="ctr">
              <a:buNone/>
            </a:pPr>
            <a:endParaRPr lang="pt-BR" dirty="0"/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5535" y="2585779"/>
            <a:ext cx="5605548" cy="2953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6308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5" y="648509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i="1" dirty="0" err="1"/>
              <a:t>Linking</a:t>
            </a:r>
            <a:r>
              <a:rPr lang="pt-BR" i="1" dirty="0"/>
              <a:t> </a:t>
            </a:r>
            <a:r>
              <a:rPr lang="pt-BR" i="1" dirty="0" err="1"/>
              <a:t>words</a:t>
            </a:r>
            <a:endParaRPr lang="pt-BR" i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-4" y="139843"/>
            <a:ext cx="12192001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 txBox="1">
            <a:spLocks/>
          </p:cNvSpPr>
          <p:nvPr/>
        </p:nvSpPr>
        <p:spPr>
          <a:xfrm>
            <a:off x="828676" y="1962150"/>
            <a:ext cx="10477499" cy="762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600" dirty="0"/>
              <a:t>Elas podem ser usadas para expressar diferentes funções. Veja algumas delas a seguir.</a:t>
            </a:r>
            <a:endParaRPr lang="en-US" sz="2400" dirty="0"/>
          </a:p>
          <a:p>
            <a:pPr marL="0" indent="0" algn="ctr">
              <a:buNone/>
            </a:pPr>
            <a:endParaRPr lang="pt-BR" dirty="0"/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graphicFrame>
        <p:nvGraphicFramePr>
          <p:cNvPr id="9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335074"/>
              </p:ext>
            </p:extLst>
          </p:nvPr>
        </p:nvGraphicFramePr>
        <p:xfrm>
          <a:off x="1356627" y="2852059"/>
          <a:ext cx="9478736" cy="1481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223174"/>
              </p:ext>
            </p:extLst>
          </p:nvPr>
        </p:nvGraphicFramePr>
        <p:xfrm>
          <a:off x="1328057" y="4785634"/>
          <a:ext cx="9478736" cy="1481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02033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i="1" dirty="0" err="1"/>
              <a:t>Possible</a:t>
            </a:r>
            <a:r>
              <a:rPr lang="pt-BR" i="1" dirty="0"/>
              <a:t> future </a:t>
            </a:r>
            <a:r>
              <a:rPr lang="pt-BR" i="1" dirty="0" err="1"/>
              <a:t>conditional</a:t>
            </a:r>
            <a:r>
              <a:rPr lang="pt-BR" i="1" dirty="0"/>
              <a:t> </a:t>
            </a:r>
            <a:r>
              <a:rPr lang="pt-BR" i="1" dirty="0" err="1"/>
              <a:t>situation</a:t>
            </a:r>
            <a:endParaRPr lang="pt-BR" i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386" y="1897170"/>
            <a:ext cx="10596564" cy="2563036"/>
          </a:xfrm>
        </p:spPr>
        <p:txBody>
          <a:bodyPr>
            <a:normAutofit/>
          </a:bodyPr>
          <a:lstStyle/>
          <a:p>
            <a:r>
              <a:rPr lang="pt-BR" sz="2600" dirty="0"/>
              <a:t>O</a:t>
            </a:r>
            <a:r>
              <a:rPr lang="pt-BR" sz="2600" i="1" dirty="0"/>
              <a:t> </a:t>
            </a:r>
            <a:r>
              <a:rPr lang="pt-BR" sz="2600" b="1" i="1" dirty="0" err="1"/>
              <a:t>possible</a:t>
            </a:r>
            <a:r>
              <a:rPr lang="pt-BR" sz="2600" b="1" i="1" dirty="0"/>
              <a:t> future </a:t>
            </a:r>
            <a:r>
              <a:rPr lang="pt-BR" sz="2600" b="1" i="1" dirty="0" err="1"/>
              <a:t>conditional</a:t>
            </a:r>
            <a:r>
              <a:rPr lang="pt-BR" sz="2600" b="1" i="1" dirty="0"/>
              <a:t> </a:t>
            </a:r>
            <a:r>
              <a:rPr lang="pt-BR" sz="2600" b="1" i="1" dirty="0" err="1"/>
              <a:t>situation</a:t>
            </a:r>
            <a:r>
              <a:rPr lang="pt-BR" sz="2600" b="1" i="1" dirty="0"/>
              <a:t> </a:t>
            </a:r>
            <a:r>
              <a:rPr lang="pt-BR" sz="2600" dirty="0"/>
              <a:t>expressa uma possível consequência no futuro, desde que uma condição seja atendida.</a:t>
            </a:r>
          </a:p>
          <a:p>
            <a:r>
              <a:rPr lang="pt-BR" sz="2600" dirty="0"/>
              <a:t>Ele é formado por duas cláusulas: a cláusula </a:t>
            </a:r>
            <a:r>
              <a:rPr lang="pt-BR" sz="2600" b="1" i="1" dirty="0" err="1"/>
              <a:t>if</a:t>
            </a:r>
            <a:r>
              <a:rPr lang="pt-BR" sz="2600" dirty="0"/>
              <a:t> expressa a condição e a cláusula principal informa o resultado ou consequência dessa condição.</a:t>
            </a:r>
          </a:p>
          <a:p>
            <a:r>
              <a:rPr lang="pt-BR" sz="2600" dirty="0"/>
              <a:t>O verbo na cláusula </a:t>
            </a:r>
            <a:r>
              <a:rPr lang="pt-BR" sz="2600" b="1" i="1" dirty="0" err="1"/>
              <a:t>if</a:t>
            </a:r>
            <a:r>
              <a:rPr lang="pt-BR" sz="2600" dirty="0"/>
              <a:t> é conjugado no </a:t>
            </a:r>
            <a:r>
              <a:rPr lang="pt-BR" sz="2600" b="1" i="1" dirty="0" err="1"/>
              <a:t>simple</a:t>
            </a:r>
            <a:r>
              <a:rPr lang="pt-BR" sz="2600" b="1" i="1" dirty="0"/>
              <a:t> </a:t>
            </a:r>
            <a:r>
              <a:rPr lang="pt-BR" sz="2600" b="1" i="1" dirty="0" err="1"/>
              <a:t>present</a:t>
            </a:r>
            <a:r>
              <a:rPr lang="pt-BR" sz="2600" dirty="0"/>
              <a:t> e o verbo na cláusula principal é conjugado no </a:t>
            </a:r>
            <a:r>
              <a:rPr lang="pt-BR" sz="2600" b="1" i="1" dirty="0" err="1"/>
              <a:t>simple</a:t>
            </a:r>
            <a:r>
              <a:rPr lang="pt-BR" sz="2600" b="1" i="1" dirty="0"/>
              <a:t> future tense</a:t>
            </a:r>
            <a:r>
              <a:rPr lang="pt-BR" sz="2600" dirty="0"/>
              <a:t>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-4" y="139843"/>
            <a:ext cx="12192001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9" name="Texto Explicativo 1 8"/>
          <p:cNvSpPr/>
          <p:nvPr/>
        </p:nvSpPr>
        <p:spPr>
          <a:xfrm>
            <a:off x="5629275" y="4989706"/>
            <a:ext cx="2619376" cy="407367"/>
          </a:xfrm>
          <a:prstGeom prst="borderCallout1">
            <a:avLst>
              <a:gd name="adj1" fmla="val -4174"/>
              <a:gd name="adj2" fmla="val 8521"/>
              <a:gd name="adj3" fmla="val -112158"/>
              <a:gd name="adj4" fmla="val 42191"/>
            </a:avLst>
          </a:prstGeom>
          <a:noFill/>
          <a:ln w="158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Texto Explicativo 1 14"/>
          <p:cNvSpPr/>
          <p:nvPr/>
        </p:nvSpPr>
        <p:spPr>
          <a:xfrm>
            <a:off x="5334001" y="5464560"/>
            <a:ext cx="3438527" cy="415498"/>
          </a:xfrm>
          <a:prstGeom prst="borderCallout1">
            <a:avLst>
              <a:gd name="adj1" fmla="val 105862"/>
              <a:gd name="adj2" fmla="val 8521"/>
              <a:gd name="adj3" fmla="val 206491"/>
              <a:gd name="adj4" fmla="val 38819"/>
            </a:avLst>
          </a:prstGeom>
          <a:noFill/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349" y="4616298"/>
            <a:ext cx="2667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4554924"/>
            <a:ext cx="21907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aixaDeTexto 15"/>
          <p:cNvSpPr txBox="1"/>
          <p:nvPr/>
        </p:nvSpPr>
        <p:spPr>
          <a:xfrm>
            <a:off x="5256607" y="5015185"/>
            <a:ext cx="3552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i="1" dirty="0" err="1"/>
              <a:t>If</a:t>
            </a:r>
            <a:r>
              <a:rPr lang="pt-BR" sz="2400" i="1" dirty="0"/>
              <a:t> </a:t>
            </a:r>
            <a:r>
              <a:rPr lang="pt-BR" sz="2400" i="1" dirty="0" err="1"/>
              <a:t>we</a:t>
            </a:r>
            <a:r>
              <a:rPr lang="pt-BR" sz="2400" i="1" dirty="0"/>
              <a:t> </a:t>
            </a:r>
            <a:r>
              <a:rPr lang="pt-BR" sz="2400" b="1" i="1" dirty="0" err="1"/>
              <a:t>work</a:t>
            </a:r>
            <a:r>
              <a:rPr lang="pt-BR" sz="2400" i="1" dirty="0"/>
              <a:t> </a:t>
            </a:r>
            <a:r>
              <a:rPr lang="pt-BR" sz="2400" i="1" dirty="0" err="1"/>
              <a:t>together</a:t>
            </a:r>
            <a:r>
              <a:rPr lang="pt-BR" sz="2400" i="1" dirty="0"/>
              <a:t>, </a:t>
            </a:r>
          </a:p>
          <a:p>
            <a:pPr algn="ctr"/>
            <a:r>
              <a:rPr lang="pt-BR" sz="2400" i="1" dirty="0" err="1"/>
              <a:t>we</a:t>
            </a:r>
            <a:r>
              <a:rPr lang="pt-BR" sz="2400" i="1" dirty="0"/>
              <a:t> </a:t>
            </a:r>
            <a:r>
              <a:rPr lang="pt-BR" sz="2400" i="1" dirty="0" err="1"/>
              <a:t>will</a:t>
            </a:r>
            <a:r>
              <a:rPr lang="pt-BR" sz="2400" i="1" dirty="0"/>
              <a:t> stop </a:t>
            </a:r>
            <a:r>
              <a:rPr lang="pt-BR" sz="2400" i="1" dirty="0" err="1"/>
              <a:t>discrimination</a:t>
            </a:r>
            <a:r>
              <a:rPr lang="pt-BR" sz="2400" i="1" dirty="0"/>
              <a:t>.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6741316" y="4332157"/>
            <a:ext cx="2393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cláusula 1 - condição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6655590" y="6097325"/>
            <a:ext cx="4536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cláusula 2 – resultado/consequência no futuro</a:t>
            </a:r>
          </a:p>
        </p:txBody>
      </p:sp>
    </p:spTree>
    <p:extLst>
      <p:ext uri="{BB962C8B-B14F-4D97-AF65-F5344CB8AC3E}">
        <p14:creationId xmlns:p14="http://schemas.microsoft.com/office/powerpoint/2010/main" val="1609200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i="1" dirty="0" err="1"/>
              <a:t>Possible</a:t>
            </a:r>
            <a:r>
              <a:rPr lang="pt-BR" i="1" dirty="0"/>
              <a:t> future </a:t>
            </a:r>
            <a:r>
              <a:rPr lang="pt-BR" i="1" dirty="0" err="1"/>
              <a:t>conditional</a:t>
            </a:r>
            <a:r>
              <a:rPr lang="pt-BR" i="1" dirty="0"/>
              <a:t> </a:t>
            </a:r>
            <a:r>
              <a:rPr lang="pt-BR" i="1" dirty="0" err="1"/>
              <a:t>situation</a:t>
            </a:r>
            <a:endParaRPr lang="pt-BR" i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7" y="2019301"/>
            <a:ext cx="6553203" cy="4394200"/>
          </a:xfrm>
        </p:spPr>
        <p:txBody>
          <a:bodyPr>
            <a:normAutofit/>
          </a:bodyPr>
          <a:lstStyle/>
          <a:p>
            <a:r>
              <a:rPr lang="pt-BR" dirty="0"/>
              <a:t>Quando a frase começa com a cláusula </a:t>
            </a:r>
            <a:r>
              <a:rPr lang="pt-BR" b="1" i="1" dirty="0" err="1"/>
              <a:t>if</a:t>
            </a:r>
            <a:r>
              <a:rPr lang="pt-BR" dirty="0"/>
              <a:t>, usamos a vírgula. Quando a frase começa com a cláusula principal, a vírgula não é necessária.</a:t>
            </a:r>
          </a:p>
          <a:p>
            <a:endParaRPr lang="pt-BR" dirty="0"/>
          </a:p>
          <a:p>
            <a:pPr marL="0" indent="0" algn="ctr">
              <a:buNone/>
            </a:pPr>
            <a:r>
              <a:rPr lang="pt-BR" sz="2600" b="1" i="1" dirty="0" err="1"/>
              <a:t>If</a:t>
            </a:r>
            <a:r>
              <a:rPr lang="pt-BR" sz="2600" i="1" dirty="0"/>
              <a:t> </a:t>
            </a:r>
            <a:r>
              <a:rPr lang="pt-BR" sz="2600" i="1" dirty="0" err="1"/>
              <a:t>we</a:t>
            </a:r>
            <a:r>
              <a:rPr lang="pt-BR" sz="2600" i="1" dirty="0"/>
              <a:t> </a:t>
            </a:r>
            <a:r>
              <a:rPr lang="pt-BR" sz="2600" i="1" dirty="0" err="1"/>
              <a:t>respect</a:t>
            </a:r>
            <a:r>
              <a:rPr lang="pt-BR" sz="2600" i="1" dirty="0"/>
              <a:t> </a:t>
            </a:r>
            <a:r>
              <a:rPr lang="pt-BR" sz="2600" i="1" dirty="0" err="1"/>
              <a:t>each</a:t>
            </a:r>
            <a:r>
              <a:rPr lang="pt-BR" sz="2600" i="1" dirty="0"/>
              <a:t> </a:t>
            </a:r>
            <a:r>
              <a:rPr lang="pt-BR" sz="2600" i="1" dirty="0" err="1"/>
              <a:t>other</a:t>
            </a:r>
            <a:r>
              <a:rPr lang="pt-BR" sz="2600" b="1" i="1" dirty="0"/>
              <a:t>,</a:t>
            </a:r>
            <a:r>
              <a:rPr lang="pt-BR" sz="2600" i="1" dirty="0"/>
              <a:t> </a:t>
            </a:r>
            <a:r>
              <a:rPr lang="pt-BR" sz="2600" i="1" dirty="0" err="1"/>
              <a:t>the</a:t>
            </a:r>
            <a:r>
              <a:rPr lang="pt-BR" sz="2600" i="1" dirty="0"/>
              <a:t> world </a:t>
            </a:r>
            <a:r>
              <a:rPr lang="pt-BR" sz="2600" i="1" dirty="0" err="1"/>
              <a:t>will</a:t>
            </a:r>
            <a:r>
              <a:rPr lang="pt-BR" sz="2600" i="1" dirty="0"/>
              <a:t> </a:t>
            </a:r>
            <a:r>
              <a:rPr lang="pt-BR" sz="2600" i="1" dirty="0" err="1"/>
              <a:t>be</a:t>
            </a:r>
            <a:r>
              <a:rPr lang="pt-BR" sz="2600" i="1" dirty="0"/>
              <a:t> a </a:t>
            </a:r>
            <a:r>
              <a:rPr lang="pt-BR" sz="2600" i="1" dirty="0" err="1"/>
              <a:t>better</a:t>
            </a:r>
            <a:r>
              <a:rPr lang="pt-BR" sz="2600" i="1" dirty="0"/>
              <a:t> </a:t>
            </a:r>
            <a:r>
              <a:rPr lang="pt-BR" sz="2600" i="1" dirty="0" err="1"/>
              <a:t>place</a:t>
            </a:r>
            <a:r>
              <a:rPr lang="pt-BR" sz="2600" i="1" dirty="0"/>
              <a:t>.</a:t>
            </a:r>
          </a:p>
          <a:p>
            <a:pPr marL="0" indent="0" algn="ctr">
              <a:buNone/>
            </a:pPr>
            <a:r>
              <a:rPr lang="pt-BR" sz="2600" i="1" dirty="0"/>
              <a:t>The world </a:t>
            </a:r>
            <a:r>
              <a:rPr lang="pt-BR" sz="2600" i="1" dirty="0" err="1"/>
              <a:t>will</a:t>
            </a:r>
            <a:r>
              <a:rPr lang="pt-BR" sz="2600" i="1" dirty="0"/>
              <a:t> </a:t>
            </a:r>
            <a:r>
              <a:rPr lang="pt-BR" sz="2600" i="1" dirty="0" err="1"/>
              <a:t>be</a:t>
            </a:r>
            <a:r>
              <a:rPr lang="pt-BR" sz="2600" i="1" dirty="0"/>
              <a:t> a </a:t>
            </a:r>
            <a:r>
              <a:rPr lang="pt-BR" sz="2600" i="1" dirty="0" err="1"/>
              <a:t>better</a:t>
            </a:r>
            <a:r>
              <a:rPr lang="pt-BR" sz="2600" i="1" dirty="0"/>
              <a:t> </a:t>
            </a:r>
            <a:r>
              <a:rPr lang="pt-BR" sz="2600" i="1" dirty="0" err="1"/>
              <a:t>place</a:t>
            </a:r>
            <a:r>
              <a:rPr lang="pt-BR" sz="2600" i="1" dirty="0"/>
              <a:t> </a:t>
            </a:r>
            <a:r>
              <a:rPr lang="pt-BR" sz="2600" b="1" i="1" dirty="0" err="1"/>
              <a:t>if</a:t>
            </a:r>
            <a:r>
              <a:rPr lang="pt-BR" sz="2600" i="1" dirty="0"/>
              <a:t> </a:t>
            </a:r>
            <a:r>
              <a:rPr lang="pt-BR" sz="2600" i="1" dirty="0" err="1"/>
              <a:t>we</a:t>
            </a:r>
            <a:r>
              <a:rPr lang="pt-BR" sz="2600" i="1" dirty="0"/>
              <a:t> </a:t>
            </a:r>
            <a:r>
              <a:rPr lang="pt-BR" sz="2600" i="1" dirty="0" err="1"/>
              <a:t>respect</a:t>
            </a:r>
            <a:r>
              <a:rPr lang="pt-BR" sz="2600" i="1" dirty="0"/>
              <a:t> </a:t>
            </a:r>
            <a:r>
              <a:rPr lang="pt-BR" sz="2600" i="1" dirty="0" err="1"/>
              <a:t>each</a:t>
            </a:r>
            <a:r>
              <a:rPr lang="pt-BR" sz="2600" i="1" dirty="0"/>
              <a:t> </a:t>
            </a:r>
            <a:r>
              <a:rPr lang="pt-BR" sz="2600" i="1" dirty="0" err="1"/>
              <a:t>other</a:t>
            </a:r>
            <a:r>
              <a:rPr lang="pt-BR" sz="2600" i="1" dirty="0"/>
              <a:t>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7</a:t>
            </a:fld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-4" y="139843"/>
            <a:ext cx="12192001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850" y="2686051"/>
            <a:ext cx="4059607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3181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i="1" dirty="0" err="1"/>
              <a:t>Possible</a:t>
            </a:r>
            <a:r>
              <a:rPr lang="pt-BR" i="1" dirty="0"/>
              <a:t> future </a:t>
            </a:r>
            <a:r>
              <a:rPr lang="pt-BR" i="1" dirty="0" err="1"/>
              <a:t>conditional</a:t>
            </a:r>
            <a:r>
              <a:rPr lang="pt-BR" i="1" dirty="0"/>
              <a:t> </a:t>
            </a:r>
            <a:r>
              <a:rPr lang="pt-BR" i="1" dirty="0" err="1"/>
              <a:t>situation</a:t>
            </a:r>
            <a:endParaRPr lang="pt-BR" i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772" y="2724151"/>
            <a:ext cx="6248403" cy="2819399"/>
          </a:xfrm>
        </p:spPr>
        <p:txBody>
          <a:bodyPr>
            <a:normAutofit/>
          </a:bodyPr>
          <a:lstStyle/>
          <a:p>
            <a:r>
              <a:rPr lang="pt-BR" dirty="0"/>
              <a:t>Para falar sobre ações que têm possibilidade real de acontecer usamos o </a:t>
            </a:r>
            <a:r>
              <a:rPr lang="pt-BR" b="1" i="1" dirty="0" err="1"/>
              <a:t>will</a:t>
            </a:r>
            <a:r>
              <a:rPr lang="pt-BR" dirty="0"/>
              <a:t>, o </a:t>
            </a:r>
            <a:r>
              <a:rPr lang="pt-BR" b="1" i="1" dirty="0" err="1"/>
              <a:t>going</a:t>
            </a:r>
            <a:r>
              <a:rPr lang="pt-BR" b="1" i="1" dirty="0"/>
              <a:t> </a:t>
            </a:r>
            <a:r>
              <a:rPr lang="pt-BR" b="1" i="1" dirty="0" err="1"/>
              <a:t>to</a:t>
            </a:r>
            <a:r>
              <a:rPr lang="pt-BR" b="1" i="1" dirty="0"/>
              <a:t> </a:t>
            </a:r>
            <a:r>
              <a:rPr lang="pt-BR" dirty="0"/>
              <a:t>e outros verbos modais.</a:t>
            </a:r>
          </a:p>
          <a:p>
            <a:pPr marL="0" indent="0" algn="ctr">
              <a:buNone/>
            </a:pPr>
            <a:r>
              <a:rPr lang="pt-BR" sz="2600" i="1" dirty="0" err="1"/>
              <a:t>If</a:t>
            </a:r>
            <a:r>
              <a:rPr lang="pt-BR" sz="2600" i="1" dirty="0"/>
              <a:t> </a:t>
            </a:r>
            <a:r>
              <a:rPr lang="pt-BR" sz="2600" i="1" dirty="0" err="1"/>
              <a:t>you</a:t>
            </a:r>
            <a:r>
              <a:rPr lang="pt-BR" sz="2600" i="1" dirty="0"/>
              <a:t> </a:t>
            </a:r>
            <a:r>
              <a:rPr lang="pt-BR" sz="2600" i="1" dirty="0" err="1"/>
              <a:t>have</a:t>
            </a:r>
            <a:r>
              <a:rPr lang="pt-BR" sz="2600" i="1" dirty="0"/>
              <a:t> a </a:t>
            </a:r>
            <a:r>
              <a:rPr lang="pt-BR" sz="2600" i="1" dirty="0" err="1"/>
              <a:t>different</a:t>
            </a:r>
            <a:r>
              <a:rPr lang="pt-BR" sz="2600" i="1" dirty="0"/>
              <a:t> point </a:t>
            </a:r>
            <a:r>
              <a:rPr lang="pt-BR" sz="2600" i="1" dirty="0" err="1"/>
              <a:t>of</a:t>
            </a:r>
            <a:r>
              <a:rPr lang="pt-BR" sz="2600" i="1" dirty="0"/>
              <a:t> </a:t>
            </a:r>
            <a:r>
              <a:rPr lang="pt-BR" sz="2600" i="1" dirty="0" err="1"/>
              <a:t>view</a:t>
            </a:r>
            <a:r>
              <a:rPr lang="pt-BR" sz="2600" i="1" dirty="0"/>
              <a:t>, </a:t>
            </a:r>
            <a:r>
              <a:rPr lang="pt-BR" sz="2600" i="1" dirty="0" err="1"/>
              <a:t>I’m</a:t>
            </a:r>
            <a:r>
              <a:rPr lang="pt-BR" sz="2600" i="1" dirty="0"/>
              <a:t> </a:t>
            </a:r>
            <a:r>
              <a:rPr lang="pt-BR" sz="2600" b="1" i="1" dirty="0" err="1"/>
              <a:t>going</a:t>
            </a:r>
            <a:r>
              <a:rPr lang="pt-BR" sz="2600" b="1" i="1" dirty="0"/>
              <a:t> </a:t>
            </a:r>
            <a:r>
              <a:rPr lang="pt-BR" sz="2600" b="1" i="1" dirty="0" err="1"/>
              <a:t>to</a:t>
            </a:r>
            <a:r>
              <a:rPr lang="pt-BR" sz="2600" i="1" dirty="0"/>
              <a:t> </a:t>
            </a:r>
            <a:r>
              <a:rPr lang="pt-BR" sz="2600" i="1" dirty="0" err="1"/>
              <a:t>be</a:t>
            </a:r>
            <a:r>
              <a:rPr lang="pt-BR" sz="2600" i="1" dirty="0"/>
              <a:t> </a:t>
            </a:r>
            <a:r>
              <a:rPr lang="pt-BR" sz="2600" i="1" dirty="0" err="1"/>
              <a:t>understanding</a:t>
            </a:r>
            <a:r>
              <a:rPr lang="pt-BR" sz="2600" i="1" dirty="0"/>
              <a:t>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8</a:t>
            </a:fld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-4" y="139843"/>
            <a:ext cx="12192001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5" y="3013218"/>
            <a:ext cx="3727451" cy="2092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54900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2949</TotalTime>
  <Words>466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RobotoBR</vt:lpstr>
      <vt:lpstr>Tema do Office</vt:lpstr>
      <vt:lpstr>1_Tema do Office</vt:lpstr>
      <vt:lpstr>Apresentação do PowerPoint</vt:lpstr>
      <vt:lpstr>Unidade 3</vt:lpstr>
      <vt:lpstr>Artigo de opinião</vt:lpstr>
      <vt:lpstr>Linking words</vt:lpstr>
      <vt:lpstr>Linking words</vt:lpstr>
      <vt:lpstr>Possible future conditional situation</vt:lpstr>
      <vt:lpstr>Possible future conditional situation</vt:lpstr>
      <vt:lpstr>Possible future conditional situation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326</cp:revision>
  <dcterms:created xsi:type="dcterms:W3CDTF">2019-02-21T18:53:00Z</dcterms:created>
  <dcterms:modified xsi:type="dcterms:W3CDTF">2023-06-15T12:49:33Z</dcterms:modified>
</cp:coreProperties>
</file>