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86" r:id="rId3"/>
    <p:sldId id="271" r:id="rId4"/>
    <p:sldId id="257" r:id="rId5"/>
    <p:sldId id="352" r:id="rId6"/>
    <p:sldId id="380" r:id="rId7"/>
    <p:sldId id="3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8819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Folheto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7"/>
            <a:ext cx="6343651" cy="3505565"/>
          </a:xfrm>
        </p:spPr>
        <p:txBody>
          <a:bodyPr>
            <a:normAutofit/>
          </a:bodyPr>
          <a:lstStyle/>
          <a:p>
            <a:r>
              <a:rPr lang="pt-BR" dirty="0"/>
              <a:t>O folheto tem o objetivo de promover uma causa ou ideia de forma objetiva e despertando a atenção do público.</a:t>
            </a:r>
          </a:p>
          <a:p>
            <a:r>
              <a:rPr lang="pt-BR" dirty="0"/>
              <a:t>Geralmente, ele apresenta título, subtítulo, texto explicativo ou informativo curto e impactante, imagens atrativas e a logomarca da instituição responsável pela divulgação.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59" y="1919950"/>
            <a:ext cx="3734043" cy="448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45" y="3952471"/>
            <a:ext cx="2199649" cy="218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68667"/>
            <a:ext cx="1970569" cy="19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Problemas de saúde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32799" y="3670074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broken</a:t>
            </a:r>
            <a:r>
              <a:rPr lang="pt-BR" dirty="0"/>
              <a:t> </a:t>
            </a:r>
            <a:r>
              <a:rPr lang="pt-BR" dirty="0" err="1"/>
              <a:t>leg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36" y="1769166"/>
            <a:ext cx="1990139" cy="203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96" y="1817068"/>
            <a:ext cx="1864955" cy="18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1" y="4182417"/>
            <a:ext cx="1834395" cy="19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18407" y="368510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cough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39359" y="3651023"/>
            <a:ext cx="15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fever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253716" y="5993185"/>
            <a:ext cx="15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headache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353613" y="6028968"/>
            <a:ext cx="1810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dirty="0" err="1"/>
              <a:t>stomachache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097977" y="6048018"/>
            <a:ext cx="1884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toothache</a:t>
            </a: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9640093" y="4160539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Fabio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Eiji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Sirasuma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/Arquivo da editora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4" y="3993514"/>
            <a:ext cx="2168159" cy="21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3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22" y="3907877"/>
            <a:ext cx="2329724" cy="211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56" y="1640480"/>
            <a:ext cx="2439945" cy="21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91" y="1637351"/>
            <a:ext cx="2291019" cy="22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Problemas de saúde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32799" y="3708173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backache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18407" y="372320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cold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020309" y="3708174"/>
            <a:ext cx="15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earache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244190" y="5993184"/>
            <a:ext cx="15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flu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29104" y="6005414"/>
            <a:ext cx="1810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</a:t>
            </a:r>
            <a:r>
              <a:rPr lang="pt-BR" dirty="0" err="1"/>
              <a:t>rash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8977473" y="5962293"/>
            <a:ext cx="1884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sore </a:t>
            </a:r>
            <a:r>
              <a:rPr lang="pt-BR" dirty="0" err="1"/>
              <a:t>throat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5" y="1794015"/>
            <a:ext cx="2021323" cy="199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2" y="4004955"/>
            <a:ext cx="2548615" cy="202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70" y="4077299"/>
            <a:ext cx="2664780" cy="19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9640093" y="4160539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Fabio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Eiji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Sirasuma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/Arquivo da editora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03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Should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 txBox="1">
            <a:spLocks/>
          </p:cNvSpPr>
          <p:nvPr/>
        </p:nvSpPr>
        <p:spPr>
          <a:xfrm>
            <a:off x="793748" y="1955436"/>
            <a:ext cx="6616701" cy="131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verbo modal </a:t>
            </a:r>
            <a:r>
              <a:rPr lang="pt-BR" b="1" i="1" dirty="0" err="1"/>
              <a:t>should</a:t>
            </a:r>
            <a:r>
              <a:rPr lang="pt-BR" dirty="0"/>
              <a:t> seguido de um verbo em sua forma base é usado para dar conselhos e expressar recomendações.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7877176" y="2035038"/>
            <a:ext cx="3273425" cy="4093982"/>
            <a:chOff x="-802385" y="133667"/>
            <a:chExt cx="2922815" cy="359228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-802384" y="133667"/>
              <a:ext cx="2922814" cy="359228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-802385" y="254390"/>
              <a:ext cx="2922814" cy="107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Para frases negativas, usamos </a:t>
              </a:r>
              <a:r>
                <a:rPr lang="pt-BR" b="1" i="1" dirty="0" err="1"/>
                <a:t>should</a:t>
              </a:r>
              <a:r>
                <a:rPr lang="pt-BR" b="1" i="1" dirty="0"/>
                <a:t> </a:t>
              </a:r>
              <a:r>
                <a:rPr lang="pt-BR" b="1" i="1" dirty="0" err="1"/>
                <a:t>not</a:t>
              </a:r>
              <a:r>
                <a:rPr lang="pt-BR" b="1" i="1" dirty="0"/>
                <a:t> </a:t>
              </a:r>
              <a:r>
                <a:rPr lang="pt-BR" dirty="0"/>
                <a:t>e um verbo em sua forma base.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i="1" dirty="0"/>
                <a:t>He </a:t>
              </a:r>
              <a:r>
                <a:rPr lang="pt-BR" b="1" i="1" dirty="0" err="1"/>
                <a:t>shouldn’t</a:t>
              </a:r>
              <a:r>
                <a:rPr lang="pt-BR" b="1" i="1" dirty="0"/>
                <a:t> </a:t>
              </a:r>
              <a:r>
                <a:rPr lang="pt-BR" b="1" i="1" dirty="0" err="1"/>
                <a:t>eat</a:t>
              </a:r>
              <a:r>
                <a:rPr lang="pt-BR" b="1" i="1" dirty="0"/>
                <a:t> </a:t>
              </a:r>
              <a:r>
                <a:rPr lang="pt-BR" i="1" dirty="0" err="1"/>
                <a:t>candy</a:t>
              </a:r>
              <a:r>
                <a:rPr lang="pt-BR" i="1" dirty="0"/>
                <a:t> </a:t>
              </a:r>
              <a:r>
                <a:rPr lang="pt-BR" i="1" dirty="0" err="1"/>
                <a:t>because</a:t>
              </a:r>
              <a:r>
                <a:rPr lang="pt-BR" i="1" dirty="0"/>
                <a:t> </a:t>
              </a:r>
              <a:r>
                <a:rPr lang="pt-BR" i="1" dirty="0" err="1"/>
                <a:t>he</a:t>
              </a:r>
              <a:r>
                <a:rPr lang="pt-BR" i="1" dirty="0"/>
                <a:t> </a:t>
              </a:r>
              <a:r>
                <a:rPr lang="pt-BR" i="1" dirty="0" err="1"/>
                <a:t>has</a:t>
              </a:r>
              <a:r>
                <a:rPr lang="pt-BR" i="1" dirty="0"/>
                <a:t> a </a:t>
              </a:r>
              <a:r>
                <a:rPr lang="pt-BR" i="1" dirty="0" err="1"/>
                <a:t>toothache</a:t>
              </a:r>
              <a:r>
                <a:rPr lang="pt-BR" i="1" dirty="0"/>
                <a:t>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/>
                <a:t>Para frases interrogativas, usamos </a:t>
              </a:r>
              <a:r>
                <a:rPr lang="pt-BR" b="1" i="1" dirty="0" err="1"/>
                <a:t>should</a:t>
              </a:r>
              <a:r>
                <a:rPr lang="pt-BR" b="1" i="1" dirty="0"/>
                <a:t> </a:t>
              </a:r>
              <a:r>
                <a:rPr lang="pt-BR" dirty="0"/>
                <a:t>antes do sujeito e do verbo em sua forma base.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b="1" i="1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dirty="0" err="1"/>
                <a:t>Should</a:t>
              </a:r>
              <a:r>
                <a:rPr lang="pt-BR" b="1" i="1" dirty="0"/>
                <a:t> </a:t>
              </a:r>
              <a:r>
                <a:rPr lang="pt-BR" i="1" dirty="0" err="1"/>
                <a:t>he</a:t>
              </a:r>
              <a:r>
                <a:rPr lang="pt-BR" i="1" dirty="0"/>
                <a:t> </a:t>
              </a:r>
              <a:r>
                <a:rPr lang="pt-BR" b="1" i="1" dirty="0" err="1"/>
                <a:t>take</a:t>
              </a:r>
              <a:r>
                <a:rPr lang="pt-BR" i="1" dirty="0"/>
                <a:t> </a:t>
              </a:r>
              <a:r>
                <a:rPr lang="pt-BR" i="1" dirty="0" err="1"/>
                <a:t>an</a:t>
              </a:r>
              <a:r>
                <a:rPr lang="pt-BR" i="1" dirty="0"/>
                <a:t> </a:t>
              </a:r>
              <a:r>
                <a:rPr lang="pt-BR" i="1" dirty="0" err="1"/>
                <a:t>aspirin</a:t>
              </a:r>
              <a:r>
                <a:rPr lang="pt-BR" i="1" dirty="0"/>
                <a:t> for </a:t>
              </a:r>
              <a:r>
                <a:rPr lang="pt-BR" i="1" dirty="0" err="1"/>
                <a:t>headache</a:t>
              </a:r>
              <a:r>
                <a:rPr lang="pt-BR" i="1" dirty="0"/>
                <a:t>?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46" y="3400814"/>
            <a:ext cx="3816879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11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263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1</vt:lpstr>
      <vt:lpstr>Folheto</vt:lpstr>
      <vt:lpstr>Problemas de saúde</vt:lpstr>
      <vt:lpstr>Problemas de saúde</vt:lpstr>
      <vt:lpstr>Should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2023-06-15T12:48:53Z</dcterms:modified>
</cp:coreProperties>
</file>