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01" r:id="rId3"/>
    <p:sldId id="351" r:id="rId4"/>
    <p:sldId id="343" r:id="rId5"/>
    <p:sldId id="359" r:id="rId6"/>
    <p:sldId id="375" r:id="rId7"/>
    <p:sldId id="398" r:id="rId8"/>
    <p:sldId id="379" r:id="rId9"/>
    <p:sldId id="39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4586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Postagem de </a:t>
            </a:r>
            <a:r>
              <a:rPr lang="pt-BR" i="1" dirty="0"/>
              <a:t>blog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9" y="2658732"/>
            <a:ext cx="6753225" cy="2876915"/>
          </a:xfrm>
        </p:spPr>
        <p:txBody>
          <a:bodyPr>
            <a:normAutofit/>
          </a:bodyPr>
          <a:lstStyle/>
          <a:p>
            <a:r>
              <a:rPr lang="pt-BR" dirty="0"/>
              <a:t>A postagem de </a:t>
            </a:r>
            <a:r>
              <a:rPr lang="pt-BR" i="1" dirty="0"/>
              <a:t>blog</a:t>
            </a:r>
            <a:r>
              <a:rPr lang="pt-BR" dirty="0"/>
              <a:t> é um gênero textual digital publicado na internet. A linguagem empregada no texto dependerá do público alvo e do assunto abordado, portanto, pode ser formal ou informal. A postagem apresenta título, introdução e tópicos, além da data da publicação.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2" y="2952750"/>
            <a:ext cx="3589927" cy="22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3684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Planos para o futuro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968245"/>
            <a:ext cx="2776537" cy="155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968245"/>
            <a:ext cx="2576511" cy="160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68245"/>
            <a:ext cx="2628863" cy="155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4252913"/>
            <a:ext cx="2757809" cy="161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68" y="4252913"/>
            <a:ext cx="2733675" cy="158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684416" y="3537464"/>
            <a:ext cx="126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adopt</a:t>
            </a:r>
            <a:r>
              <a:rPr lang="pt-BR" dirty="0"/>
              <a:t> a pet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147817" y="3537464"/>
            <a:ext cx="20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get</a:t>
            </a:r>
            <a:r>
              <a:rPr lang="pt-BR" dirty="0"/>
              <a:t> a </a:t>
            </a:r>
            <a:r>
              <a:rPr lang="pt-BR" dirty="0" err="1"/>
              <a:t>college</a:t>
            </a:r>
            <a:r>
              <a:rPr lang="pt-BR" dirty="0"/>
              <a:t> </a:t>
            </a:r>
            <a:r>
              <a:rPr lang="pt-BR" dirty="0" err="1"/>
              <a:t>degree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400615" y="3537464"/>
            <a:ext cx="99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get</a:t>
            </a:r>
            <a:r>
              <a:rPr lang="pt-BR" dirty="0"/>
              <a:t> a </a:t>
            </a:r>
            <a:r>
              <a:rPr lang="pt-BR" dirty="0" err="1"/>
              <a:t>job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12796" y="5844206"/>
            <a:ext cx="71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travel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298884" y="5848742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have a family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247217" y="584420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buy</a:t>
            </a:r>
            <a:r>
              <a:rPr lang="pt-BR" dirty="0"/>
              <a:t> a </a:t>
            </a:r>
            <a:r>
              <a:rPr lang="pt-BR" dirty="0" err="1"/>
              <a:t>house</a:t>
            </a:r>
            <a:endParaRPr lang="pt-BR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96" y="4252913"/>
            <a:ext cx="2760478" cy="158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1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Future - </a:t>
            </a:r>
            <a:r>
              <a:rPr lang="pt-BR" i="1" dirty="0" err="1"/>
              <a:t>going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009411"/>
            <a:ext cx="10256520" cy="914764"/>
          </a:xfrm>
        </p:spPr>
        <p:txBody>
          <a:bodyPr>
            <a:normAutofit/>
          </a:bodyPr>
          <a:lstStyle/>
          <a:p>
            <a:r>
              <a:rPr lang="pt-BR" b="1" i="1" dirty="0" err="1"/>
              <a:t>Going</a:t>
            </a:r>
            <a:r>
              <a:rPr lang="pt-BR" b="1" i="1" dirty="0"/>
              <a:t>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dirty="0"/>
              <a:t>é usado para falar de uma situação do futuro que é certa ou planejada.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195639"/>
            <a:ext cx="3376612" cy="26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45" y="3195639"/>
            <a:ext cx="3711130" cy="26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Future - </a:t>
            </a:r>
            <a:r>
              <a:rPr lang="pt-BR" i="1" dirty="0" err="1"/>
              <a:t>going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5" y="2054098"/>
            <a:ext cx="6848480" cy="4342606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/>
              <a:t>Em sentenças afirmativas, utilizamos o verbo </a:t>
            </a:r>
            <a:r>
              <a:rPr lang="pt-BR" sz="2600" b="1" i="1" dirty="0" err="1"/>
              <a:t>to</a:t>
            </a:r>
            <a:r>
              <a:rPr lang="pt-BR" sz="2600" b="1" i="1" dirty="0"/>
              <a:t> </a:t>
            </a:r>
            <a:r>
              <a:rPr lang="pt-BR" sz="2600" b="1" i="1" dirty="0" err="1"/>
              <a:t>be</a:t>
            </a:r>
            <a:r>
              <a:rPr lang="pt-BR" sz="2600" dirty="0"/>
              <a:t> e </a:t>
            </a:r>
            <a:r>
              <a:rPr lang="pt-BR" sz="2600" b="1" i="1" dirty="0" err="1"/>
              <a:t>going</a:t>
            </a:r>
            <a:r>
              <a:rPr lang="pt-BR" sz="2600" b="1" i="1" dirty="0"/>
              <a:t> </a:t>
            </a:r>
            <a:r>
              <a:rPr lang="pt-BR" sz="2600" b="1" i="1" dirty="0" err="1"/>
              <a:t>to</a:t>
            </a:r>
            <a:r>
              <a:rPr lang="pt-BR" sz="2600" b="1" i="1" dirty="0"/>
              <a:t> </a:t>
            </a:r>
            <a:r>
              <a:rPr lang="pt-BR" sz="2600" dirty="0"/>
              <a:t>seguido do verbo na forma base. </a:t>
            </a:r>
          </a:p>
          <a:p>
            <a:pPr marL="0" indent="0" algn="ctr">
              <a:buNone/>
            </a:pPr>
            <a:r>
              <a:rPr lang="pt-BR" sz="2400" i="1" dirty="0" err="1"/>
              <a:t>She</a:t>
            </a:r>
            <a:r>
              <a:rPr lang="pt-BR" sz="2400" i="1" dirty="0"/>
              <a:t> </a:t>
            </a:r>
            <a:r>
              <a:rPr lang="pt-BR" sz="2400" b="1" i="1" dirty="0" err="1"/>
              <a:t>is</a:t>
            </a:r>
            <a:r>
              <a:rPr lang="pt-BR" sz="2400" b="1" i="1" dirty="0"/>
              <a:t> </a:t>
            </a:r>
            <a:r>
              <a:rPr lang="pt-BR" sz="2400" b="1" i="1" dirty="0" err="1"/>
              <a:t>going</a:t>
            </a:r>
            <a:r>
              <a:rPr lang="pt-BR" sz="2400" b="1" i="1" dirty="0"/>
              <a:t> </a:t>
            </a:r>
            <a:r>
              <a:rPr lang="pt-BR" sz="2400" b="1" i="1" dirty="0" err="1"/>
              <a:t>to</a:t>
            </a:r>
            <a:r>
              <a:rPr lang="pt-BR" sz="2400" b="1" i="1" dirty="0"/>
              <a:t> </a:t>
            </a:r>
            <a:r>
              <a:rPr lang="pt-BR" sz="2400" b="1" i="1" dirty="0" err="1"/>
              <a:t>adopt</a:t>
            </a:r>
            <a:r>
              <a:rPr lang="pt-BR" sz="2400" i="1" dirty="0"/>
              <a:t> a pet.</a:t>
            </a:r>
          </a:p>
          <a:p>
            <a:pPr marL="0" indent="0" algn="ctr">
              <a:buNone/>
            </a:pPr>
            <a:endParaRPr lang="pt-BR" sz="2400" i="1" dirty="0"/>
          </a:p>
          <a:p>
            <a:r>
              <a:rPr lang="pt-BR" sz="2400" dirty="0"/>
              <a:t>Em sentenças negativas, utilizamos o verbo </a:t>
            </a:r>
            <a:r>
              <a:rPr lang="pt-BR" sz="2400" b="1" i="1" dirty="0" err="1"/>
              <a:t>to</a:t>
            </a:r>
            <a:r>
              <a:rPr lang="pt-BR" sz="2400" b="1" i="1" dirty="0"/>
              <a:t> </a:t>
            </a:r>
            <a:r>
              <a:rPr lang="pt-BR" sz="2400" b="1" i="1" dirty="0" err="1"/>
              <a:t>be</a:t>
            </a:r>
            <a:r>
              <a:rPr lang="pt-BR" sz="2400" dirty="0"/>
              <a:t>, </a:t>
            </a:r>
            <a:r>
              <a:rPr lang="pt-BR" sz="2400" b="1" i="1" dirty="0" err="1"/>
              <a:t>not</a:t>
            </a:r>
            <a:r>
              <a:rPr lang="pt-BR" sz="2400" dirty="0"/>
              <a:t> e </a:t>
            </a:r>
            <a:r>
              <a:rPr lang="pt-BR" sz="2400" b="1" i="1" dirty="0" err="1"/>
              <a:t>going</a:t>
            </a:r>
            <a:r>
              <a:rPr lang="pt-BR" sz="2400" b="1" i="1" dirty="0"/>
              <a:t> </a:t>
            </a:r>
            <a:r>
              <a:rPr lang="pt-BR" sz="2400" b="1" i="1" dirty="0" err="1"/>
              <a:t>to</a:t>
            </a:r>
            <a:r>
              <a:rPr lang="pt-BR" sz="2400" b="1" i="1" dirty="0"/>
              <a:t> </a:t>
            </a:r>
            <a:r>
              <a:rPr lang="pt-BR" sz="2400" dirty="0"/>
              <a:t>seguido do verbo na forma base. </a:t>
            </a:r>
          </a:p>
          <a:p>
            <a:pPr marL="0" indent="0" algn="ctr">
              <a:buNone/>
            </a:pPr>
            <a:r>
              <a:rPr lang="pt-BR" sz="2400" i="1" dirty="0" err="1"/>
              <a:t>They</a:t>
            </a:r>
            <a:r>
              <a:rPr lang="pt-BR" sz="2400" i="1" dirty="0"/>
              <a:t> are </a:t>
            </a:r>
            <a:r>
              <a:rPr lang="pt-BR" sz="2400" i="1" dirty="0" err="1"/>
              <a:t>going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buy</a:t>
            </a:r>
            <a:r>
              <a:rPr lang="pt-BR" sz="2400" i="1" dirty="0"/>
              <a:t> a new car.</a:t>
            </a:r>
          </a:p>
          <a:p>
            <a:endParaRPr lang="pt-BR" sz="2400" dirty="0"/>
          </a:p>
          <a:p>
            <a:r>
              <a:rPr lang="pt-BR" sz="2400" dirty="0"/>
              <a:t>Em sentenças interrogativas, o verbo </a:t>
            </a:r>
            <a:r>
              <a:rPr lang="pt-BR" sz="2400" b="1" i="1" dirty="0" err="1"/>
              <a:t>to</a:t>
            </a:r>
            <a:r>
              <a:rPr lang="pt-BR" sz="2400" b="1" i="1" dirty="0"/>
              <a:t> </a:t>
            </a:r>
            <a:r>
              <a:rPr lang="pt-BR" sz="2400" b="1" i="1" dirty="0" err="1"/>
              <a:t>be</a:t>
            </a:r>
            <a:r>
              <a:rPr lang="pt-BR" sz="2400" b="1" i="1" dirty="0"/>
              <a:t> </a:t>
            </a:r>
            <a:r>
              <a:rPr lang="pt-BR" sz="2400" dirty="0"/>
              <a:t>vem antes do sujeito, que é seguido por </a:t>
            </a:r>
            <a:r>
              <a:rPr lang="pt-BR" sz="2400" b="1" i="1" dirty="0" err="1"/>
              <a:t>going</a:t>
            </a:r>
            <a:r>
              <a:rPr lang="pt-BR" sz="2400" b="1" i="1" dirty="0"/>
              <a:t> </a:t>
            </a:r>
            <a:r>
              <a:rPr lang="pt-BR" sz="2400" b="1" i="1" dirty="0" err="1"/>
              <a:t>to</a:t>
            </a:r>
            <a:r>
              <a:rPr lang="pt-BR" sz="2400" b="1" i="1" dirty="0"/>
              <a:t> </a:t>
            </a:r>
            <a:r>
              <a:rPr lang="pt-BR" sz="2400" dirty="0"/>
              <a:t>e o verbo na forma base. </a:t>
            </a:r>
          </a:p>
          <a:p>
            <a:pPr marL="0" indent="0" algn="ctr">
              <a:buNone/>
            </a:pPr>
            <a:r>
              <a:rPr lang="en-US" sz="2400" b="1" i="1" dirty="0"/>
              <a:t>Are </a:t>
            </a:r>
            <a:r>
              <a:rPr lang="en-US" sz="2400" i="1" dirty="0"/>
              <a:t>you </a:t>
            </a:r>
            <a:r>
              <a:rPr lang="en-US" sz="2400" b="1" i="1" dirty="0"/>
              <a:t>going to move </a:t>
            </a:r>
            <a:r>
              <a:rPr lang="en-US" sz="2400" i="1" dirty="0"/>
              <a:t>to a different city?</a:t>
            </a:r>
            <a:endParaRPr lang="pt-BR" sz="2400" i="1" dirty="0"/>
          </a:p>
          <a:p>
            <a:endParaRPr lang="pt-BR" sz="2400" dirty="0"/>
          </a:p>
          <a:p>
            <a:endParaRPr lang="pt-BR" sz="2400" dirty="0"/>
          </a:p>
          <a:p>
            <a:pPr marL="0" indent="0" algn="ctr">
              <a:buNone/>
            </a:pPr>
            <a:endParaRPr lang="pt-BR" sz="2400" i="1" dirty="0"/>
          </a:p>
          <a:p>
            <a:pPr marL="0" indent="0" algn="ctr">
              <a:buNone/>
            </a:pPr>
            <a:endParaRPr lang="pt-BR" sz="2400" i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50" y="1965225"/>
            <a:ext cx="2030113" cy="14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29" y="3533349"/>
            <a:ext cx="2018422" cy="14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29" y="5124450"/>
            <a:ext cx="1979734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4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Future - present continuous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1974220"/>
            <a:ext cx="10583325" cy="1130930"/>
          </a:xfrm>
        </p:spPr>
        <p:txBody>
          <a:bodyPr>
            <a:noAutofit/>
          </a:bodyPr>
          <a:lstStyle/>
          <a:p>
            <a:r>
              <a:rPr lang="pt-BR" sz="2600" dirty="0"/>
              <a:t>O </a:t>
            </a:r>
            <a:r>
              <a:rPr lang="pt-BR" sz="2600" b="1" i="1" dirty="0" err="1"/>
              <a:t>present</a:t>
            </a:r>
            <a:r>
              <a:rPr lang="pt-BR" sz="2600" b="1" i="1" dirty="0"/>
              <a:t> </a:t>
            </a:r>
            <a:r>
              <a:rPr lang="pt-BR" sz="2600" b="1" i="1" dirty="0" err="1"/>
              <a:t>continuous</a:t>
            </a:r>
            <a:r>
              <a:rPr lang="pt-BR" sz="2600" dirty="0"/>
              <a:t>, além de falar sobre ações que estão acontecendo no momento da fala no presente, pode ser usado para falar sobre planos ou acordos para o futuro, que estão certos ou combinados para acontecer.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5" y="3340782"/>
            <a:ext cx="7443786" cy="28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3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Future - present continuous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1974219"/>
            <a:ext cx="10583325" cy="4598031"/>
          </a:xfrm>
        </p:spPr>
        <p:txBody>
          <a:bodyPr>
            <a:noAutofit/>
          </a:bodyPr>
          <a:lstStyle/>
          <a:p>
            <a:r>
              <a:rPr lang="pt-BR" sz="2500" dirty="0"/>
              <a:t>Em sentenças afirmativas,  o </a:t>
            </a:r>
            <a:r>
              <a:rPr lang="pt-BR" sz="2500" b="1" i="1" dirty="0" err="1"/>
              <a:t>present</a:t>
            </a:r>
            <a:r>
              <a:rPr lang="pt-BR" sz="2500" b="1" i="1" dirty="0"/>
              <a:t> </a:t>
            </a:r>
            <a:r>
              <a:rPr lang="pt-BR" sz="2500" b="1" i="1" dirty="0" err="1"/>
              <a:t>continuous</a:t>
            </a:r>
            <a:r>
              <a:rPr lang="pt-BR" sz="2500" b="1" i="1" dirty="0"/>
              <a:t> </a:t>
            </a:r>
            <a:r>
              <a:rPr lang="pt-BR" sz="2500" dirty="0"/>
              <a:t>é formado pelo verbo </a:t>
            </a:r>
            <a:r>
              <a:rPr lang="pt-BR" sz="2500" b="1" i="1" dirty="0" err="1"/>
              <a:t>to</a:t>
            </a:r>
            <a:r>
              <a:rPr lang="pt-BR" sz="2500" b="1" i="1" dirty="0"/>
              <a:t> </a:t>
            </a:r>
            <a:r>
              <a:rPr lang="pt-BR" sz="2500" b="1" i="1" dirty="0" err="1"/>
              <a:t>be</a:t>
            </a:r>
            <a:r>
              <a:rPr lang="pt-BR" sz="2500" b="1" i="1" dirty="0"/>
              <a:t> </a:t>
            </a:r>
            <a:r>
              <a:rPr lang="pt-BR" sz="2500" dirty="0"/>
              <a:t>e o verbo principal com a adição da partícula </a:t>
            </a:r>
            <a:r>
              <a:rPr lang="pt-BR" sz="2500" b="1" i="1" dirty="0"/>
              <a:t>-ing</a:t>
            </a:r>
            <a:r>
              <a:rPr lang="pt-BR" sz="2500" dirty="0"/>
              <a:t>.</a:t>
            </a:r>
          </a:p>
          <a:p>
            <a:pPr marL="0" lvl="0" indent="0" algn="ctr">
              <a:buNone/>
            </a:pPr>
            <a:r>
              <a:rPr lang="en-US" sz="2400" i="1" dirty="0"/>
              <a:t>I </a:t>
            </a:r>
            <a:r>
              <a:rPr lang="en-US" sz="2400" b="1" i="1" dirty="0"/>
              <a:t>am doing</a:t>
            </a:r>
            <a:r>
              <a:rPr lang="en-US" sz="2400" i="1" dirty="0"/>
              <a:t> an English test in two days. </a:t>
            </a:r>
          </a:p>
          <a:p>
            <a:pPr marL="0" lvl="0" indent="0">
              <a:buNone/>
            </a:pPr>
            <a:endParaRPr lang="en-US" sz="2000" i="1" dirty="0"/>
          </a:p>
          <a:p>
            <a:r>
              <a:rPr lang="pt-BR" sz="2500" dirty="0"/>
              <a:t>Em sentenças negativas,  esse tempo verbal é formado pelo verbo </a:t>
            </a:r>
            <a:r>
              <a:rPr lang="pt-BR" sz="2500" b="1" i="1" dirty="0" err="1"/>
              <a:t>to</a:t>
            </a:r>
            <a:r>
              <a:rPr lang="pt-BR" sz="2500" b="1" i="1" dirty="0"/>
              <a:t> </a:t>
            </a:r>
            <a:r>
              <a:rPr lang="pt-BR" sz="2500" b="1" i="1" dirty="0" err="1"/>
              <a:t>be</a:t>
            </a:r>
            <a:r>
              <a:rPr lang="pt-BR" sz="2500" dirty="0"/>
              <a:t>, </a:t>
            </a:r>
            <a:r>
              <a:rPr lang="pt-BR" sz="2500" b="1" i="1" dirty="0" err="1"/>
              <a:t>not</a:t>
            </a:r>
            <a:r>
              <a:rPr lang="pt-BR" sz="2500" dirty="0"/>
              <a:t> e o verbo principal com a adição da partícula </a:t>
            </a:r>
            <a:r>
              <a:rPr lang="pt-BR" sz="2500" b="1" i="1" dirty="0"/>
              <a:t>-ing</a:t>
            </a:r>
            <a:r>
              <a:rPr lang="pt-BR" sz="2500" dirty="0"/>
              <a:t>.</a:t>
            </a:r>
          </a:p>
          <a:p>
            <a:pPr marL="0" lvl="0" indent="0" algn="ctr">
              <a:buNone/>
            </a:pPr>
            <a:r>
              <a:rPr lang="en-US" sz="2400" i="1" dirty="0"/>
              <a:t>We </a:t>
            </a:r>
            <a:r>
              <a:rPr lang="en-US" sz="2400" b="1" i="1" dirty="0"/>
              <a:t>are not doing </a:t>
            </a:r>
            <a:r>
              <a:rPr lang="en-US" sz="2400" i="1" dirty="0"/>
              <a:t>anything this evening.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500" dirty="0"/>
              <a:t>Em sentenças interrogativas,  esse tempo verbal é formado pelo verbo </a:t>
            </a:r>
            <a:r>
              <a:rPr lang="pt-BR" sz="2500" b="1" i="1" dirty="0" err="1"/>
              <a:t>to</a:t>
            </a:r>
            <a:r>
              <a:rPr lang="pt-BR" sz="2500" b="1" i="1" dirty="0"/>
              <a:t> </a:t>
            </a:r>
            <a:r>
              <a:rPr lang="pt-BR" sz="2500" b="1" i="1" dirty="0" err="1"/>
              <a:t>be</a:t>
            </a:r>
            <a:r>
              <a:rPr lang="pt-BR" sz="2500" dirty="0"/>
              <a:t> antes do sujeito e pelo verbo principal com a adição da partícula </a:t>
            </a:r>
            <a:r>
              <a:rPr lang="pt-BR" sz="2500" b="1" i="1" dirty="0"/>
              <a:t>-ing</a:t>
            </a:r>
            <a:r>
              <a:rPr lang="pt-BR" sz="2500" dirty="0"/>
              <a:t>.</a:t>
            </a:r>
          </a:p>
          <a:p>
            <a:pPr marL="0" lvl="0" indent="0" algn="ctr">
              <a:buNone/>
            </a:pPr>
            <a:r>
              <a:rPr lang="en-US" sz="2400" b="1" i="1" dirty="0"/>
              <a:t>Are</a:t>
            </a:r>
            <a:r>
              <a:rPr lang="en-US" sz="2400" i="1" dirty="0"/>
              <a:t> you </a:t>
            </a:r>
            <a:r>
              <a:rPr lang="en-US" sz="2400" b="1" i="1" dirty="0"/>
              <a:t>going</a:t>
            </a:r>
            <a:r>
              <a:rPr lang="en-US" sz="2400" i="1" dirty="0"/>
              <a:t> to the dentist this week?</a:t>
            </a:r>
          </a:p>
          <a:p>
            <a:endParaRPr lang="pt-BR" sz="2600" dirty="0"/>
          </a:p>
          <a:p>
            <a:endParaRPr lang="pt-BR" sz="2600" dirty="0"/>
          </a:p>
          <a:p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endParaRPr lang="pt-BR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35484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509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8</vt:lpstr>
      <vt:lpstr>Postagem de blog</vt:lpstr>
      <vt:lpstr>Planos para o futuro</vt:lpstr>
      <vt:lpstr>Future - going to</vt:lpstr>
      <vt:lpstr>Future - going to</vt:lpstr>
      <vt:lpstr>Future - present continuous</vt:lpstr>
      <vt:lpstr>Future - present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2023-06-15T12:44:25Z</dcterms:modified>
</cp:coreProperties>
</file>