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401" r:id="rId3"/>
    <p:sldId id="349" r:id="rId4"/>
    <p:sldId id="350" r:id="rId5"/>
    <p:sldId id="358" r:id="rId6"/>
    <p:sldId id="397" r:id="rId7"/>
    <p:sldId id="373" r:id="rId8"/>
    <p:sldId id="39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3478" autoAdjust="0"/>
  </p:normalViewPr>
  <p:slideViewPr>
    <p:cSldViewPr snapToGrid="0">
      <p:cViewPr varScale="1">
        <p:scale>
          <a:sx n="68" d="100"/>
          <a:sy n="68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 anchor="t"/>
        <a:lstStyle/>
        <a:p>
          <a:r>
            <a:rPr lang="pt-BR" sz="2800" b="1" dirty="0"/>
            <a:t>Previsões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1600" i="1" dirty="0"/>
            <a:t>In </a:t>
          </a:r>
          <a:r>
            <a:rPr lang="pt-BR" sz="1600" i="1" dirty="0" err="1"/>
            <a:t>the</a:t>
          </a:r>
          <a:r>
            <a:rPr lang="pt-BR" sz="1600" i="1" dirty="0"/>
            <a:t> future, </a:t>
          </a:r>
          <a:r>
            <a:rPr lang="pt-BR" sz="1600" i="1" dirty="0" err="1"/>
            <a:t>robots</a:t>
          </a:r>
          <a:r>
            <a:rPr lang="pt-BR" sz="1600" i="1" dirty="0"/>
            <a:t> </a:t>
          </a:r>
          <a:r>
            <a:rPr lang="pt-BR" sz="1600" b="1" i="1" dirty="0" err="1"/>
            <a:t>will</a:t>
          </a:r>
          <a:r>
            <a:rPr lang="pt-BR" sz="1600" b="1" i="1" dirty="0"/>
            <a:t> </a:t>
          </a:r>
          <a:r>
            <a:rPr lang="pt-BR" sz="1600" b="1" i="1" dirty="0" err="1"/>
            <a:t>have</a:t>
          </a:r>
          <a:r>
            <a:rPr lang="pt-BR" sz="1600" i="1" dirty="0"/>
            <a:t> feelings as </a:t>
          </a:r>
          <a:r>
            <a:rPr lang="pt-BR" sz="1600" i="1" dirty="0" err="1"/>
            <a:t>humans</a:t>
          </a:r>
          <a:r>
            <a:rPr lang="pt-BR" sz="1600" i="1" dirty="0"/>
            <a:t>.</a:t>
          </a:r>
          <a:endParaRPr lang="pt-BR" sz="1600" i="1" baseline="0" dirty="0"/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5B80DB0F-019B-4165-B672-1FA7089441F4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 anchor="t"/>
        <a:lstStyle/>
        <a:p>
          <a:r>
            <a:rPr lang="pt-BR" sz="2800" b="1" dirty="0"/>
            <a:t>Decisões feitas no momento</a:t>
          </a:r>
        </a:p>
      </dgm:t>
    </dgm:pt>
    <dgm:pt modelId="{0B53B72F-3A25-4D6C-A350-37D4C082A53F}" type="parTrans" cxnId="{48B2D112-9219-4E4C-9A55-132AD34D3B3B}">
      <dgm:prSet/>
      <dgm:spPr/>
      <dgm:t>
        <a:bodyPr/>
        <a:lstStyle/>
        <a:p>
          <a:endParaRPr lang="pt-BR"/>
        </a:p>
      </dgm:t>
    </dgm:pt>
    <dgm:pt modelId="{18E88DBF-9889-4D15-9D0C-83BFE8AAE7A6}" type="sibTrans" cxnId="{48B2D112-9219-4E4C-9A55-132AD34D3B3B}">
      <dgm:prSet/>
      <dgm:spPr/>
      <dgm:t>
        <a:bodyPr/>
        <a:lstStyle/>
        <a:p>
          <a:endParaRPr lang="pt-BR"/>
        </a:p>
      </dgm:t>
    </dgm:pt>
    <dgm:pt modelId="{FC822F22-BCE8-4FCD-9B75-C808AC7C47A4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1600" i="1" dirty="0"/>
            <a:t>As </a:t>
          </a:r>
          <a:r>
            <a:rPr lang="pt-BR" sz="1600" i="1" dirty="0" err="1"/>
            <a:t>my</a:t>
          </a:r>
          <a:r>
            <a:rPr lang="pt-BR" sz="1600" i="1" dirty="0"/>
            <a:t> mouse </a:t>
          </a:r>
          <a:r>
            <a:rPr lang="pt-BR" sz="1600" i="1" dirty="0" err="1"/>
            <a:t>just</a:t>
          </a:r>
          <a:r>
            <a:rPr lang="pt-BR" sz="1600" i="1" dirty="0"/>
            <a:t> </a:t>
          </a:r>
          <a:r>
            <a:rPr lang="pt-BR" sz="1600" i="1" dirty="0" err="1"/>
            <a:t>broke</a:t>
          </a:r>
          <a:r>
            <a:rPr lang="pt-BR" sz="1600" i="1" dirty="0"/>
            <a:t>, I </a:t>
          </a:r>
          <a:r>
            <a:rPr lang="pt-BR" sz="1600" b="1" i="1" dirty="0" err="1"/>
            <a:t>will</a:t>
          </a:r>
          <a:r>
            <a:rPr lang="pt-BR" sz="1600" b="1" i="1" dirty="0"/>
            <a:t> </a:t>
          </a:r>
          <a:r>
            <a:rPr lang="pt-BR" sz="1600" b="1" i="1" dirty="0" err="1"/>
            <a:t>buy</a:t>
          </a:r>
          <a:r>
            <a:rPr lang="pt-BR" sz="1600" b="1" i="1" dirty="0"/>
            <a:t> </a:t>
          </a:r>
          <a:r>
            <a:rPr lang="pt-BR" sz="1600" i="1" dirty="0"/>
            <a:t>a new </a:t>
          </a:r>
          <a:r>
            <a:rPr lang="pt-BR" sz="1600" i="1" dirty="0" err="1"/>
            <a:t>one</a:t>
          </a:r>
          <a:r>
            <a:rPr lang="pt-BR" sz="1600" i="1" dirty="0"/>
            <a:t>.</a:t>
          </a:r>
        </a:p>
      </dgm:t>
    </dgm:pt>
    <dgm:pt modelId="{7C842DCA-5B6B-4DAC-B8D0-2836899848D5}" type="parTrans" cxnId="{A176EE90-2088-4C98-A541-0C220F3207C2}">
      <dgm:prSet/>
      <dgm:spPr/>
      <dgm:t>
        <a:bodyPr/>
        <a:lstStyle/>
        <a:p>
          <a:endParaRPr lang="pt-BR"/>
        </a:p>
      </dgm:t>
    </dgm:pt>
    <dgm:pt modelId="{95C17A1A-AF5F-4F9A-BE2B-E4E3C00E1EA9}" type="sibTrans" cxnId="{A176EE90-2088-4C98-A541-0C220F3207C2}">
      <dgm:prSet/>
      <dgm:spPr/>
      <dgm:t>
        <a:bodyPr/>
        <a:lstStyle/>
        <a:p>
          <a:endParaRPr lang="pt-BR"/>
        </a:p>
      </dgm:t>
    </dgm:pt>
    <dgm:pt modelId="{779B315E-124D-4836-8862-598A0C19F565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 anchor="t"/>
        <a:lstStyle/>
        <a:p>
          <a:r>
            <a:rPr lang="pt-BR" sz="2800" b="1" dirty="0"/>
            <a:t>Ofertas ou promessas</a:t>
          </a:r>
        </a:p>
      </dgm:t>
    </dgm:pt>
    <dgm:pt modelId="{516320CB-900D-4F23-AB25-412DDE38AD15}" type="parTrans" cxnId="{0C2F3324-984F-48ED-AEBF-89FD679CEA68}">
      <dgm:prSet/>
      <dgm:spPr/>
      <dgm:t>
        <a:bodyPr/>
        <a:lstStyle/>
        <a:p>
          <a:endParaRPr lang="pt-BR"/>
        </a:p>
      </dgm:t>
    </dgm:pt>
    <dgm:pt modelId="{35B9B64B-3258-45F5-BD54-B97504368518}" type="sibTrans" cxnId="{0C2F3324-984F-48ED-AEBF-89FD679CEA68}">
      <dgm:prSet/>
      <dgm:spPr/>
      <dgm:t>
        <a:bodyPr/>
        <a:lstStyle/>
        <a:p>
          <a:endParaRPr lang="pt-BR"/>
        </a:p>
      </dgm:t>
    </dgm:pt>
    <dgm:pt modelId="{086E1DEB-5BCA-4863-A142-C403C97D628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1600" i="1" dirty="0"/>
            <a:t>I </a:t>
          </a:r>
          <a:r>
            <a:rPr lang="pt-BR" sz="1600" b="1" i="1" dirty="0" err="1"/>
            <a:t>will</a:t>
          </a:r>
          <a:r>
            <a:rPr lang="pt-BR" sz="1600" b="1" i="1" dirty="0"/>
            <a:t> help </a:t>
          </a:r>
          <a:r>
            <a:rPr lang="pt-BR" sz="1600" i="1" dirty="0" err="1"/>
            <a:t>you</a:t>
          </a:r>
          <a:r>
            <a:rPr lang="pt-BR" sz="1600" i="1" dirty="0"/>
            <a:t> </a:t>
          </a:r>
          <a:r>
            <a:rPr lang="pt-BR" sz="1600" i="1" dirty="0" err="1"/>
            <a:t>to</a:t>
          </a:r>
          <a:r>
            <a:rPr lang="pt-BR" sz="1600" i="1" dirty="0"/>
            <a:t> </a:t>
          </a:r>
          <a:r>
            <a:rPr lang="pt-BR" sz="1600" i="1" dirty="0" err="1"/>
            <a:t>fix</a:t>
          </a:r>
          <a:r>
            <a:rPr lang="pt-BR" sz="1600" i="1" dirty="0"/>
            <a:t> </a:t>
          </a:r>
          <a:r>
            <a:rPr lang="pt-BR" sz="1600" i="1" dirty="0" err="1"/>
            <a:t>the</a:t>
          </a:r>
          <a:r>
            <a:rPr lang="pt-BR" sz="1600" i="1" dirty="0"/>
            <a:t> </a:t>
          </a:r>
          <a:r>
            <a:rPr lang="pt-BR" sz="1600" i="1" dirty="0" err="1"/>
            <a:t>robot</a:t>
          </a:r>
          <a:r>
            <a:rPr lang="pt-BR" sz="1600" i="1" dirty="0"/>
            <a:t> </a:t>
          </a:r>
          <a:r>
            <a:rPr lang="pt-BR" sz="1600" i="1" dirty="0" err="1"/>
            <a:t>vacuum</a:t>
          </a:r>
          <a:r>
            <a:rPr lang="pt-BR" sz="1600" i="1" dirty="0"/>
            <a:t>.</a:t>
          </a:r>
        </a:p>
        <a:p>
          <a:r>
            <a:rPr lang="pt-BR" sz="1600" i="1" dirty="0" err="1"/>
            <a:t>She</a:t>
          </a:r>
          <a:r>
            <a:rPr lang="pt-BR" sz="1600" i="1" dirty="0"/>
            <a:t> </a:t>
          </a:r>
          <a:r>
            <a:rPr lang="pt-BR" sz="1600" i="1" dirty="0" err="1"/>
            <a:t>promises</a:t>
          </a:r>
          <a:r>
            <a:rPr lang="pt-BR" sz="1600" i="1" dirty="0"/>
            <a:t> </a:t>
          </a:r>
          <a:r>
            <a:rPr lang="pt-BR" sz="1600" i="1" dirty="0" err="1"/>
            <a:t>that</a:t>
          </a:r>
          <a:r>
            <a:rPr lang="pt-BR" sz="1600" i="1" dirty="0"/>
            <a:t> </a:t>
          </a:r>
          <a:r>
            <a:rPr lang="pt-BR" sz="1600" i="1" dirty="0" err="1"/>
            <a:t>she</a:t>
          </a:r>
          <a:r>
            <a:rPr lang="pt-BR" sz="1600" i="1" dirty="0"/>
            <a:t> </a:t>
          </a:r>
          <a:r>
            <a:rPr lang="pt-BR" sz="1600" b="1" i="1" dirty="0" err="1"/>
            <a:t>will</a:t>
          </a:r>
          <a:r>
            <a:rPr lang="pt-BR" sz="1600" b="1" i="1" dirty="0"/>
            <a:t> </a:t>
          </a:r>
          <a:r>
            <a:rPr lang="pt-BR" sz="1600" b="1" i="1" dirty="0" err="1"/>
            <a:t>spend</a:t>
          </a:r>
          <a:r>
            <a:rPr lang="pt-BR" sz="1600" i="1" dirty="0"/>
            <a:t> </a:t>
          </a:r>
          <a:r>
            <a:rPr lang="pt-BR" sz="1600" i="1" dirty="0" err="1"/>
            <a:t>less</a:t>
          </a:r>
          <a:r>
            <a:rPr lang="pt-BR" sz="1600" i="1" dirty="0"/>
            <a:t> time </a:t>
          </a:r>
          <a:r>
            <a:rPr lang="pt-BR" sz="1600" i="1" dirty="0" err="1"/>
            <a:t>on</a:t>
          </a:r>
          <a:r>
            <a:rPr lang="pt-BR" sz="1600" i="1" dirty="0"/>
            <a:t> </a:t>
          </a:r>
          <a:r>
            <a:rPr lang="pt-BR" sz="1600" i="1" dirty="0" err="1"/>
            <a:t>the</a:t>
          </a:r>
          <a:r>
            <a:rPr lang="pt-BR" sz="1600" i="1" dirty="0"/>
            <a:t> smartphone.</a:t>
          </a:r>
        </a:p>
      </dgm:t>
    </dgm:pt>
    <dgm:pt modelId="{980238F1-F049-4863-8AB6-B72400B1FA64}" type="parTrans" cxnId="{D6BCB41D-956B-4C8D-A0C2-5EAB98B044CE}">
      <dgm:prSet/>
      <dgm:spPr/>
      <dgm:t>
        <a:bodyPr/>
        <a:lstStyle/>
        <a:p>
          <a:endParaRPr lang="pt-BR"/>
        </a:p>
      </dgm:t>
    </dgm:pt>
    <dgm:pt modelId="{E3DBC7D3-3274-433F-A855-10AC1034EAB4}" type="sibTrans" cxnId="{D6BCB41D-956B-4C8D-A0C2-5EAB98B044CE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3" custLinFactNeighborX="2543"/>
      <dgm:spPr/>
    </dgm:pt>
    <dgm:pt modelId="{A13C8866-5B62-4BDB-BBF2-DE40092D29A9}" type="pres">
      <dgm:prSet presAssocID="{CC4BF32C-EB97-40B0-8369-6C8C5C3D0A37}" presName="textNode" presStyleLbl="bgShp" presStyleIdx="0" presStyleCnt="3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3" custScaleY="80480" custLinFactNeighborX="2765" custLinFactNeighborY="490">
        <dgm:presLayoutVars>
          <dgm:bulletEnabled val="1"/>
        </dgm:presLayoutVars>
      </dgm:prSet>
      <dgm:spPr/>
    </dgm:pt>
    <dgm:pt modelId="{0F2ABF77-0813-437B-86B4-5E7F1A296C1A}" type="pres">
      <dgm:prSet presAssocID="{CC4BF32C-EB97-40B0-8369-6C8C5C3D0A37}" presName="aSpace" presStyleCnt="0"/>
      <dgm:spPr/>
    </dgm:pt>
    <dgm:pt modelId="{C9FA179E-A6EB-4799-BE59-E97CE21AB98D}" type="pres">
      <dgm:prSet presAssocID="{5B80DB0F-019B-4165-B672-1FA7089441F4}" presName="compNode" presStyleCnt="0"/>
      <dgm:spPr/>
    </dgm:pt>
    <dgm:pt modelId="{A5CFB21B-6018-4FC0-8448-F3919FC26E2F}" type="pres">
      <dgm:prSet presAssocID="{5B80DB0F-019B-4165-B672-1FA7089441F4}" presName="aNode" presStyleLbl="bgShp" presStyleIdx="1" presStyleCnt="3" custLinFactNeighborX="-770"/>
      <dgm:spPr/>
    </dgm:pt>
    <dgm:pt modelId="{AD742FE1-D48C-4811-9D8A-32727656DCC3}" type="pres">
      <dgm:prSet presAssocID="{5B80DB0F-019B-4165-B672-1FA7089441F4}" presName="textNode" presStyleLbl="bgShp" presStyleIdx="1" presStyleCnt="3"/>
      <dgm:spPr/>
    </dgm:pt>
    <dgm:pt modelId="{4AD40318-F9E8-4C84-9F29-9FEA11ABEA06}" type="pres">
      <dgm:prSet presAssocID="{5B80DB0F-019B-4165-B672-1FA7089441F4}" presName="compChildNode" presStyleCnt="0"/>
      <dgm:spPr/>
    </dgm:pt>
    <dgm:pt modelId="{5384464B-AB83-4733-ABE6-FF73DE27C34B}" type="pres">
      <dgm:prSet presAssocID="{5B80DB0F-019B-4165-B672-1FA7089441F4}" presName="theInnerList" presStyleCnt="0"/>
      <dgm:spPr/>
    </dgm:pt>
    <dgm:pt modelId="{D43AA504-FB0D-449C-A786-7A508836D515}" type="pres">
      <dgm:prSet presAssocID="{FC822F22-BCE8-4FCD-9B75-C808AC7C47A4}" presName="childNode" presStyleLbl="node1" presStyleIdx="1" presStyleCnt="3" custScaleY="80319" custLinFactNeighborX="0" custLinFactNeighborY="724">
        <dgm:presLayoutVars>
          <dgm:bulletEnabled val="1"/>
        </dgm:presLayoutVars>
      </dgm:prSet>
      <dgm:spPr/>
    </dgm:pt>
    <dgm:pt modelId="{1FF50421-EDE2-48AB-A062-9D401B55774A}" type="pres">
      <dgm:prSet presAssocID="{5B80DB0F-019B-4165-B672-1FA7089441F4}" presName="aSpace" presStyleCnt="0"/>
      <dgm:spPr/>
    </dgm:pt>
    <dgm:pt modelId="{2135C9B3-02AE-428F-A3AC-C9E6EECABE1E}" type="pres">
      <dgm:prSet presAssocID="{779B315E-124D-4836-8862-598A0C19F565}" presName="compNode" presStyleCnt="0"/>
      <dgm:spPr/>
    </dgm:pt>
    <dgm:pt modelId="{DC308029-843E-4C8F-AA9B-B9FE782DFBCD}" type="pres">
      <dgm:prSet presAssocID="{779B315E-124D-4836-8862-598A0C19F565}" presName="aNode" presStyleLbl="bgShp" presStyleIdx="2" presStyleCnt="3" custLinFactNeighborX="-5220" custLinFactNeighborY="-1519"/>
      <dgm:spPr/>
    </dgm:pt>
    <dgm:pt modelId="{6052200C-59BE-46BF-ACD3-5552DBA8AD8F}" type="pres">
      <dgm:prSet presAssocID="{779B315E-124D-4836-8862-598A0C19F565}" presName="textNode" presStyleLbl="bgShp" presStyleIdx="2" presStyleCnt="3"/>
      <dgm:spPr/>
    </dgm:pt>
    <dgm:pt modelId="{F53CC872-C755-4702-8E85-AF1F843C8C99}" type="pres">
      <dgm:prSet presAssocID="{779B315E-124D-4836-8862-598A0C19F565}" presName="compChildNode" presStyleCnt="0"/>
      <dgm:spPr/>
    </dgm:pt>
    <dgm:pt modelId="{92553530-F207-4D0A-966F-8AC736873718}" type="pres">
      <dgm:prSet presAssocID="{779B315E-124D-4836-8862-598A0C19F565}" presName="theInnerList" presStyleCnt="0"/>
      <dgm:spPr/>
    </dgm:pt>
    <dgm:pt modelId="{2E90C3D8-68EF-45E7-9E2D-E3C77DEDC49F}" type="pres">
      <dgm:prSet presAssocID="{086E1DEB-5BCA-4863-A142-C403C97D6287}" presName="childNode" presStyleLbl="node1" presStyleIdx="2" presStyleCnt="3" custScaleY="77574" custLinFactNeighborX="-6267" custLinFactNeighborY="-332">
        <dgm:presLayoutVars>
          <dgm:bulletEnabled val="1"/>
        </dgm:presLayoutVars>
      </dgm:prSet>
      <dgm:spPr/>
    </dgm:pt>
  </dgm:ptLst>
  <dgm:cxnLst>
    <dgm:cxn modelId="{48B2D112-9219-4E4C-9A55-132AD34D3B3B}" srcId="{C7334CC2-595E-4977-9023-24F256F95D16}" destId="{5B80DB0F-019B-4165-B672-1FA7089441F4}" srcOrd="1" destOrd="0" parTransId="{0B53B72F-3A25-4D6C-A350-37D4C082A53F}" sibTransId="{18E88DBF-9889-4D15-9D0C-83BFE8AAE7A6}"/>
    <dgm:cxn modelId="{EEC1B91A-32A9-4ACE-A91E-892426905758}" type="presOf" srcId="{A3996699-C4C5-49EB-B704-FE3E17879177}" destId="{0F3CE5EC-ECF0-4B1A-BBEC-28BFDD1EBC89}" srcOrd="0" destOrd="0" presId="urn:microsoft.com/office/officeart/2005/8/layout/lProcess2"/>
    <dgm:cxn modelId="{D6BCB41D-956B-4C8D-A0C2-5EAB98B044CE}" srcId="{779B315E-124D-4836-8862-598A0C19F565}" destId="{086E1DEB-5BCA-4863-A142-C403C97D6287}" srcOrd="0" destOrd="0" parTransId="{980238F1-F049-4863-8AB6-B72400B1FA64}" sibTransId="{E3DBC7D3-3274-433F-A855-10AC1034EAB4}"/>
    <dgm:cxn modelId="{0C2F3324-984F-48ED-AEBF-89FD679CEA68}" srcId="{C7334CC2-595E-4977-9023-24F256F95D16}" destId="{779B315E-124D-4836-8862-598A0C19F565}" srcOrd="2" destOrd="0" parTransId="{516320CB-900D-4F23-AB25-412DDE38AD15}" sibTransId="{35B9B64B-3258-45F5-BD54-B97504368518}"/>
    <dgm:cxn modelId="{2EF3C82F-F60F-4859-8E75-F59E814BEBB8}" type="presOf" srcId="{5B80DB0F-019B-4165-B672-1FA7089441F4}" destId="{AD742FE1-D48C-4811-9D8A-32727656DCC3}" srcOrd="1" destOrd="0" presId="urn:microsoft.com/office/officeart/2005/8/layout/lProcess2"/>
    <dgm:cxn modelId="{8E7E8131-07A8-490F-90F4-4D0029086E32}" type="presOf" srcId="{C7334CC2-595E-4977-9023-24F256F95D16}" destId="{3304AE23-9C3D-40E4-8667-5F7AA4DF117B}" srcOrd="0" destOrd="0" presId="urn:microsoft.com/office/officeart/2005/8/layout/lProcess2"/>
    <dgm:cxn modelId="{27BDA046-301D-462C-A4F8-9554C29FCCCA}" type="presOf" srcId="{086E1DEB-5BCA-4863-A142-C403C97D6287}" destId="{2E90C3D8-68EF-45E7-9E2D-E3C77DEDC49F}" srcOrd="0" destOrd="0" presId="urn:microsoft.com/office/officeart/2005/8/layout/lProcess2"/>
    <dgm:cxn modelId="{9E7EA646-05C8-4BAA-84C6-C9BBD91E8203}" type="presOf" srcId="{779B315E-124D-4836-8862-598A0C19F565}" destId="{6052200C-59BE-46BF-ACD3-5552DBA8AD8F}" srcOrd="1" destOrd="0" presId="urn:microsoft.com/office/officeart/2005/8/layout/lProcess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97B30E55-BBD5-45AF-8DA1-1331D8783B14}" type="presOf" srcId="{CC4BF32C-EB97-40B0-8369-6C8C5C3D0A37}" destId="{A13C8866-5B62-4BDB-BBF2-DE40092D29A9}" srcOrd="1" destOrd="0" presId="urn:microsoft.com/office/officeart/2005/8/layout/lProcess2"/>
    <dgm:cxn modelId="{9C4C788C-6863-4920-8E37-9DB8D33B405E}" type="presOf" srcId="{779B315E-124D-4836-8862-598A0C19F565}" destId="{DC308029-843E-4C8F-AA9B-B9FE782DFBCD}" srcOrd="0" destOrd="0" presId="urn:microsoft.com/office/officeart/2005/8/layout/lProcess2"/>
    <dgm:cxn modelId="{A176EE90-2088-4C98-A541-0C220F3207C2}" srcId="{5B80DB0F-019B-4165-B672-1FA7089441F4}" destId="{FC822F22-BCE8-4FCD-9B75-C808AC7C47A4}" srcOrd="0" destOrd="0" parTransId="{7C842DCA-5B6B-4DAC-B8D0-2836899848D5}" sibTransId="{95C17A1A-AF5F-4F9A-BE2B-E4E3C00E1EA9}"/>
    <dgm:cxn modelId="{9A441A9F-DBFB-4A2A-9F2F-F473C2B0042A}" type="presOf" srcId="{CC4BF32C-EB97-40B0-8369-6C8C5C3D0A37}" destId="{41E1C3A8-BCCF-4167-8F25-32E319A22C2E}" srcOrd="0" destOrd="0" presId="urn:microsoft.com/office/officeart/2005/8/layout/lProcess2"/>
    <dgm:cxn modelId="{91681DAE-F829-4CE9-B7B8-95CED9EE2DAB}" type="presOf" srcId="{FC822F22-BCE8-4FCD-9B75-C808AC7C47A4}" destId="{D43AA504-FB0D-449C-A786-7A508836D515}" srcOrd="0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01DF09E7-5FDF-4FBA-8CA2-9B71DEF00DED}" type="presOf" srcId="{5B80DB0F-019B-4165-B672-1FA7089441F4}" destId="{A5CFB21B-6018-4FC0-8448-F3919FC26E2F}" srcOrd="0" destOrd="0" presId="urn:microsoft.com/office/officeart/2005/8/layout/lProcess2"/>
    <dgm:cxn modelId="{C44BB57D-FD57-4D57-A2A9-EC51BC7EE3A1}" type="presParOf" srcId="{3304AE23-9C3D-40E4-8667-5F7AA4DF117B}" destId="{EA9ECB81-5257-401E-8FEE-26F2D9B4E3E5}" srcOrd="0" destOrd="0" presId="urn:microsoft.com/office/officeart/2005/8/layout/lProcess2"/>
    <dgm:cxn modelId="{1C9A21EA-19E6-43AC-A510-6DA3142A55B7}" type="presParOf" srcId="{EA9ECB81-5257-401E-8FEE-26F2D9B4E3E5}" destId="{41E1C3A8-BCCF-4167-8F25-32E319A22C2E}" srcOrd="0" destOrd="0" presId="urn:microsoft.com/office/officeart/2005/8/layout/lProcess2"/>
    <dgm:cxn modelId="{FBFFF456-67E1-4335-9DDD-437E2BA57AF9}" type="presParOf" srcId="{EA9ECB81-5257-401E-8FEE-26F2D9B4E3E5}" destId="{A13C8866-5B62-4BDB-BBF2-DE40092D29A9}" srcOrd="1" destOrd="0" presId="urn:microsoft.com/office/officeart/2005/8/layout/lProcess2"/>
    <dgm:cxn modelId="{8AB69584-4ACB-4645-BC37-3FFF9DA170F7}" type="presParOf" srcId="{EA9ECB81-5257-401E-8FEE-26F2D9B4E3E5}" destId="{7BD5A8B4-8F3F-4DFE-9338-DA0B789B5F48}" srcOrd="2" destOrd="0" presId="urn:microsoft.com/office/officeart/2005/8/layout/lProcess2"/>
    <dgm:cxn modelId="{385E4973-7950-4001-9D7D-92E70590D22A}" type="presParOf" srcId="{7BD5A8B4-8F3F-4DFE-9338-DA0B789B5F48}" destId="{2B79F0AF-606E-4DF6-855C-797B37B907BC}" srcOrd="0" destOrd="0" presId="urn:microsoft.com/office/officeart/2005/8/layout/lProcess2"/>
    <dgm:cxn modelId="{CD2479EA-6FB6-4331-94F0-A43AB5B9F280}" type="presParOf" srcId="{2B79F0AF-606E-4DF6-855C-797B37B907BC}" destId="{0F3CE5EC-ECF0-4B1A-BBEC-28BFDD1EBC89}" srcOrd="0" destOrd="0" presId="urn:microsoft.com/office/officeart/2005/8/layout/lProcess2"/>
    <dgm:cxn modelId="{E4898D94-0756-4796-AB74-F56A56334A64}" type="presParOf" srcId="{3304AE23-9C3D-40E4-8667-5F7AA4DF117B}" destId="{0F2ABF77-0813-437B-86B4-5E7F1A296C1A}" srcOrd="1" destOrd="0" presId="urn:microsoft.com/office/officeart/2005/8/layout/lProcess2"/>
    <dgm:cxn modelId="{F012893E-5A19-4296-B8B5-E15EB0D8882A}" type="presParOf" srcId="{3304AE23-9C3D-40E4-8667-5F7AA4DF117B}" destId="{C9FA179E-A6EB-4799-BE59-E97CE21AB98D}" srcOrd="2" destOrd="0" presId="urn:microsoft.com/office/officeart/2005/8/layout/lProcess2"/>
    <dgm:cxn modelId="{25B1AE28-0820-49EF-BD06-5159F615E2F1}" type="presParOf" srcId="{C9FA179E-A6EB-4799-BE59-E97CE21AB98D}" destId="{A5CFB21B-6018-4FC0-8448-F3919FC26E2F}" srcOrd="0" destOrd="0" presId="urn:microsoft.com/office/officeart/2005/8/layout/lProcess2"/>
    <dgm:cxn modelId="{7884BBCC-689A-49CD-AF3B-697270986752}" type="presParOf" srcId="{C9FA179E-A6EB-4799-BE59-E97CE21AB98D}" destId="{AD742FE1-D48C-4811-9D8A-32727656DCC3}" srcOrd="1" destOrd="0" presId="urn:microsoft.com/office/officeart/2005/8/layout/lProcess2"/>
    <dgm:cxn modelId="{8B31DA1A-6125-492A-9856-24A163725474}" type="presParOf" srcId="{C9FA179E-A6EB-4799-BE59-E97CE21AB98D}" destId="{4AD40318-F9E8-4C84-9F29-9FEA11ABEA06}" srcOrd="2" destOrd="0" presId="urn:microsoft.com/office/officeart/2005/8/layout/lProcess2"/>
    <dgm:cxn modelId="{16566D08-09AC-45C6-9218-CBD2F2D981E4}" type="presParOf" srcId="{4AD40318-F9E8-4C84-9F29-9FEA11ABEA06}" destId="{5384464B-AB83-4733-ABE6-FF73DE27C34B}" srcOrd="0" destOrd="0" presId="urn:microsoft.com/office/officeart/2005/8/layout/lProcess2"/>
    <dgm:cxn modelId="{4BC96E06-7531-471E-8440-0E1B12457977}" type="presParOf" srcId="{5384464B-AB83-4733-ABE6-FF73DE27C34B}" destId="{D43AA504-FB0D-449C-A786-7A508836D515}" srcOrd="0" destOrd="0" presId="urn:microsoft.com/office/officeart/2005/8/layout/lProcess2"/>
    <dgm:cxn modelId="{2410A0FD-678A-44B5-BF0D-3B2F48F366D4}" type="presParOf" srcId="{3304AE23-9C3D-40E4-8667-5F7AA4DF117B}" destId="{1FF50421-EDE2-48AB-A062-9D401B55774A}" srcOrd="3" destOrd="0" presId="urn:microsoft.com/office/officeart/2005/8/layout/lProcess2"/>
    <dgm:cxn modelId="{F2B37A00-3C14-46E8-98CD-C925D9DC58AC}" type="presParOf" srcId="{3304AE23-9C3D-40E4-8667-5F7AA4DF117B}" destId="{2135C9B3-02AE-428F-A3AC-C9E6EECABE1E}" srcOrd="4" destOrd="0" presId="urn:microsoft.com/office/officeart/2005/8/layout/lProcess2"/>
    <dgm:cxn modelId="{10B58FC6-9B60-4EE4-8262-146511BEC7A8}" type="presParOf" srcId="{2135C9B3-02AE-428F-A3AC-C9E6EECABE1E}" destId="{DC308029-843E-4C8F-AA9B-B9FE782DFBCD}" srcOrd="0" destOrd="0" presId="urn:microsoft.com/office/officeart/2005/8/layout/lProcess2"/>
    <dgm:cxn modelId="{366584AF-E225-47CB-B02B-99AFCF0112C5}" type="presParOf" srcId="{2135C9B3-02AE-428F-A3AC-C9E6EECABE1E}" destId="{6052200C-59BE-46BF-ACD3-5552DBA8AD8F}" srcOrd="1" destOrd="0" presId="urn:microsoft.com/office/officeart/2005/8/layout/lProcess2"/>
    <dgm:cxn modelId="{7D571813-3C76-4CCF-98B5-8712A9738458}" type="presParOf" srcId="{2135C9B3-02AE-428F-A3AC-C9E6EECABE1E}" destId="{F53CC872-C755-4702-8E85-AF1F843C8C99}" srcOrd="2" destOrd="0" presId="urn:microsoft.com/office/officeart/2005/8/layout/lProcess2"/>
    <dgm:cxn modelId="{B164266A-A162-46E3-8FEF-28304C66F29F}" type="presParOf" srcId="{F53CC872-C755-4702-8E85-AF1F843C8C99}" destId="{92553530-F207-4D0A-966F-8AC736873718}" srcOrd="0" destOrd="0" presId="urn:microsoft.com/office/officeart/2005/8/layout/lProcess2"/>
    <dgm:cxn modelId="{AED05966-FE99-42C1-945E-1F78A9BF5412}" type="presParOf" srcId="{92553530-F207-4D0A-966F-8AC736873718}" destId="{2E90C3D8-68EF-45E7-9E2D-E3C77DEDC49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77660" y="0"/>
          <a:ext cx="3008387" cy="301678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Previsões</a:t>
          </a:r>
        </a:p>
      </dsp:txBody>
      <dsp:txXfrm>
        <a:off x="77660" y="0"/>
        <a:ext cx="3008387" cy="905034"/>
      </dsp:txXfrm>
    </dsp:sp>
    <dsp:sp modelId="{0F3CE5EC-ECF0-4B1A-BBEC-28BFDD1EBC89}">
      <dsp:nvSpPr>
        <dsp:cNvPr id="0" name=""/>
        <dsp:cNvSpPr/>
      </dsp:nvSpPr>
      <dsp:spPr>
        <a:xfrm>
          <a:off x="368541" y="1106026"/>
          <a:ext cx="2406710" cy="157813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1" kern="1200" dirty="0"/>
            <a:t>In </a:t>
          </a:r>
          <a:r>
            <a:rPr lang="pt-BR" sz="1600" i="1" kern="1200" dirty="0" err="1"/>
            <a:t>the</a:t>
          </a:r>
          <a:r>
            <a:rPr lang="pt-BR" sz="1600" i="1" kern="1200" dirty="0"/>
            <a:t> future, </a:t>
          </a:r>
          <a:r>
            <a:rPr lang="pt-BR" sz="1600" i="1" kern="1200" dirty="0" err="1"/>
            <a:t>robots</a:t>
          </a:r>
          <a:r>
            <a:rPr lang="pt-BR" sz="1600" i="1" kern="1200" dirty="0"/>
            <a:t> </a:t>
          </a:r>
          <a:r>
            <a:rPr lang="pt-BR" sz="1600" b="1" i="1" kern="1200" dirty="0" err="1"/>
            <a:t>will</a:t>
          </a:r>
          <a:r>
            <a:rPr lang="pt-BR" sz="1600" b="1" i="1" kern="1200" dirty="0"/>
            <a:t> </a:t>
          </a:r>
          <a:r>
            <a:rPr lang="pt-BR" sz="1600" b="1" i="1" kern="1200" dirty="0" err="1"/>
            <a:t>have</a:t>
          </a:r>
          <a:r>
            <a:rPr lang="pt-BR" sz="1600" i="1" kern="1200" dirty="0"/>
            <a:t> feelings as </a:t>
          </a:r>
          <a:r>
            <a:rPr lang="pt-BR" sz="1600" i="1" kern="1200" dirty="0" err="1"/>
            <a:t>humans</a:t>
          </a:r>
          <a:r>
            <a:rPr lang="pt-BR" sz="1600" i="1" kern="1200" dirty="0"/>
            <a:t>.</a:t>
          </a:r>
          <a:endParaRPr lang="pt-BR" sz="1600" i="1" kern="1200" baseline="0" dirty="0"/>
        </a:p>
      </dsp:txBody>
      <dsp:txXfrm>
        <a:off x="414763" y="1152248"/>
        <a:ext cx="2314266" cy="1485693"/>
      </dsp:txXfrm>
    </dsp:sp>
    <dsp:sp modelId="{A5CFB21B-6018-4FC0-8448-F3919FC26E2F}">
      <dsp:nvSpPr>
        <dsp:cNvPr id="0" name=""/>
        <dsp:cNvSpPr/>
      </dsp:nvSpPr>
      <dsp:spPr>
        <a:xfrm>
          <a:off x="3212009" y="0"/>
          <a:ext cx="3008387" cy="301678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Decisões feitas no momento</a:t>
          </a:r>
        </a:p>
      </dsp:txBody>
      <dsp:txXfrm>
        <a:off x="3212009" y="0"/>
        <a:ext cx="3008387" cy="905034"/>
      </dsp:txXfrm>
    </dsp:sp>
    <dsp:sp modelId="{D43AA504-FB0D-449C-A786-7A508836D515}">
      <dsp:nvSpPr>
        <dsp:cNvPr id="0" name=""/>
        <dsp:cNvSpPr/>
      </dsp:nvSpPr>
      <dsp:spPr>
        <a:xfrm>
          <a:off x="3536012" y="1112194"/>
          <a:ext cx="2406710" cy="157498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1" kern="1200" dirty="0"/>
            <a:t>As </a:t>
          </a:r>
          <a:r>
            <a:rPr lang="pt-BR" sz="1600" i="1" kern="1200" dirty="0" err="1"/>
            <a:t>my</a:t>
          </a:r>
          <a:r>
            <a:rPr lang="pt-BR" sz="1600" i="1" kern="1200" dirty="0"/>
            <a:t> mouse </a:t>
          </a:r>
          <a:r>
            <a:rPr lang="pt-BR" sz="1600" i="1" kern="1200" dirty="0" err="1"/>
            <a:t>just</a:t>
          </a:r>
          <a:r>
            <a:rPr lang="pt-BR" sz="1600" i="1" kern="1200" dirty="0"/>
            <a:t> </a:t>
          </a:r>
          <a:r>
            <a:rPr lang="pt-BR" sz="1600" i="1" kern="1200" dirty="0" err="1"/>
            <a:t>broke</a:t>
          </a:r>
          <a:r>
            <a:rPr lang="pt-BR" sz="1600" i="1" kern="1200" dirty="0"/>
            <a:t>, I </a:t>
          </a:r>
          <a:r>
            <a:rPr lang="pt-BR" sz="1600" b="1" i="1" kern="1200" dirty="0" err="1"/>
            <a:t>will</a:t>
          </a:r>
          <a:r>
            <a:rPr lang="pt-BR" sz="1600" b="1" i="1" kern="1200" dirty="0"/>
            <a:t> </a:t>
          </a:r>
          <a:r>
            <a:rPr lang="pt-BR" sz="1600" b="1" i="1" kern="1200" dirty="0" err="1"/>
            <a:t>buy</a:t>
          </a:r>
          <a:r>
            <a:rPr lang="pt-BR" sz="1600" b="1" i="1" kern="1200" dirty="0"/>
            <a:t> </a:t>
          </a:r>
          <a:r>
            <a:rPr lang="pt-BR" sz="1600" i="1" kern="1200" dirty="0"/>
            <a:t>a new </a:t>
          </a:r>
          <a:r>
            <a:rPr lang="pt-BR" sz="1600" i="1" kern="1200" dirty="0" err="1"/>
            <a:t>one</a:t>
          </a:r>
          <a:r>
            <a:rPr lang="pt-BR" sz="1600" i="1" kern="1200" dirty="0"/>
            <a:t>.</a:t>
          </a:r>
        </a:p>
      </dsp:txBody>
      <dsp:txXfrm>
        <a:off x="3582142" y="1158324"/>
        <a:ext cx="2314450" cy="1482720"/>
      </dsp:txXfrm>
    </dsp:sp>
    <dsp:sp modelId="{DC308029-843E-4C8F-AA9B-B9FE782DFBCD}">
      <dsp:nvSpPr>
        <dsp:cNvPr id="0" name=""/>
        <dsp:cNvSpPr/>
      </dsp:nvSpPr>
      <dsp:spPr>
        <a:xfrm>
          <a:off x="6312153" y="0"/>
          <a:ext cx="3008387" cy="301678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Ofertas ou promessas</a:t>
          </a:r>
        </a:p>
      </dsp:txBody>
      <dsp:txXfrm>
        <a:off x="6312153" y="0"/>
        <a:ext cx="3008387" cy="905034"/>
      </dsp:txXfrm>
    </dsp:sp>
    <dsp:sp modelId="{2E90C3D8-68EF-45E7-9E2D-E3C77DEDC49F}">
      <dsp:nvSpPr>
        <dsp:cNvPr id="0" name=""/>
        <dsp:cNvSpPr/>
      </dsp:nvSpPr>
      <dsp:spPr>
        <a:xfrm>
          <a:off x="6619201" y="1118400"/>
          <a:ext cx="2406710" cy="152115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1" kern="1200" dirty="0"/>
            <a:t>I </a:t>
          </a:r>
          <a:r>
            <a:rPr lang="pt-BR" sz="1600" b="1" i="1" kern="1200" dirty="0" err="1"/>
            <a:t>will</a:t>
          </a:r>
          <a:r>
            <a:rPr lang="pt-BR" sz="1600" b="1" i="1" kern="1200" dirty="0"/>
            <a:t> help </a:t>
          </a:r>
          <a:r>
            <a:rPr lang="pt-BR" sz="1600" i="1" kern="1200" dirty="0" err="1"/>
            <a:t>you</a:t>
          </a:r>
          <a:r>
            <a:rPr lang="pt-BR" sz="1600" i="1" kern="1200" dirty="0"/>
            <a:t> </a:t>
          </a:r>
          <a:r>
            <a:rPr lang="pt-BR" sz="1600" i="1" kern="1200" dirty="0" err="1"/>
            <a:t>to</a:t>
          </a:r>
          <a:r>
            <a:rPr lang="pt-BR" sz="1600" i="1" kern="1200" dirty="0"/>
            <a:t> </a:t>
          </a:r>
          <a:r>
            <a:rPr lang="pt-BR" sz="1600" i="1" kern="1200" dirty="0" err="1"/>
            <a:t>fix</a:t>
          </a:r>
          <a:r>
            <a:rPr lang="pt-BR" sz="1600" i="1" kern="1200" dirty="0"/>
            <a:t> </a:t>
          </a:r>
          <a:r>
            <a:rPr lang="pt-BR" sz="1600" i="1" kern="1200" dirty="0" err="1"/>
            <a:t>the</a:t>
          </a:r>
          <a:r>
            <a:rPr lang="pt-BR" sz="1600" i="1" kern="1200" dirty="0"/>
            <a:t> </a:t>
          </a:r>
          <a:r>
            <a:rPr lang="pt-BR" sz="1600" i="1" kern="1200" dirty="0" err="1"/>
            <a:t>robot</a:t>
          </a:r>
          <a:r>
            <a:rPr lang="pt-BR" sz="1600" i="1" kern="1200" dirty="0"/>
            <a:t> </a:t>
          </a:r>
          <a:r>
            <a:rPr lang="pt-BR" sz="1600" i="1" kern="1200" dirty="0" err="1"/>
            <a:t>vacuum</a:t>
          </a:r>
          <a:r>
            <a:rPr lang="pt-BR" sz="1600" i="1" kern="1200" dirty="0"/>
            <a:t>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i="1" kern="1200" dirty="0" err="1"/>
            <a:t>She</a:t>
          </a:r>
          <a:r>
            <a:rPr lang="pt-BR" sz="1600" i="1" kern="1200" dirty="0"/>
            <a:t> </a:t>
          </a:r>
          <a:r>
            <a:rPr lang="pt-BR" sz="1600" i="1" kern="1200" dirty="0" err="1"/>
            <a:t>promises</a:t>
          </a:r>
          <a:r>
            <a:rPr lang="pt-BR" sz="1600" i="1" kern="1200" dirty="0"/>
            <a:t> </a:t>
          </a:r>
          <a:r>
            <a:rPr lang="pt-BR" sz="1600" i="1" kern="1200" dirty="0" err="1"/>
            <a:t>that</a:t>
          </a:r>
          <a:r>
            <a:rPr lang="pt-BR" sz="1600" i="1" kern="1200" dirty="0"/>
            <a:t> </a:t>
          </a:r>
          <a:r>
            <a:rPr lang="pt-BR" sz="1600" i="1" kern="1200" dirty="0" err="1"/>
            <a:t>she</a:t>
          </a:r>
          <a:r>
            <a:rPr lang="pt-BR" sz="1600" i="1" kern="1200" dirty="0"/>
            <a:t> </a:t>
          </a:r>
          <a:r>
            <a:rPr lang="pt-BR" sz="1600" b="1" i="1" kern="1200" dirty="0" err="1"/>
            <a:t>will</a:t>
          </a:r>
          <a:r>
            <a:rPr lang="pt-BR" sz="1600" b="1" i="1" kern="1200" dirty="0"/>
            <a:t> </a:t>
          </a:r>
          <a:r>
            <a:rPr lang="pt-BR" sz="1600" b="1" i="1" kern="1200" dirty="0" err="1"/>
            <a:t>spend</a:t>
          </a:r>
          <a:r>
            <a:rPr lang="pt-BR" sz="1600" i="1" kern="1200" dirty="0"/>
            <a:t> </a:t>
          </a:r>
          <a:r>
            <a:rPr lang="pt-BR" sz="1600" i="1" kern="1200" dirty="0" err="1"/>
            <a:t>less</a:t>
          </a:r>
          <a:r>
            <a:rPr lang="pt-BR" sz="1600" i="1" kern="1200" dirty="0"/>
            <a:t> time </a:t>
          </a:r>
          <a:r>
            <a:rPr lang="pt-BR" sz="1600" i="1" kern="1200" dirty="0" err="1"/>
            <a:t>on</a:t>
          </a:r>
          <a:r>
            <a:rPr lang="pt-BR" sz="1600" i="1" kern="1200" dirty="0"/>
            <a:t> </a:t>
          </a:r>
          <a:r>
            <a:rPr lang="pt-BR" sz="1600" i="1" kern="1200" dirty="0" err="1"/>
            <a:t>the</a:t>
          </a:r>
          <a:r>
            <a:rPr lang="pt-BR" sz="1600" i="1" kern="1200" dirty="0"/>
            <a:t> smartphone.</a:t>
          </a:r>
        </a:p>
      </dsp:txBody>
      <dsp:txXfrm>
        <a:off x="6663754" y="1162953"/>
        <a:ext cx="2317604" cy="1432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3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1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3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9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14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90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8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10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67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0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0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6"/>
          <a:stretch/>
        </p:blipFill>
        <p:spPr bwMode="auto">
          <a:xfrm>
            <a:off x="0" y="0"/>
            <a:ext cx="121218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7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96541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Conto de ficção científica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2285634"/>
            <a:ext cx="6238876" cy="3972291"/>
          </a:xfrm>
        </p:spPr>
        <p:txBody>
          <a:bodyPr>
            <a:normAutofit/>
          </a:bodyPr>
          <a:lstStyle/>
          <a:p>
            <a:r>
              <a:rPr lang="pt-BR" dirty="0"/>
              <a:t>O conto de ficção científica é uma narrativa curta a respeito de temas como viagens espaciais, viagem no tempo, robôs, vida extraterrestre, tecnologia e o futuro da humanidade.</a:t>
            </a:r>
          </a:p>
          <a:p>
            <a:r>
              <a:rPr lang="pt-BR" dirty="0"/>
              <a:t>Os elementos da história, como os poucos personagens, o narrador, o tempo e espaço estão relacionados ou representam o tema ficção científica.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911030"/>
            <a:ext cx="4122634" cy="237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41536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b="1" i="1" dirty="0" err="1"/>
              <a:t>Gadgets</a:t>
            </a:r>
            <a:endParaRPr lang="pt-BR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" y="1942429"/>
            <a:ext cx="2581275" cy="148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1" y="1917760"/>
            <a:ext cx="2690811" cy="152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1893607"/>
            <a:ext cx="2799804" cy="157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" y="4208866"/>
            <a:ext cx="2819565" cy="15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083996" y="3414255"/>
            <a:ext cx="189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bluetooth</a:t>
            </a:r>
            <a:r>
              <a:rPr lang="pt-BR" dirty="0"/>
              <a:t> speaker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556418" y="3408303"/>
            <a:ext cx="74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drone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9245321" y="3406774"/>
            <a:ext cx="94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earbuds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411851" y="5730839"/>
            <a:ext cx="147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game console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307512" y="5722274"/>
            <a:ext cx="1277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hoverboard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940558" y="5737153"/>
            <a:ext cx="174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portable</a:t>
            </a:r>
            <a:r>
              <a:rPr lang="pt-BR" dirty="0"/>
              <a:t> </a:t>
            </a:r>
            <a:r>
              <a:rPr lang="pt-BR" dirty="0" err="1"/>
              <a:t>charger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1" y="4220965"/>
            <a:ext cx="2667000" cy="15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83" y="4175184"/>
            <a:ext cx="2736218" cy="158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55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b="1" i="1" dirty="0" err="1"/>
              <a:t>Gadgets</a:t>
            </a:r>
            <a:endParaRPr lang="pt-BR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30" y="1942429"/>
            <a:ext cx="2676533" cy="15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448482" y="3502024"/>
            <a:ext cx="150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smart</a:t>
            </a:r>
            <a:r>
              <a:rPr lang="pt-BR" dirty="0"/>
              <a:t> speaker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310439" y="3503553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smartphone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9120367" y="3502024"/>
            <a:ext cx="12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smartwatch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667892" y="5798474"/>
            <a:ext cx="73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tablet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308868" y="5798474"/>
            <a:ext cx="1141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3D </a:t>
            </a:r>
            <a:r>
              <a:rPr lang="pt-BR" dirty="0" err="1"/>
              <a:t>printer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603029" y="5813353"/>
            <a:ext cx="223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virtual reality </a:t>
            </a:r>
            <a:r>
              <a:rPr lang="pt-BR" dirty="0" err="1"/>
              <a:t>headset</a:t>
            </a:r>
            <a:endParaRPr lang="pt-B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344" y="4238625"/>
            <a:ext cx="2579704" cy="152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20" y="4238625"/>
            <a:ext cx="2646882" cy="153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2" y="4260729"/>
            <a:ext cx="2690809" cy="155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2" y="1942429"/>
            <a:ext cx="2574133" cy="158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71" y="1942429"/>
            <a:ext cx="2702625" cy="15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36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/>
              <a:t>Future - </a:t>
            </a:r>
            <a:r>
              <a:rPr lang="pt-BR" i="1" dirty="0" err="1"/>
              <a:t>will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990361"/>
            <a:ext cx="10256520" cy="667114"/>
          </a:xfrm>
        </p:spPr>
        <p:txBody>
          <a:bodyPr/>
          <a:lstStyle/>
          <a:p>
            <a:r>
              <a:rPr lang="pt-BR" dirty="0"/>
              <a:t>Usamos </a:t>
            </a:r>
            <a:r>
              <a:rPr lang="pt-BR" b="1" i="1" dirty="0" err="1"/>
              <a:t>will</a:t>
            </a:r>
            <a:r>
              <a:rPr lang="pt-BR" dirty="0"/>
              <a:t> para falar sobre o </a:t>
            </a:r>
            <a:r>
              <a:rPr lang="pt-BR" b="1" dirty="0"/>
              <a:t>futuro</a:t>
            </a:r>
            <a:r>
              <a:rPr lang="pt-BR" dirty="0"/>
              <a:t> nas seguintes situações.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graphicFrame>
        <p:nvGraphicFramePr>
          <p:cNvPr id="9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782470"/>
              </p:ext>
            </p:extLst>
          </p:nvPr>
        </p:nvGraphicFramePr>
        <p:xfrm>
          <a:off x="1356629" y="2799223"/>
          <a:ext cx="9478736" cy="301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11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/>
              <a:t>Future - </a:t>
            </a:r>
            <a:r>
              <a:rPr lang="pt-BR" i="1" dirty="0" err="1"/>
              <a:t>will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999885"/>
            <a:ext cx="8058150" cy="4467589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Em sentenças afirmativas, usamos </a:t>
            </a:r>
            <a:r>
              <a:rPr lang="pt-BR" b="1" i="1" dirty="0" err="1"/>
              <a:t>will</a:t>
            </a:r>
            <a:r>
              <a:rPr lang="pt-BR" dirty="0"/>
              <a:t> e o verbo na forma base.</a:t>
            </a:r>
          </a:p>
          <a:p>
            <a:pPr marL="0" indent="0" algn="ctr">
              <a:buNone/>
            </a:pPr>
            <a:r>
              <a:rPr lang="en-US" sz="2600" i="1" dirty="0"/>
              <a:t>In the future, people </a:t>
            </a:r>
            <a:r>
              <a:rPr lang="en-US" sz="2600" b="1" i="1" dirty="0"/>
              <a:t>will have</a:t>
            </a:r>
            <a:r>
              <a:rPr lang="en-US" sz="2600" i="1" dirty="0"/>
              <a:t> self-driving cars.</a:t>
            </a:r>
          </a:p>
          <a:p>
            <a:pPr marL="0" indent="0">
              <a:buNone/>
            </a:pPr>
            <a:endParaRPr lang="pt-BR" dirty="0"/>
          </a:p>
          <a:p>
            <a:pPr lvl="0"/>
            <a:r>
              <a:rPr lang="pt-BR" dirty="0"/>
              <a:t>Em sentenças negativas, usamos </a:t>
            </a:r>
            <a:r>
              <a:rPr lang="pt-BR" b="1" i="1" dirty="0" err="1"/>
              <a:t>will</a:t>
            </a:r>
            <a:r>
              <a:rPr lang="pt-BR" b="1" i="1" dirty="0"/>
              <a:t> </a:t>
            </a:r>
            <a:r>
              <a:rPr lang="pt-BR" b="1" i="1" dirty="0" err="1"/>
              <a:t>not</a:t>
            </a:r>
            <a:r>
              <a:rPr lang="pt-BR" b="1" i="1" dirty="0"/>
              <a:t> </a:t>
            </a:r>
            <a:r>
              <a:rPr lang="pt-BR" dirty="0"/>
              <a:t>ou a contração </a:t>
            </a:r>
            <a:r>
              <a:rPr lang="pt-BR" b="1" i="1" dirty="0" err="1"/>
              <a:t>won’t</a:t>
            </a:r>
            <a:r>
              <a:rPr lang="pt-BR" b="1" i="1" dirty="0"/>
              <a:t> </a:t>
            </a:r>
            <a:r>
              <a:rPr lang="pt-BR" dirty="0"/>
              <a:t>e o verbo na forma base.</a:t>
            </a:r>
          </a:p>
          <a:p>
            <a:pPr marL="0" lvl="0" indent="0" algn="ctr">
              <a:buNone/>
            </a:pPr>
            <a:r>
              <a:rPr lang="en-US" sz="2600" i="1" dirty="0"/>
              <a:t>I think people </a:t>
            </a:r>
            <a:r>
              <a:rPr lang="en-US" sz="2600" b="1" i="1" dirty="0"/>
              <a:t>won’t stop </a:t>
            </a:r>
            <a:r>
              <a:rPr lang="en-US" sz="2600" i="1" dirty="0"/>
              <a:t>reading printed books.</a:t>
            </a:r>
          </a:p>
          <a:p>
            <a:pPr marL="0" lvl="0" indent="0">
              <a:buNone/>
            </a:pPr>
            <a:endParaRPr lang="pt-BR" dirty="0"/>
          </a:p>
          <a:p>
            <a:pPr lvl="0"/>
            <a:r>
              <a:rPr lang="pt-BR" dirty="0"/>
              <a:t>Em sentenças interrogativas, usamos </a:t>
            </a:r>
            <a:r>
              <a:rPr lang="pt-BR" b="1" i="1" dirty="0" err="1"/>
              <a:t>will</a:t>
            </a:r>
            <a:r>
              <a:rPr lang="pt-BR" b="1" i="1" dirty="0"/>
              <a:t> </a:t>
            </a:r>
            <a:r>
              <a:rPr lang="pt-BR" dirty="0"/>
              <a:t>antes do sujeito e o verbo na forma base.</a:t>
            </a:r>
          </a:p>
          <a:p>
            <a:pPr marL="0" lvl="0" indent="0" algn="ctr">
              <a:buNone/>
            </a:pPr>
            <a:r>
              <a:rPr lang="en-US" sz="2600" b="1" i="1" dirty="0"/>
              <a:t>Will</a:t>
            </a:r>
            <a:r>
              <a:rPr lang="en-US" sz="2600" i="1" dirty="0"/>
              <a:t> they </a:t>
            </a:r>
            <a:r>
              <a:rPr lang="en-US" sz="2600" b="1" i="1" dirty="0"/>
              <a:t>invent</a:t>
            </a:r>
            <a:r>
              <a:rPr lang="en-US" sz="2600" i="1" dirty="0"/>
              <a:t> new gadgets to make life easier?</a:t>
            </a:r>
          </a:p>
          <a:p>
            <a:pPr marL="0" lv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9153525" y="2052271"/>
            <a:ext cx="2190533" cy="2948354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t-BR" sz="2000" dirty="0"/>
              <a:t>A contração de </a:t>
            </a:r>
            <a:r>
              <a:rPr lang="pt-BR" sz="2000" b="1" i="1" dirty="0" err="1"/>
              <a:t>will</a:t>
            </a:r>
            <a:r>
              <a:rPr lang="pt-BR" sz="2000" dirty="0"/>
              <a:t> pode ser usada com um </a:t>
            </a:r>
            <a:r>
              <a:rPr lang="pt-BR" sz="2000" i="1" dirty="0" err="1"/>
              <a:t>subject</a:t>
            </a:r>
            <a:r>
              <a:rPr lang="pt-BR" sz="2000" i="1" dirty="0"/>
              <a:t> </a:t>
            </a:r>
            <a:r>
              <a:rPr lang="pt-BR" sz="2000" i="1" dirty="0" err="1"/>
              <a:t>pronoun</a:t>
            </a:r>
            <a:r>
              <a:rPr lang="pt-BR" sz="2000" dirty="0"/>
              <a:t>: </a:t>
            </a:r>
            <a:r>
              <a:rPr lang="pt-BR" sz="2000" dirty="0" err="1"/>
              <a:t>I’ll</a:t>
            </a:r>
            <a:r>
              <a:rPr lang="pt-BR" sz="2000" dirty="0"/>
              <a:t>, </a:t>
            </a:r>
            <a:r>
              <a:rPr lang="pt-BR" sz="2000" dirty="0" err="1"/>
              <a:t>he’ll</a:t>
            </a:r>
            <a:r>
              <a:rPr lang="pt-BR" sz="2000" dirty="0"/>
              <a:t>, </a:t>
            </a:r>
            <a:r>
              <a:rPr lang="pt-BR" sz="2000" dirty="0" err="1"/>
              <a:t>they’ll</a:t>
            </a:r>
            <a:r>
              <a:rPr lang="pt-BR" sz="2000" dirty="0"/>
              <a:t>, por exemplo.</a:t>
            </a:r>
          </a:p>
          <a:p>
            <a:pPr algn="ctr"/>
            <a:r>
              <a:rPr lang="pt-BR" i="1" dirty="0" err="1"/>
              <a:t>They</a:t>
            </a:r>
            <a:r>
              <a:rPr lang="pt-BR" b="1" i="1" dirty="0" err="1"/>
              <a:t>’ll</a:t>
            </a:r>
            <a:r>
              <a:rPr lang="pt-BR" i="1" dirty="0"/>
              <a:t> </a:t>
            </a:r>
            <a:r>
              <a:rPr lang="pt-BR" i="1" dirty="0" err="1"/>
              <a:t>buy</a:t>
            </a:r>
            <a:r>
              <a:rPr lang="pt-BR" i="1" dirty="0"/>
              <a:t> </a:t>
            </a:r>
            <a:r>
              <a:rPr lang="pt-BR" i="1" dirty="0" err="1"/>
              <a:t>an</a:t>
            </a:r>
            <a:r>
              <a:rPr lang="pt-BR" i="1" dirty="0"/>
              <a:t> e-</a:t>
            </a:r>
            <a:r>
              <a:rPr lang="pt-BR" i="1" dirty="0" err="1"/>
              <a:t>reader</a:t>
            </a:r>
            <a:r>
              <a:rPr lang="pt-BR" i="1" dirty="0"/>
              <a:t> for </a:t>
            </a:r>
            <a:r>
              <a:rPr lang="pt-BR" i="1" dirty="0" err="1"/>
              <a:t>their</a:t>
            </a:r>
            <a:r>
              <a:rPr lang="pt-BR" i="1" dirty="0"/>
              <a:t> </a:t>
            </a:r>
            <a:r>
              <a:rPr lang="pt-BR" i="1" dirty="0" err="1"/>
              <a:t>son</a:t>
            </a:r>
            <a:r>
              <a:rPr lang="pt-BR" i="1" dirty="0"/>
              <a:t> </a:t>
            </a:r>
            <a:r>
              <a:rPr lang="pt-BR" i="1" dirty="0" err="1"/>
              <a:t>tomorrow</a:t>
            </a:r>
            <a:r>
              <a:rPr lang="pt-BR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4633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371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RobotoBR</vt:lpstr>
      <vt:lpstr>Tema do Office</vt:lpstr>
      <vt:lpstr>1_Tema do Office</vt:lpstr>
      <vt:lpstr>Apresentação do PowerPoint</vt:lpstr>
      <vt:lpstr>Unidade 7</vt:lpstr>
      <vt:lpstr>Conto de ficção científica</vt:lpstr>
      <vt:lpstr>Gadgets</vt:lpstr>
      <vt:lpstr>Gadgets</vt:lpstr>
      <vt:lpstr>Future - will</vt:lpstr>
      <vt:lpstr>Future - will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328</cp:revision>
  <dcterms:created xsi:type="dcterms:W3CDTF">2019-02-21T18:53:00Z</dcterms:created>
  <dcterms:modified xsi:type="dcterms:W3CDTF">2023-06-15T12:44:06Z</dcterms:modified>
</cp:coreProperties>
</file>