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401" r:id="rId3"/>
    <p:sldId id="348" r:id="rId4"/>
    <p:sldId id="342" r:id="rId5"/>
    <p:sldId id="357" r:id="rId6"/>
    <p:sldId id="37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478" autoAdjust="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1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6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6"/>
          <a:stretch/>
        </p:blipFill>
        <p:spPr bwMode="auto">
          <a:xfrm>
            <a:off x="0" y="0"/>
            <a:ext cx="12121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697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Tirinha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961786"/>
            <a:ext cx="10934700" cy="2029190"/>
          </a:xfrm>
        </p:spPr>
        <p:txBody>
          <a:bodyPr/>
          <a:lstStyle/>
          <a:p>
            <a:r>
              <a:rPr lang="pt-BR" dirty="0"/>
              <a:t>A tirinha é uma sequência de imagens, dispostas em quadrinhos organizados na horizontal. Nela, é retratada uma história com poucos personagens em um determinado tempo e espaço. Ela pode conter balões de fala para apresentar as falas dos personagens e onomatopeias para representar sons.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3" y="4167351"/>
            <a:ext cx="6448425" cy="20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62961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Ações sustentáveis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000250"/>
            <a:ext cx="3009900" cy="16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4" y="2000250"/>
            <a:ext cx="3014666" cy="16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23" y="1981200"/>
            <a:ext cx="3030751" cy="16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242323"/>
            <a:ext cx="2933700" cy="16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3" y="4166123"/>
            <a:ext cx="3109917" cy="16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24" y="4166123"/>
            <a:ext cx="3126002" cy="16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096550" y="3556485"/>
            <a:ext cx="216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donate</a:t>
            </a:r>
            <a:r>
              <a:rPr lang="pt-BR" dirty="0"/>
              <a:t> </a:t>
            </a:r>
            <a:r>
              <a:rPr lang="pt-BR" dirty="0" err="1"/>
              <a:t>unused</a:t>
            </a:r>
            <a:r>
              <a:rPr lang="pt-BR" dirty="0"/>
              <a:t> </a:t>
            </a:r>
            <a:r>
              <a:rPr lang="pt-BR" dirty="0" err="1"/>
              <a:t>items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462009" y="3581905"/>
            <a:ext cx="126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plant</a:t>
            </a:r>
            <a:r>
              <a:rPr lang="pt-BR" dirty="0"/>
              <a:t> a </a:t>
            </a:r>
            <a:r>
              <a:rPr lang="pt-BR" dirty="0" err="1"/>
              <a:t>tree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334131" y="3581905"/>
            <a:ext cx="129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save</a:t>
            </a:r>
            <a:r>
              <a:rPr lang="pt-BR" dirty="0"/>
              <a:t> </a:t>
            </a:r>
            <a:r>
              <a:rPr lang="pt-BR" dirty="0" err="1"/>
              <a:t>energy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524981" y="5831865"/>
            <a:ext cx="119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save</a:t>
            </a:r>
            <a:r>
              <a:rPr lang="pt-BR" dirty="0"/>
              <a:t> </a:t>
            </a:r>
            <a:r>
              <a:rPr lang="pt-BR" dirty="0" err="1"/>
              <a:t>water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165960" y="5803290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recycle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reuse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644112" y="5817195"/>
            <a:ext cx="2541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public transportation</a:t>
            </a:r>
          </a:p>
          <a:p>
            <a:pPr algn="ctr"/>
            <a:r>
              <a:rPr lang="en-US" dirty="0"/>
              <a:t>or green vehicles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38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Reflexive</a:t>
            </a:r>
            <a:r>
              <a:rPr lang="pt-BR" i="1" dirty="0"/>
              <a:t> pronouns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952261"/>
            <a:ext cx="10256520" cy="971914"/>
          </a:xfrm>
        </p:spPr>
        <p:txBody>
          <a:bodyPr/>
          <a:lstStyle/>
          <a:p>
            <a:r>
              <a:rPr lang="pt-BR" sz="2600" dirty="0"/>
              <a:t>Os </a:t>
            </a:r>
            <a:r>
              <a:rPr lang="pt-BR" sz="2600" b="1" i="1" dirty="0" err="1"/>
              <a:t>reflexive</a:t>
            </a:r>
            <a:r>
              <a:rPr lang="pt-BR" sz="2600" b="1" i="1" dirty="0"/>
              <a:t> pronouns </a:t>
            </a:r>
            <a:r>
              <a:rPr lang="pt-BR" sz="2600" dirty="0"/>
              <a:t>são utilizados quando a mesma pessoa ou coisa é sujeito e objeto do verbo.</a:t>
            </a:r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28147"/>
              </p:ext>
            </p:extLst>
          </p:nvPr>
        </p:nvGraphicFramePr>
        <p:xfrm>
          <a:off x="9248775" y="2819400"/>
          <a:ext cx="1985981" cy="310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b="0" dirty="0" err="1">
                          <a:solidFill>
                            <a:schemeClr val="tx1"/>
                          </a:solidFill>
                        </a:rPr>
                        <a:t>myself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yourself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himself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herself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itself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ourselves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yourselves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themselves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819400"/>
            <a:ext cx="2733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2" y="3086100"/>
            <a:ext cx="2600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5" y="3543300"/>
            <a:ext cx="2705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31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173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6</vt:lpstr>
      <vt:lpstr>Tirinha</vt:lpstr>
      <vt:lpstr>Ações sustentáveis</vt:lpstr>
      <vt:lpstr>Reflexive pronouns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328</cp:revision>
  <dcterms:created xsi:type="dcterms:W3CDTF">2019-02-21T18:53:00Z</dcterms:created>
  <dcterms:modified xsi:type="dcterms:W3CDTF">2023-06-15T12:43:41Z</dcterms:modified>
</cp:coreProperties>
</file>