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401" r:id="rId3"/>
    <p:sldId id="347" r:id="rId4"/>
    <p:sldId id="341" r:id="rId5"/>
    <p:sldId id="356" r:id="rId6"/>
    <p:sldId id="37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9736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Notícia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" y="2190385"/>
            <a:ext cx="6600826" cy="3972290"/>
          </a:xfrm>
        </p:spPr>
        <p:txBody>
          <a:bodyPr>
            <a:normAutofit fontScale="92500"/>
          </a:bodyPr>
          <a:lstStyle/>
          <a:p>
            <a:r>
              <a:rPr lang="pt-BR" dirty="0"/>
              <a:t>A notícia informa o leitor sobre um acontecimento recente. Nela, há em evidência uma manchete, que anuncia o tema principal, sem apresentar detalhes.</a:t>
            </a:r>
          </a:p>
          <a:p>
            <a:r>
              <a:rPr lang="pt-BR" dirty="0"/>
              <a:t>Na sequência, o texto apresenta a introdução e o desenvolvimento do assunto, em que se relata o que aconteceu, onde, quando, por quê e quem estava envolvido. A notícia pode ser encontrada em jornais e revistas, impressos ou </a:t>
            </a:r>
            <a:r>
              <a:rPr lang="pt-BR" i="1" dirty="0"/>
              <a:t>on-line</a:t>
            </a:r>
            <a:r>
              <a:rPr lang="pt-BR" dirty="0"/>
              <a:t>, no rádio e na TV.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305051"/>
            <a:ext cx="384824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3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Problemas ambientais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09208"/>
            <a:ext cx="2762250" cy="15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7" y="1909208"/>
            <a:ext cx="2657512" cy="15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188907"/>
            <a:ext cx="2767012" cy="15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70" y="1926153"/>
            <a:ext cx="2639645" cy="15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7" y="4219574"/>
            <a:ext cx="2790831" cy="15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9" y="4236125"/>
            <a:ext cx="2695576" cy="15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541389" y="3418868"/>
            <a:ext cx="132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air</a:t>
            </a:r>
            <a:r>
              <a:rPr lang="pt-BR" dirty="0"/>
              <a:t> </a:t>
            </a:r>
            <a:r>
              <a:rPr lang="pt-BR" dirty="0" err="1"/>
              <a:t>pollution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01058" y="3426851"/>
            <a:ext cx="144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deforestation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351035" y="5735898"/>
            <a:ext cx="162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global </a:t>
            </a:r>
            <a:r>
              <a:rPr lang="pt-BR" dirty="0" err="1"/>
              <a:t>warming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888270" y="3418868"/>
            <a:ext cx="20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endangered</a:t>
            </a:r>
            <a:r>
              <a:rPr lang="pt-BR" dirty="0"/>
              <a:t> </a:t>
            </a:r>
            <a:r>
              <a:rPr lang="pt-BR" dirty="0" err="1"/>
              <a:t>species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26650" y="5735898"/>
            <a:ext cx="73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waste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081938" y="5735898"/>
            <a:ext cx="16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pollution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2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6010"/>
            <a:ext cx="4431024" cy="15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Indefinite pronouns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136"/>
            <a:ext cx="10382250" cy="886189"/>
          </a:xfrm>
        </p:spPr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b="1" i="1" dirty="0" err="1"/>
              <a:t>indefinite</a:t>
            </a:r>
            <a:r>
              <a:rPr lang="pt-BR" b="1" i="1" dirty="0"/>
              <a:t> pronouns </a:t>
            </a:r>
            <a:r>
              <a:rPr lang="pt-BR" dirty="0"/>
              <a:t>são utilizados para se referir a pessoas ou coisas sem dizer exatamente quem ou o que são elas.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42125"/>
            <a:ext cx="4648200" cy="17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5" y="3146900"/>
            <a:ext cx="5224463" cy="290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29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192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5</vt:lpstr>
      <vt:lpstr>Notícia</vt:lpstr>
      <vt:lpstr>Problemas ambientais</vt:lpstr>
      <vt:lpstr>Indefinite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2023-06-15T12:42:55Z</dcterms:modified>
</cp:coreProperties>
</file>