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401" r:id="rId3"/>
    <p:sldId id="344" r:id="rId4"/>
    <p:sldId id="340" r:id="rId5"/>
    <p:sldId id="355" r:id="rId6"/>
    <p:sldId id="384" r:id="rId7"/>
    <p:sldId id="368" r:id="rId8"/>
    <p:sldId id="394" r:id="rId9"/>
    <p:sldId id="39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4E553-45F2-400C-97B0-EA5A753340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F79CE9-DD61-4973-AEBC-C142B1CB4C22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+est</a:t>
          </a:r>
        </a:p>
      </dgm:t>
    </dgm:pt>
    <dgm:pt modelId="{A91719D7-1B95-4692-9FDC-C53BD5233B45}" type="parTrans" cxnId="{1195F8E5-1E8B-42CA-8C8B-812D895A8A25}">
      <dgm:prSet/>
      <dgm:spPr/>
      <dgm:t>
        <a:bodyPr/>
        <a:lstStyle/>
        <a:p>
          <a:endParaRPr lang="pt-BR"/>
        </a:p>
      </dgm:t>
    </dgm:pt>
    <dgm:pt modelId="{80D6BC8D-F654-4B22-BF25-2DC4E69DFB8A}" type="sibTrans" cxnId="{1195F8E5-1E8B-42CA-8C8B-812D895A8A25}">
      <dgm:prSet/>
      <dgm:spPr/>
      <dgm:t>
        <a:bodyPr/>
        <a:lstStyle/>
        <a:p>
          <a:endParaRPr lang="pt-BR"/>
        </a:p>
      </dgm:t>
    </dgm:pt>
    <dgm:pt modelId="{119AADD7-39DF-4E6E-9D5D-BBDFD67083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Na maioria dos adjetivos, adiciona-se -est ao final.</a:t>
          </a:r>
        </a:p>
      </dgm:t>
    </dgm:pt>
    <dgm:pt modelId="{ED504DD8-86C5-4908-A4BD-B71865E454E2}" type="parTrans" cxnId="{5688AA3B-860C-48F4-8CF1-833F25118D46}">
      <dgm:prSet/>
      <dgm:spPr/>
      <dgm:t>
        <a:bodyPr/>
        <a:lstStyle/>
        <a:p>
          <a:endParaRPr lang="pt-BR"/>
        </a:p>
      </dgm:t>
    </dgm:pt>
    <dgm:pt modelId="{80DB4C88-B0A1-4B03-B26A-CEDB49E7759E}" type="sibTrans" cxnId="{5688AA3B-860C-48F4-8CF1-833F25118D46}">
      <dgm:prSet/>
      <dgm:spPr/>
      <dgm:t>
        <a:bodyPr/>
        <a:lstStyle/>
        <a:p>
          <a:endParaRPr lang="pt-BR"/>
        </a:p>
      </dgm:t>
    </dgm:pt>
    <dgm:pt modelId="{9FA3D1D9-5460-4E82-B791-D75570D4FB1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</a:t>
          </a:r>
          <a:r>
            <a:rPr lang="pt-BR" sz="2400" dirty="0" err="1"/>
            <a:t>st</a:t>
          </a:r>
          <a:endParaRPr lang="pt-BR" sz="2400" dirty="0"/>
        </a:p>
      </dgm:t>
    </dgm:pt>
    <dgm:pt modelId="{F0BBCBEF-6026-40D0-B051-AE32370EB040}" type="parTrans" cxnId="{EC1C4573-EE25-4C39-A081-42967C8F8E74}">
      <dgm:prSet/>
      <dgm:spPr/>
      <dgm:t>
        <a:bodyPr/>
        <a:lstStyle/>
        <a:p>
          <a:endParaRPr lang="pt-BR"/>
        </a:p>
      </dgm:t>
    </dgm:pt>
    <dgm:pt modelId="{C0ADE766-F0F9-4BC1-B6DB-40BD5644E5FD}" type="sibTrans" cxnId="{EC1C4573-EE25-4C39-A081-42967C8F8E74}">
      <dgm:prSet/>
      <dgm:spPr/>
      <dgm:t>
        <a:bodyPr/>
        <a:lstStyle/>
        <a:p>
          <a:endParaRPr lang="pt-BR"/>
        </a:p>
      </dgm:t>
    </dgm:pt>
    <dgm:pt modelId="{B91CE6EF-BAF5-41ED-8A32-F2A6A76B9803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adjetivos terminados em -e, -adiciona-se -</a:t>
          </a:r>
          <a:r>
            <a:rPr lang="pt-BR" dirty="0" err="1"/>
            <a:t>st</a:t>
          </a:r>
          <a:endParaRPr lang="pt-BR" dirty="0"/>
        </a:p>
      </dgm:t>
    </dgm:pt>
    <dgm:pt modelId="{C9F40BDD-FCE5-4D4F-9FFD-CDE66DB72318}" type="parTrans" cxnId="{F303206F-5F10-41E3-8252-FD23A1BE0544}">
      <dgm:prSet/>
      <dgm:spPr/>
      <dgm:t>
        <a:bodyPr/>
        <a:lstStyle/>
        <a:p>
          <a:endParaRPr lang="pt-BR"/>
        </a:p>
      </dgm:t>
    </dgm:pt>
    <dgm:pt modelId="{2C70D30F-3B2F-4DFA-B67E-847B933BCB79}" type="sibTrans" cxnId="{F303206F-5F10-41E3-8252-FD23A1BE0544}">
      <dgm:prSet/>
      <dgm:spPr/>
      <dgm:t>
        <a:bodyPr/>
        <a:lstStyle/>
        <a:p>
          <a:endParaRPr lang="pt-BR"/>
        </a:p>
      </dgm:t>
    </dgm:pt>
    <dgm:pt modelId="{A6254508-6B03-48E8-9F2F-C6758EEB3FB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</a:t>
          </a:r>
          <a:r>
            <a:rPr lang="pt-BR" sz="2400" dirty="0" err="1"/>
            <a:t>iest</a:t>
          </a:r>
          <a:endParaRPr lang="pt-BR" sz="2400" dirty="0"/>
        </a:p>
      </dgm:t>
    </dgm:pt>
    <dgm:pt modelId="{5D817CFC-6F4B-40B2-AF47-569224BE05D6}" type="parTrans" cxnId="{52727E10-A721-4530-A819-6BA8C2DD3135}">
      <dgm:prSet/>
      <dgm:spPr/>
      <dgm:t>
        <a:bodyPr/>
        <a:lstStyle/>
        <a:p>
          <a:endParaRPr lang="pt-BR"/>
        </a:p>
      </dgm:t>
    </dgm:pt>
    <dgm:pt modelId="{D512DE28-6248-41ED-907D-CA7D7BDF6693}" type="sibTrans" cxnId="{52727E10-A721-4530-A819-6BA8C2DD3135}">
      <dgm:prSet/>
      <dgm:spPr/>
      <dgm:t>
        <a:bodyPr/>
        <a:lstStyle/>
        <a:p>
          <a:endParaRPr lang="pt-BR"/>
        </a:p>
      </dgm:t>
    </dgm:pt>
    <dgm:pt modelId="{67B2145C-DA01-4EC8-B300-6F5B8569356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adjetivos terminados em consoante -y, troca-se o -y por -</a:t>
          </a:r>
          <a:r>
            <a:rPr lang="pt-BR" dirty="0" err="1"/>
            <a:t>iest</a:t>
          </a:r>
          <a:r>
            <a:rPr lang="pt-BR" dirty="0"/>
            <a:t>.</a:t>
          </a:r>
        </a:p>
      </dgm:t>
    </dgm:pt>
    <dgm:pt modelId="{A3D3E3B0-69E6-4ACF-BB98-4197EB276A5F}" type="parTrans" cxnId="{9B341BEA-CC5C-45E9-AC9F-86AB63196409}">
      <dgm:prSet/>
      <dgm:spPr/>
      <dgm:t>
        <a:bodyPr/>
        <a:lstStyle/>
        <a:p>
          <a:endParaRPr lang="pt-BR"/>
        </a:p>
      </dgm:t>
    </dgm:pt>
    <dgm:pt modelId="{02864B3A-FE09-439B-BC9A-0C6ACECD372D}" type="sibTrans" cxnId="{9B341BEA-CC5C-45E9-AC9F-86AB63196409}">
      <dgm:prSet/>
      <dgm:spPr/>
      <dgm:t>
        <a:bodyPr/>
        <a:lstStyle/>
        <a:p>
          <a:endParaRPr lang="pt-BR"/>
        </a:p>
      </dgm:t>
    </dgm:pt>
    <dgm:pt modelId="{186ADAC2-4125-454F-9ED7-BB46D3D006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+consoante +est</a:t>
          </a:r>
        </a:p>
      </dgm:t>
    </dgm:pt>
    <dgm:pt modelId="{4710162D-1872-40BE-974C-2FBFF5BA2666}" type="parTrans" cxnId="{702A5FCB-3E3D-4F00-822E-0D31DC4013D1}">
      <dgm:prSet/>
      <dgm:spPr/>
      <dgm:t>
        <a:bodyPr/>
        <a:lstStyle/>
        <a:p>
          <a:endParaRPr lang="pt-BR"/>
        </a:p>
      </dgm:t>
    </dgm:pt>
    <dgm:pt modelId="{91892F12-E2B8-432E-8489-791DE4E2E62A}" type="sibTrans" cxnId="{702A5FCB-3E3D-4F00-822E-0D31DC4013D1}">
      <dgm:prSet/>
      <dgm:spPr/>
      <dgm:t>
        <a:bodyPr/>
        <a:lstStyle/>
        <a:p>
          <a:endParaRPr lang="pt-BR"/>
        </a:p>
      </dgm:t>
    </dgm:pt>
    <dgm:pt modelId="{E274CB30-1C6F-4DE1-B3B6-C8C35629CBD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adjetivos terminados em CVC, duplica-se a última consoante e adiciona-se -est</a:t>
          </a:r>
          <a:r>
            <a:rPr lang="pt-BR" i="1" dirty="0"/>
            <a:t>.</a:t>
          </a:r>
          <a:endParaRPr lang="pt-BR" dirty="0"/>
        </a:p>
      </dgm:t>
    </dgm:pt>
    <dgm:pt modelId="{F3269C80-DEDA-4F63-AA18-6D1E19FA1D6D}" type="parTrans" cxnId="{B27693E4-55BE-4925-BBB3-93AD4E01FF49}">
      <dgm:prSet/>
      <dgm:spPr/>
      <dgm:t>
        <a:bodyPr/>
        <a:lstStyle/>
        <a:p>
          <a:endParaRPr lang="pt-BR"/>
        </a:p>
      </dgm:t>
    </dgm:pt>
    <dgm:pt modelId="{D767F7D4-4DF7-4A7C-87ED-5AD097B383A9}" type="sibTrans" cxnId="{B27693E4-55BE-4925-BBB3-93AD4E01FF49}">
      <dgm:prSet/>
      <dgm:spPr/>
      <dgm:t>
        <a:bodyPr/>
        <a:lstStyle/>
        <a:p>
          <a:endParaRPr lang="pt-BR"/>
        </a:p>
      </dgm:t>
    </dgm:pt>
    <dgm:pt modelId="{08E5B96D-8E15-49D0-AF29-A0FB85A52F7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strong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strongest</a:t>
          </a:r>
          <a:endParaRPr lang="pt-BR" sz="1400" dirty="0">
            <a:solidFill>
              <a:schemeClr val="tx1"/>
            </a:solidFill>
          </a:endParaRPr>
        </a:p>
      </dgm:t>
    </dgm:pt>
    <dgm:pt modelId="{9749212F-0285-4AE2-928F-75544AC2839F}" type="parTrans" cxnId="{A03CAD90-8990-4851-A0F9-D6101AF0A0B3}">
      <dgm:prSet/>
      <dgm:spPr/>
      <dgm:t>
        <a:bodyPr/>
        <a:lstStyle/>
        <a:p>
          <a:endParaRPr lang="pt-BR"/>
        </a:p>
      </dgm:t>
    </dgm:pt>
    <dgm:pt modelId="{7C9D79E7-D507-424D-A9AA-816E0FBEBF46}" type="sibTrans" cxnId="{A03CAD90-8990-4851-A0F9-D6101AF0A0B3}">
      <dgm:prSet/>
      <dgm:spPr/>
      <dgm:t>
        <a:bodyPr/>
        <a:lstStyle/>
        <a:p>
          <a:endParaRPr lang="pt-BR"/>
        </a:p>
      </dgm:t>
    </dgm:pt>
    <dgm:pt modelId="{8594FAFD-6A38-4D8E-8DC3-7C349A48FCF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simple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simplest</a:t>
          </a:r>
          <a:endParaRPr lang="pt-BR" sz="1400" dirty="0">
            <a:solidFill>
              <a:schemeClr val="tx1"/>
            </a:solidFill>
          </a:endParaRPr>
        </a:p>
      </dgm:t>
    </dgm:pt>
    <dgm:pt modelId="{0EBD062E-C483-4619-A441-E10649D6DA42}" type="parTrans" cxnId="{5B1AE854-E907-4ABC-9D28-AFFE83E5B7D6}">
      <dgm:prSet/>
      <dgm:spPr/>
      <dgm:t>
        <a:bodyPr/>
        <a:lstStyle/>
        <a:p>
          <a:endParaRPr lang="pt-BR"/>
        </a:p>
      </dgm:t>
    </dgm:pt>
    <dgm:pt modelId="{3D9B8323-7120-46FA-9A32-354A2EB4B2E2}" type="sibTrans" cxnId="{5B1AE854-E907-4ABC-9D28-AFFE83E5B7D6}">
      <dgm:prSet/>
      <dgm:spPr/>
      <dgm:t>
        <a:bodyPr/>
        <a:lstStyle/>
        <a:p>
          <a:endParaRPr lang="pt-BR"/>
        </a:p>
      </dgm:t>
    </dgm:pt>
    <dgm:pt modelId="{ABA9CB12-4B40-4936-8662-F641C28A423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busy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busiest</a:t>
          </a:r>
          <a:endParaRPr lang="pt-BR" sz="1400" dirty="0">
            <a:solidFill>
              <a:schemeClr val="tx1"/>
            </a:solidFill>
          </a:endParaRPr>
        </a:p>
      </dgm:t>
    </dgm:pt>
    <dgm:pt modelId="{66E161D9-BEC4-4C81-8753-E35555213CED}" type="parTrans" cxnId="{37D022DE-D981-4595-A5B0-278B5423B7C0}">
      <dgm:prSet/>
      <dgm:spPr/>
      <dgm:t>
        <a:bodyPr/>
        <a:lstStyle/>
        <a:p>
          <a:endParaRPr lang="pt-BR"/>
        </a:p>
      </dgm:t>
    </dgm:pt>
    <dgm:pt modelId="{67BC216F-A8CD-4AD0-BDBB-7FADB980CBD0}" type="sibTrans" cxnId="{37D022DE-D981-4595-A5B0-278B5423B7C0}">
      <dgm:prSet/>
      <dgm:spPr/>
      <dgm:t>
        <a:bodyPr/>
        <a:lstStyle/>
        <a:p>
          <a:endParaRPr lang="pt-BR"/>
        </a:p>
      </dgm:t>
    </dgm:pt>
    <dgm:pt modelId="{BBC6929F-6B0C-4866-9DD0-77D908F70C5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sad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saddest</a:t>
          </a:r>
          <a:endParaRPr lang="pt-BR" sz="1400" dirty="0">
            <a:solidFill>
              <a:schemeClr val="tx1"/>
            </a:solidFill>
          </a:endParaRPr>
        </a:p>
      </dgm:t>
    </dgm:pt>
    <dgm:pt modelId="{6FF8112B-155D-43FC-9F65-87D55F97DE5D}" type="parTrans" cxnId="{8B8AF866-BE4E-433A-ADD6-29D7AF87CD26}">
      <dgm:prSet/>
      <dgm:spPr/>
      <dgm:t>
        <a:bodyPr/>
        <a:lstStyle/>
        <a:p>
          <a:endParaRPr lang="pt-BR"/>
        </a:p>
      </dgm:t>
    </dgm:pt>
    <dgm:pt modelId="{869ADA8D-43AD-426C-8782-3130E41C1F65}" type="sibTrans" cxnId="{8B8AF866-BE4E-433A-ADD6-29D7AF87CD26}">
      <dgm:prSet/>
      <dgm:spPr/>
      <dgm:t>
        <a:bodyPr/>
        <a:lstStyle/>
        <a:p>
          <a:endParaRPr lang="pt-BR"/>
        </a:p>
      </dgm:t>
    </dgm:pt>
    <dgm:pt modelId="{FF387EDA-A011-4490-916E-2D82D5A61B18}" type="pres">
      <dgm:prSet presAssocID="{FD34E553-45F2-400C-97B0-EA5A753340E6}" presName="Name0" presStyleCnt="0">
        <dgm:presLayoutVars>
          <dgm:dir/>
          <dgm:animLvl val="lvl"/>
          <dgm:resizeHandles val="exact"/>
        </dgm:presLayoutVars>
      </dgm:prSet>
      <dgm:spPr/>
    </dgm:pt>
    <dgm:pt modelId="{D7B36CFE-2FB1-4BAB-AFB2-7AE2E480CD8E}" type="pres">
      <dgm:prSet presAssocID="{DBF79CE9-DD61-4973-AEBC-C142B1CB4C22}" presName="linNode" presStyleCnt="0"/>
      <dgm:spPr/>
    </dgm:pt>
    <dgm:pt modelId="{4A35CA48-4BA3-4352-8302-0D4A982001C5}" type="pres">
      <dgm:prSet presAssocID="{DBF79CE9-DD61-4973-AEBC-C142B1CB4C22}" presName="parentText" presStyleLbl="node1" presStyleIdx="0" presStyleCnt="8" custScaleX="79798">
        <dgm:presLayoutVars>
          <dgm:chMax val="1"/>
          <dgm:bulletEnabled val="1"/>
        </dgm:presLayoutVars>
      </dgm:prSet>
      <dgm:spPr/>
    </dgm:pt>
    <dgm:pt modelId="{405D026F-AD17-4704-BFE9-C417EDEF299C}" type="pres">
      <dgm:prSet presAssocID="{DBF79CE9-DD61-4973-AEBC-C142B1CB4C22}" presName="descendantText" presStyleLbl="alignAccFollowNode1" presStyleIdx="0" presStyleCnt="4">
        <dgm:presLayoutVars>
          <dgm:bulletEnabled val="1"/>
        </dgm:presLayoutVars>
      </dgm:prSet>
      <dgm:spPr/>
    </dgm:pt>
    <dgm:pt modelId="{6467CDD1-25FC-4E28-B462-A839D39FFDB2}" type="pres">
      <dgm:prSet presAssocID="{80D6BC8D-F654-4B22-BF25-2DC4E69DFB8A}" presName="sp" presStyleCnt="0"/>
      <dgm:spPr/>
    </dgm:pt>
    <dgm:pt modelId="{BE2BF16D-7B12-426A-8E32-EED9B08B9176}" type="pres">
      <dgm:prSet presAssocID="{08E5B96D-8E15-49D0-AF29-A0FB85A52F7F}" presName="linNode" presStyleCnt="0"/>
      <dgm:spPr/>
    </dgm:pt>
    <dgm:pt modelId="{AE11E35F-9621-4167-99E4-70FF0C3DFECC}" type="pres">
      <dgm:prSet presAssocID="{08E5B96D-8E15-49D0-AF29-A0FB85A52F7F}" presName="parentText" presStyleLbl="node1" presStyleIdx="1" presStyleCnt="8" custScaleX="97342" custLinFactNeighborX="81684" custLinFactNeighborY="-2640">
        <dgm:presLayoutVars>
          <dgm:chMax val="1"/>
          <dgm:bulletEnabled val="1"/>
        </dgm:presLayoutVars>
      </dgm:prSet>
      <dgm:spPr/>
    </dgm:pt>
    <dgm:pt modelId="{A8DC76CF-7943-4A8A-A70D-8562CC315E3E}" type="pres">
      <dgm:prSet presAssocID="{7C9D79E7-D507-424D-A9AA-816E0FBEBF46}" presName="sp" presStyleCnt="0"/>
      <dgm:spPr/>
    </dgm:pt>
    <dgm:pt modelId="{C02AB1DD-9A84-403F-A546-0CD8C508EE13}" type="pres">
      <dgm:prSet presAssocID="{9FA3D1D9-5460-4E82-B791-D75570D4FB19}" presName="linNode" presStyleCnt="0"/>
      <dgm:spPr/>
    </dgm:pt>
    <dgm:pt modelId="{2A36943C-0775-44C6-A57C-89596DC3AA78}" type="pres">
      <dgm:prSet presAssocID="{9FA3D1D9-5460-4E82-B791-D75570D4FB19}" presName="parentText" presStyleLbl="node1" presStyleIdx="2" presStyleCnt="8" custScaleX="79801">
        <dgm:presLayoutVars>
          <dgm:chMax val="1"/>
          <dgm:bulletEnabled val="1"/>
        </dgm:presLayoutVars>
      </dgm:prSet>
      <dgm:spPr/>
    </dgm:pt>
    <dgm:pt modelId="{3EC36C6B-17DB-472A-82F8-ABBA7BB5D0FF}" type="pres">
      <dgm:prSet presAssocID="{9FA3D1D9-5460-4E82-B791-D75570D4FB19}" presName="descendantText" presStyleLbl="alignAccFollowNode1" presStyleIdx="1" presStyleCnt="4">
        <dgm:presLayoutVars>
          <dgm:bulletEnabled val="1"/>
        </dgm:presLayoutVars>
      </dgm:prSet>
      <dgm:spPr/>
    </dgm:pt>
    <dgm:pt modelId="{A019E9EF-FB28-43DC-88C3-DE1B865FAE25}" type="pres">
      <dgm:prSet presAssocID="{C0ADE766-F0F9-4BC1-B6DB-40BD5644E5FD}" presName="sp" presStyleCnt="0"/>
      <dgm:spPr/>
    </dgm:pt>
    <dgm:pt modelId="{CAF29D3E-AD5A-462A-BDBB-BD2880185485}" type="pres">
      <dgm:prSet presAssocID="{8594FAFD-6A38-4D8E-8DC3-7C349A48FCF4}" presName="linNode" presStyleCnt="0"/>
      <dgm:spPr/>
    </dgm:pt>
    <dgm:pt modelId="{E634375A-EB7B-4F10-BB74-4179E11AC83E}" type="pres">
      <dgm:prSet presAssocID="{8594FAFD-6A38-4D8E-8DC3-7C349A48FCF4}" presName="parentText" presStyleLbl="node1" presStyleIdx="3" presStyleCnt="8" custLinFactNeighborX="81684">
        <dgm:presLayoutVars>
          <dgm:chMax val="1"/>
          <dgm:bulletEnabled val="1"/>
        </dgm:presLayoutVars>
      </dgm:prSet>
      <dgm:spPr/>
    </dgm:pt>
    <dgm:pt modelId="{2F477F26-F8DB-46D2-88F9-8C1E8EA5A60D}" type="pres">
      <dgm:prSet presAssocID="{3D9B8323-7120-46FA-9A32-354A2EB4B2E2}" presName="sp" presStyleCnt="0"/>
      <dgm:spPr/>
    </dgm:pt>
    <dgm:pt modelId="{0266E2FB-6FD7-45D8-A9CF-56B97B7CDE96}" type="pres">
      <dgm:prSet presAssocID="{A6254508-6B03-48E8-9F2F-C6758EEB3FB8}" presName="linNode" presStyleCnt="0"/>
      <dgm:spPr/>
    </dgm:pt>
    <dgm:pt modelId="{F46B7CF4-BEC2-418C-ABA5-4073F06238BC}" type="pres">
      <dgm:prSet presAssocID="{A6254508-6B03-48E8-9F2F-C6758EEB3FB8}" presName="parentText" presStyleLbl="node1" presStyleIdx="4" presStyleCnt="8" custScaleX="79801">
        <dgm:presLayoutVars>
          <dgm:chMax val="1"/>
          <dgm:bulletEnabled val="1"/>
        </dgm:presLayoutVars>
      </dgm:prSet>
      <dgm:spPr/>
    </dgm:pt>
    <dgm:pt modelId="{F02ED528-D395-4FF5-8DAA-658EE7D0DF3A}" type="pres">
      <dgm:prSet presAssocID="{A6254508-6B03-48E8-9F2F-C6758EEB3FB8}" presName="descendantText" presStyleLbl="alignAccFollowNode1" presStyleIdx="2" presStyleCnt="4">
        <dgm:presLayoutVars>
          <dgm:bulletEnabled val="1"/>
        </dgm:presLayoutVars>
      </dgm:prSet>
      <dgm:spPr/>
    </dgm:pt>
    <dgm:pt modelId="{2BCD9CED-D6E2-4B26-BBDB-E40925E863DB}" type="pres">
      <dgm:prSet presAssocID="{D512DE28-6248-41ED-907D-CA7D7BDF6693}" presName="sp" presStyleCnt="0"/>
      <dgm:spPr/>
    </dgm:pt>
    <dgm:pt modelId="{F1D61117-F13D-432C-B166-8D8A7BD0F693}" type="pres">
      <dgm:prSet presAssocID="{ABA9CB12-4B40-4936-8662-F641C28A4232}" presName="linNode" presStyleCnt="0"/>
      <dgm:spPr/>
    </dgm:pt>
    <dgm:pt modelId="{CEC145F2-FA56-4E3A-B76C-C3546A4DC705}" type="pres">
      <dgm:prSet presAssocID="{ABA9CB12-4B40-4936-8662-F641C28A4232}" presName="parentText" presStyleLbl="node1" presStyleIdx="5" presStyleCnt="8" custLinFactNeighborX="82538" custLinFactNeighborY="-3703">
        <dgm:presLayoutVars>
          <dgm:chMax val="1"/>
          <dgm:bulletEnabled val="1"/>
        </dgm:presLayoutVars>
      </dgm:prSet>
      <dgm:spPr/>
    </dgm:pt>
    <dgm:pt modelId="{34093762-C4AC-408A-8CF6-640122693FB2}" type="pres">
      <dgm:prSet presAssocID="{67BC216F-A8CD-4AD0-BDBB-7FADB980CBD0}" presName="sp" presStyleCnt="0"/>
      <dgm:spPr/>
    </dgm:pt>
    <dgm:pt modelId="{F1FD8F72-D8AC-4A31-99CA-F8FB10A63824}" type="pres">
      <dgm:prSet presAssocID="{186ADAC2-4125-454F-9ED7-BB46D3D0065D}" presName="linNode" presStyleCnt="0"/>
      <dgm:spPr/>
    </dgm:pt>
    <dgm:pt modelId="{86ED0760-0E14-461B-AF90-46D13ECA8BD0}" type="pres">
      <dgm:prSet presAssocID="{186ADAC2-4125-454F-9ED7-BB46D3D0065D}" presName="parentText" presStyleLbl="node1" presStyleIdx="6" presStyleCnt="8" custScaleX="79801">
        <dgm:presLayoutVars>
          <dgm:chMax val="1"/>
          <dgm:bulletEnabled val="1"/>
        </dgm:presLayoutVars>
      </dgm:prSet>
      <dgm:spPr/>
    </dgm:pt>
    <dgm:pt modelId="{901FE20D-489C-47B7-9E07-7280C189C805}" type="pres">
      <dgm:prSet presAssocID="{186ADAC2-4125-454F-9ED7-BB46D3D0065D}" presName="descendantText" presStyleLbl="alignAccFollowNode1" presStyleIdx="3" presStyleCnt="4">
        <dgm:presLayoutVars>
          <dgm:bulletEnabled val="1"/>
        </dgm:presLayoutVars>
      </dgm:prSet>
      <dgm:spPr/>
    </dgm:pt>
    <dgm:pt modelId="{7CC80D66-28CB-436D-84DE-D75BF3865982}" type="pres">
      <dgm:prSet presAssocID="{91892F12-E2B8-432E-8489-791DE4E2E62A}" presName="sp" presStyleCnt="0"/>
      <dgm:spPr/>
    </dgm:pt>
    <dgm:pt modelId="{37D5465B-5B08-4800-8805-4FECA1DDAEAB}" type="pres">
      <dgm:prSet presAssocID="{BBC6929F-6B0C-4866-9DD0-77D908F70C5F}" presName="linNode" presStyleCnt="0"/>
      <dgm:spPr/>
    </dgm:pt>
    <dgm:pt modelId="{B33FC45E-7E1C-4A56-B9D1-206A7E207C4D}" type="pres">
      <dgm:prSet presAssocID="{BBC6929F-6B0C-4866-9DD0-77D908F70C5F}" presName="parentText" presStyleLbl="node1" presStyleIdx="7" presStyleCnt="8" custLinFactNeighborX="83392" custLinFactNeighborY="-6354">
        <dgm:presLayoutVars>
          <dgm:chMax val="1"/>
          <dgm:bulletEnabled val="1"/>
        </dgm:presLayoutVars>
      </dgm:prSet>
      <dgm:spPr/>
    </dgm:pt>
  </dgm:ptLst>
  <dgm:cxnLst>
    <dgm:cxn modelId="{52727E10-A721-4530-A819-6BA8C2DD3135}" srcId="{FD34E553-45F2-400C-97B0-EA5A753340E6}" destId="{A6254508-6B03-48E8-9F2F-C6758EEB3FB8}" srcOrd="4" destOrd="0" parTransId="{5D817CFC-6F4B-40B2-AF47-569224BE05D6}" sibTransId="{D512DE28-6248-41ED-907D-CA7D7BDF6693}"/>
    <dgm:cxn modelId="{722E102E-ECBB-4706-8A47-71448AAFDDD8}" type="presOf" srcId="{67B2145C-DA01-4EC8-B300-6F5B85693569}" destId="{F02ED528-D395-4FF5-8DAA-658EE7D0DF3A}" srcOrd="0" destOrd="0" presId="urn:microsoft.com/office/officeart/2005/8/layout/vList5"/>
    <dgm:cxn modelId="{EB6B9A2F-C372-4D90-851F-EDEDC999059A}" type="presOf" srcId="{9FA3D1D9-5460-4E82-B791-D75570D4FB19}" destId="{2A36943C-0775-44C6-A57C-89596DC3AA78}" srcOrd="0" destOrd="0" presId="urn:microsoft.com/office/officeart/2005/8/layout/vList5"/>
    <dgm:cxn modelId="{76B87935-C7B7-494A-8574-866513D00073}" type="presOf" srcId="{ABA9CB12-4B40-4936-8662-F641C28A4232}" destId="{CEC145F2-FA56-4E3A-B76C-C3546A4DC705}" srcOrd="0" destOrd="0" presId="urn:microsoft.com/office/officeart/2005/8/layout/vList5"/>
    <dgm:cxn modelId="{5688AA3B-860C-48F4-8CF1-833F25118D46}" srcId="{DBF79CE9-DD61-4973-AEBC-C142B1CB4C22}" destId="{119AADD7-39DF-4E6E-9D5D-BBDFD6708377}" srcOrd="0" destOrd="0" parTransId="{ED504DD8-86C5-4908-A4BD-B71865E454E2}" sibTransId="{80DB4C88-B0A1-4B03-B26A-CEDB49E7759E}"/>
    <dgm:cxn modelId="{17390A61-69EB-4C7D-908C-39A19BD9A067}" type="presOf" srcId="{BBC6929F-6B0C-4866-9DD0-77D908F70C5F}" destId="{B33FC45E-7E1C-4A56-B9D1-206A7E207C4D}" srcOrd="0" destOrd="0" presId="urn:microsoft.com/office/officeart/2005/8/layout/vList5"/>
    <dgm:cxn modelId="{8B8AF866-BE4E-433A-ADD6-29D7AF87CD26}" srcId="{FD34E553-45F2-400C-97B0-EA5A753340E6}" destId="{BBC6929F-6B0C-4866-9DD0-77D908F70C5F}" srcOrd="7" destOrd="0" parTransId="{6FF8112B-155D-43FC-9F65-87D55F97DE5D}" sibTransId="{869ADA8D-43AD-426C-8782-3130E41C1F65}"/>
    <dgm:cxn modelId="{F303206F-5F10-41E3-8252-FD23A1BE0544}" srcId="{9FA3D1D9-5460-4E82-B791-D75570D4FB19}" destId="{B91CE6EF-BAF5-41ED-8A32-F2A6A76B9803}" srcOrd="0" destOrd="0" parTransId="{C9F40BDD-FCE5-4D4F-9FFD-CDE66DB72318}" sibTransId="{2C70D30F-3B2F-4DFA-B67E-847B933BCB79}"/>
    <dgm:cxn modelId="{6C67D170-F411-4AFD-A6EE-613FA226E528}" type="presOf" srcId="{E274CB30-1C6F-4DE1-B3B6-C8C35629CBDA}" destId="{901FE20D-489C-47B7-9E07-7280C189C805}" srcOrd="0" destOrd="0" presId="urn:microsoft.com/office/officeart/2005/8/layout/vList5"/>
    <dgm:cxn modelId="{EC1C4573-EE25-4C39-A081-42967C8F8E74}" srcId="{FD34E553-45F2-400C-97B0-EA5A753340E6}" destId="{9FA3D1D9-5460-4E82-B791-D75570D4FB19}" srcOrd="2" destOrd="0" parTransId="{F0BBCBEF-6026-40D0-B051-AE32370EB040}" sibTransId="{C0ADE766-F0F9-4BC1-B6DB-40BD5644E5FD}"/>
    <dgm:cxn modelId="{5B1AE854-E907-4ABC-9D28-AFFE83E5B7D6}" srcId="{FD34E553-45F2-400C-97B0-EA5A753340E6}" destId="{8594FAFD-6A38-4D8E-8DC3-7C349A48FCF4}" srcOrd="3" destOrd="0" parTransId="{0EBD062E-C483-4619-A441-E10649D6DA42}" sibTransId="{3D9B8323-7120-46FA-9A32-354A2EB4B2E2}"/>
    <dgm:cxn modelId="{F5C9C077-BF57-4C4C-9F76-A971FDA0A68A}" type="presOf" srcId="{119AADD7-39DF-4E6E-9D5D-BBDFD6708377}" destId="{405D026F-AD17-4704-BFE9-C417EDEF299C}" srcOrd="0" destOrd="0" presId="urn:microsoft.com/office/officeart/2005/8/layout/vList5"/>
    <dgm:cxn modelId="{5E757D5A-78AF-4D61-876B-722EF5E59E1F}" type="presOf" srcId="{08E5B96D-8E15-49D0-AF29-A0FB85A52F7F}" destId="{AE11E35F-9621-4167-99E4-70FF0C3DFECC}" srcOrd="0" destOrd="0" presId="urn:microsoft.com/office/officeart/2005/8/layout/vList5"/>
    <dgm:cxn modelId="{CFC51D84-72B7-410A-8289-1FD8C9C55064}" type="presOf" srcId="{FD34E553-45F2-400C-97B0-EA5A753340E6}" destId="{FF387EDA-A011-4490-916E-2D82D5A61B18}" srcOrd="0" destOrd="0" presId="urn:microsoft.com/office/officeart/2005/8/layout/vList5"/>
    <dgm:cxn modelId="{1C59628B-CB83-49C5-8B3B-C6ADC2775299}" type="presOf" srcId="{B91CE6EF-BAF5-41ED-8A32-F2A6A76B9803}" destId="{3EC36C6B-17DB-472A-82F8-ABBA7BB5D0FF}" srcOrd="0" destOrd="0" presId="urn:microsoft.com/office/officeart/2005/8/layout/vList5"/>
    <dgm:cxn modelId="{A03CAD90-8990-4851-A0F9-D6101AF0A0B3}" srcId="{FD34E553-45F2-400C-97B0-EA5A753340E6}" destId="{08E5B96D-8E15-49D0-AF29-A0FB85A52F7F}" srcOrd="1" destOrd="0" parTransId="{9749212F-0285-4AE2-928F-75544AC2839F}" sibTransId="{7C9D79E7-D507-424D-A9AA-816E0FBEBF46}"/>
    <dgm:cxn modelId="{F667B7A5-0406-4958-98FE-98B28701090D}" type="presOf" srcId="{A6254508-6B03-48E8-9F2F-C6758EEB3FB8}" destId="{F46B7CF4-BEC2-418C-ABA5-4073F06238BC}" srcOrd="0" destOrd="0" presId="urn:microsoft.com/office/officeart/2005/8/layout/vList5"/>
    <dgm:cxn modelId="{AC5AE9AA-733C-4301-81C9-A2A9962BAAF6}" type="presOf" srcId="{DBF79CE9-DD61-4973-AEBC-C142B1CB4C22}" destId="{4A35CA48-4BA3-4352-8302-0D4A982001C5}" srcOrd="0" destOrd="0" presId="urn:microsoft.com/office/officeart/2005/8/layout/vList5"/>
    <dgm:cxn modelId="{702A5FCB-3E3D-4F00-822E-0D31DC4013D1}" srcId="{FD34E553-45F2-400C-97B0-EA5A753340E6}" destId="{186ADAC2-4125-454F-9ED7-BB46D3D0065D}" srcOrd="6" destOrd="0" parTransId="{4710162D-1872-40BE-974C-2FBFF5BA2666}" sibTransId="{91892F12-E2B8-432E-8489-791DE4E2E62A}"/>
    <dgm:cxn modelId="{DD6E2ED4-EC04-4B73-8C79-A7094DC4C659}" type="presOf" srcId="{186ADAC2-4125-454F-9ED7-BB46D3D0065D}" destId="{86ED0760-0E14-461B-AF90-46D13ECA8BD0}" srcOrd="0" destOrd="0" presId="urn:microsoft.com/office/officeart/2005/8/layout/vList5"/>
    <dgm:cxn modelId="{8F3EABD6-06D0-47C4-919C-763EB51FA88B}" type="presOf" srcId="{8594FAFD-6A38-4D8E-8DC3-7C349A48FCF4}" destId="{E634375A-EB7B-4F10-BB74-4179E11AC83E}" srcOrd="0" destOrd="0" presId="urn:microsoft.com/office/officeart/2005/8/layout/vList5"/>
    <dgm:cxn modelId="{37D022DE-D981-4595-A5B0-278B5423B7C0}" srcId="{FD34E553-45F2-400C-97B0-EA5A753340E6}" destId="{ABA9CB12-4B40-4936-8662-F641C28A4232}" srcOrd="5" destOrd="0" parTransId="{66E161D9-BEC4-4C81-8753-E35555213CED}" sibTransId="{67BC216F-A8CD-4AD0-BDBB-7FADB980CBD0}"/>
    <dgm:cxn modelId="{B27693E4-55BE-4925-BBB3-93AD4E01FF49}" srcId="{186ADAC2-4125-454F-9ED7-BB46D3D0065D}" destId="{E274CB30-1C6F-4DE1-B3B6-C8C35629CBDA}" srcOrd="0" destOrd="0" parTransId="{F3269C80-DEDA-4F63-AA18-6D1E19FA1D6D}" sibTransId="{D767F7D4-4DF7-4A7C-87ED-5AD097B383A9}"/>
    <dgm:cxn modelId="{1195F8E5-1E8B-42CA-8C8B-812D895A8A25}" srcId="{FD34E553-45F2-400C-97B0-EA5A753340E6}" destId="{DBF79CE9-DD61-4973-AEBC-C142B1CB4C22}" srcOrd="0" destOrd="0" parTransId="{A91719D7-1B95-4692-9FDC-C53BD5233B45}" sibTransId="{80D6BC8D-F654-4B22-BF25-2DC4E69DFB8A}"/>
    <dgm:cxn modelId="{9B341BEA-CC5C-45E9-AC9F-86AB63196409}" srcId="{A6254508-6B03-48E8-9F2F-C6758EEB3FB8}" destId="{67B2145C-DA01-4EC8-B300-6F5B85693569}" srcOrd="0" destOrd="0" parTransId="{A3D3E3B0-69E6-4ACF-BB98-4197EB276A5F}" sibTransId="{02864B3A-FE09-439B-BC9A-0C6ACECD372D}"/>
    <dgm:cxn modelId="{34B6A044-1D57-4BFC-85D4-7E373E94B9F4}" type="presParOf" srcId="{FF387EDA-A011-4490-916E-2D82D5A61B18}" destId="{D7B36CFE-2FB1-4BAB-AFB2-7AE2E480CD8E}" srcOrd="0" destOrd="0" presId="urn:microsoft.com/office/officeart/2005/8/layout/vList5"/>
    <dgm:cxn modelId="{E2D29CC0-73CA-44D3-83E2-D04AB22C0DE1}" type="presParOf" srcId="{D7B36CFE-2FB1-4BAB-AFB2-7AE2E480CD8E}" destId="{4A35CA48-4BA3-4352-8302-0D4A982001C5}" srcOrd="0" destOrd="0" presId="urn:microsoft.com/office/officeart/2005/8/layout/vList5"/>
    <dgm:cxn modelId="{603046DE-DA0A-4186-9393-81B228C39E40}" type="presParOf" srcId="{D7B36CFE-2FB1-4BAB-AFB2-7AE2E480CD8E}" destId="{405D026F-AD17-4704-BFE9-C417EDEF299C}" srcOrd="1" destOrd="0" presId="urn:microsoft.com/office/officeart/2005/8/layout/vList5"/>
    <dgm:cxn modelId="{B03D50FE-AAAE-48F3-8CDD-F08CFF379FEE}" type="presParOf" srcId="{FF387EDA-A011-4490-916E-2D82D5A61B18}" destId="{6467CDD1-25FC-4E28-B462-A839D39FFDB2}" srcOrd="1" destOrd="0" presId="urn:microsoft.com/office/officeart/2005/8/layout/vList5"/>
    <dgm:cxn modelId="{4DC86673-6B27-4DB5-BF55-8818C930E4CD}" type="presParOf" srcId="{FF387EDA-A011-4490-916E-2D82D5A61B18}" destId="{BE2BF16D-7B12-426A-8E32-EED9B08B9176}" srcOrd="2" destOrd="0" presId="urn:microsoft.com/office/officeart/2005/8/layout/vList5"/>
    <dgm:cxn modelId="{5F9C5DB0-A568-4C76-B814-713FE584D357}" type="presParOf" srcId="{BE2BF16D-7B12-426A-8E32-EED9B08B9176}" destId="{AE11E35F-9621-4167-99E4-70FF0C3DFECC}" srcOrd="0" destOrd="0" presId="urn:microsoft.com/office/officeart/2005/8/layout/vList5"/>
    <dgm:cxn modelId="{75EE033D-6667-49C5-B586-A6BA1710D90E}" type="presParOf" srcId="{FF387EDA-A011-4490-916E-2D82D5A61B18}" destId="{A8DC76CF-7943-4A8A-A70D-8562CC315E3E}" srcOrd="3" destOrd="0" presId="urn:microsoft.com/office/officeart/2005/8/layout/vList5"/>
    <dgm:cxn modelId="{308C1388-4AC6-456E-AC43-4D3649BFBCCA}" type="presParOf" srcId="{FF387EDA-A011-4490-916E-2D82D5A61B18}" destId="{C02AB1DD-9A84-403F-A546-0CD8C508EE13}" srcOrd="4" destOrd="0" presId="urn:microsoft.com/office/officeart/2005/8/layout/vList5"/>
    <dgm:cxn modelId="{D8E9FAA1-FFC3-467D-B3BC-3CD4A28FF0ED}" type="presParOf" srcId="{C02AB1DD-9A84-403F-A546-0CD8C508EE13}" destId="{2A36943C-0775-44C6-A57C-89596DC3AA78}" srcOrd="0" destOrd="0" presId="urn:microsoft.com/office/officeart/2005/8/layout/vList5"/>
    <dgm:cxn modelId="{C003490C-C7C4-4533-95CD-0B7A7AB0D061}" type="presParOf" srcId="{C02AB1DD-9A84-403F-A546-0CD8C508EE13}" destId="{3EC36C6B-17DB-472A-82F8-ABBA7BB5D0FF}" srcOrd="1" destOrd="0" presId="urn:microsoft.com/office/officeart/2005/8/layout/vList5"/>
    <dgm:cxn modelId="{63A6A743-430C-42FE-A23A-38E0677E2FE4}" type="presParOf" srcId="{FF387EDA-A011-4490-916E-2D82D5A61B18}" destId="{A019E9EF-FB28-43DC-88C3-DE1B865FAE25}" srcOrd="5" destOrd="0" presId="urn:microsoft.com/office/officeart/2005/8/layout/vList5"/>
    <dgm:cxn modelId="{553F17A8-EA5B-49D1-A7DF-D2133B0208F2}" type="presParOf" srcId="{FF387EDA-A011-4490-916E-2D82D5A61B18}" destId="{CAF29D3E-AD5A-462A-BDBB-BD2880185485}" srcOrd="6" destOrd="0" presId="urn:microsoft.com/office/officeart/2005/8/layout/vList5"/>
    <dgm:cxn modelId="{BFAC28E5-42FE-4BBE-9714-3B8C2F39ACEC}" type="presParOf" srcId="{CAF29D3E-AD5A-462A-BDBB-BD2880185485}" destId="{E634375A-EB7B-4F10-BB74-4179E11AC83E}" srcOrd="0" destOrd="0" presId="urn:microsoft.com/office/officeart/2005/8/layout/vList5"/>
    <dgm:cxn modelId="{C35B54BF-AA21-4F7D-B8A4-19002AB66ED9}" type="presParOf" srcId="{FF387EDA-A011-4490-916E-2D82D5A61B18}" destId="{2F477F26-F8DB-46D2-88F9-8C1E8EA5A60D}" srcOrd="7" destOrd="0" presId="urn:microsoft.com/office/officeart/2005/8/layout/vList5"/>
    <dgm:cxn modelId="{B2549A9E-0007-402C-AB0E-F74DEC67DA80}" type="presParOf" srcId="{FF387EDA-A011-4490-916E-2D82D5A61B18}" destId="{0266E2FB-6FD7-45D8-A9CF-56B97B7CDE96}" srcOrd="8" destOrd="0" presId="urn:microsoft.com/office/officeart/2005/8/layout/vList5"/>
    <dgm:cxn modelId="{181CD79F-7940-43B8-BF72-51DE20DC6560}" type="presParOf" srcId="{0266E2FB-6FD7-45D8-A9CF-56B97B7CDE96}" destId="{F46B7CF4-BEC2-418C-ABA5-4073F06238BC}" srcOrd="0" destOrd="0" presId="urn:microsoft.com/office/officeart/2005/8/layout/vList5"/>
    <dgm:cxn modelId="{B53A3C95-1E2B-415E-A7CB-BD8FF498840A}" type="presParOf" srcId="{0266E2FB-6FD7-45D8-A9CF-56B97B7CDE96}" destId="{F02ED528-D395-4FF5-8DAA-658EE7D0DF3A}" srcOrd="1" destOrd="0" presId="urn:microsoft.com/office/officeart/2005/8/layout/vList5"/>
    <dgm:cxn modelId="{0287D0FC-4FE6-4D57-80DB-3C20EC9B5B78}" type="presParOf" srcId="{FF387EDA-A011-4490-916E-2D82D5A61B18}" destId="{2BCD9CED-D6E2-4B26-BBDB-E40925E863DB}" srcOrd="9" destOrd="0" presId="urn:microsoft.com/office/officeart/2005/8/layout/vList5"/>
    <dgm:cxn modelId="{B7B84830-B38A-40A7-B411-A8DC4EF54046}" type="presParOf" srcId="{FF387EDA-A011-4490-916E-2D82D5A61B18}" destId="{F1D61117-F13D-432C-B166-8D8A7BD0F693}" srcOrd="10" destOrd="0" presId="urn:microsoft.com/office/officeart/2005/8/layout/vList5"/>
    <dgm:cxn modelId="{7FA787F1-C56C-4766-AFEF-E94EBB39548A}" type="presParOf" srcId="{F1D61117-F13D-432C-B166-8D8A7BD0F693}" destId="{CEC145F2-FA56-4E3A-B76C-C3546A4DC705}" srcOrd="0" destOrd="0" presId="urn:microsoft.com/office/officeart/2005/8/layout/vList5"/>
    <dgm:cxn modelId="{0AE5DD06-7562-4D0F-8F6E-222755BE48A5}" type="presParOf" srcId="{FF387EDA-A011-4490-916E-2D82D5A61B18}" destId="{34093762-C4AC-408A-8CF6-640122693FB2}" srcOrd="11" destOrd="0" presId="urn:microsoft.com/office/officeart/2005/8/layout/vList5"/>
    <dgm:cxn modelId="{983BD621-248B-418D-943D-4CD7D4404E80}" type="presParOf" srcId="{FF387EDA-A011-4490-916E-2D82D5A61B18}" destId="{F1FD8F72-D8AC-4A31-99CA-F8FB10A63824}" srcOrd="12" destOrd="0" presId="urn:microsoft.com/office/officeart/2005/8/layout/vList5"/>
    <dgm:cxn modelId="{9E50D088-6AEA-44A9-8AFA-06E244490A06}" type="presParOf" srcId="{F1FD8F72-D8AC-4A31-99CA-F8FB10A63824}" destId="{86ED0760-0E14-461B-AF90-46D13ECA8BD0}" srcOrd="0" destOrd="0" presId="urn:microsoft.com/office/officeart/2005/8/layout/vList5"/>
    <dgm:cxn modelId="{AA2946C0-1D6E-414D-916E-C2BE7A6BE0D8}" type="presParOf" srcId="{F1FD8F72-D8AC-4A31-99CA-F8FB10A63824}" destId="{901FE20D-489C-47B7-9E07-7280C189C805}" srcOrd="1" destOrd="0" presId="urn:microsoft.com/office/officeart/2005/8/layout/vList5"/>
    <dgm:cxn modelId="{F392D339-4B67-469E-9049-099E1F509B90}" type="presParOf" srcId="{FF387EDA-A011-4490-916E-2D82D5A61B18}" destId="{7CC80D66-28CB-436D-84DE-D75BF3865982}" srcOrd="13" destOrd="0" presId="urn:microsoft.com/office/officeart/2005/8/layout/vList5"/>
    <dgm:cxn modelId="{BA08E98E-F16D-409B-BB17-C6FDF089C52D}" type="presParOf" srcId="{FF387EDA-A011-4490-916E-2D82D5A61B18}" destId="{37D5465B-5B08-4800-8805-4FECA1DDAEAB}" srcOrd="14" destOrd="0" presId="urn:microsoft.com/office/officeart/2005/8/layout/vList5"/>
    <dgm:cxn modelId="{5B5E38DD-639B-419E-8EDF-3DD628BE4B30}" type="presParOf" srcId="{37D5465B-5B08-4800-8805-4FECA1DDAEAB}" destId="{B33FC45E-7E1C-4A56-B9D1-206A7E207C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176C6-C109-40FF-B111-44E09ABFBC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E876938-3C19-4D2F-9B2E-6A541616EFC6}">
      <dgm:prSet phldrT="[Texto]"/>
      <dgm:spPr/>
      <dgm:t>
        <a:bodyPr/>
        <a:lstStyle/>
        <a:p>
          <a:r>
            <a:rPr lang="pt-BR" dirty="0" err="1">
              <a:solidFill>
                <a:schemeClr val="tx1"/>
              </a:solidFill>
            </a:rPr>
            <a:t>the</a:t>
          </a:r>
          <a:r>
            <a:rPr lang="pt-BR" dirty="0">
              <a:solidFill>
                <a:schemeClr val="tx1"/>
              </a:solidFill>
            </a:rPr>
            <a:t> </a:t>
          </a:r>
          <a:r>
            <a:rPr lang="pt-BR" dirty="0" err="1">
              <a:solidFill>
                <a:schemeClr val="tx1"/>
              </a:solidFill>
            </a:rPr>
            <a:t>most</a:t>
          </a:r>
          <a:r>
            <a:rPr lang="pt-BR" dirty="0">
              <a:solidFill>
                <a:schemeClr val="tx1"/>
              </a:solidFill>
            </a:rPr>
            <a:t> </a:t>
          </a:r>
          <a:r>
            <a:rPr lang="pt-BR" dirty="0" err="1">
              <a:solidFill>
                <a:schemeClr val="tx1"/>
              </a:solidFill>
            </a:rPr>
            <a:t>interesting</a:t>
          </a:r>
          <a:endParaRPr lang="pt-BR" dirty="0">
            <a:solidFill>
              <a:schemeClr val="tx1"/>
            </a:solidFill>
          </a:endParaRPr>
        </a:p>
      </dgm:t>
    </dgm:pt>
    <dgm:pt modelId="{2F74DB71-5CC8-450A-9447-56935E3E7CF6}" type="parTrans" cxnId="{D7EEBA4B-528D-48D6-BC61-31532DE90970}">
      <dgm:prSet/>
      <dgm:spPr/>
      <dgm:t>
        <a:bodyPr/>
        <a:lstStyle/>
        <a:p>
          <a:endParaRPr lang="pt-BR"/>
        </a:p>
      </dgm:t>
    </dgm:pt>
    <dgm:pt modelId="{F44FE142-7F1C-458B-AADB-F933D0E07EDA}" type="sibTrans" cxnId="{D7EEBA4B-528D-48D6-BC61-31532DE90970}">
      <dgm:prSet/>
      <dgm:spPr/>
      <dgm:t>
        <a:bodyPr/>
        <a:lstStyle/>
        <a:p>
          <a:endParaRPr lang="pt-BR"/>
        </a:p>
      </dgm:t>
    </dgm:pt>
    <dgm:pt modelId="{B34B2CD2-06CA-48A3-AD10-480D5ADCED23}" type="pres">
      <dgm:prSet presAssocID="{121176C6-C109-40FF-B111-44E09ABFBC4B}" presName="Name0" presStyleCnt="0">
        <dgm:presLayoutVars>
          <dgm:dir/>
          <dgm:animLvl val="lvl"/>
          <dgm:resizeHandles val="exact"/>
        </dgm:presLayoutVars>
      </dgm:prSet>
      <dgm:spPr/>
    </dgm:pt>
    <dgm:pt modelId="{9B545D5E-F58C-4023-81B5-4C0D214F45A0}" type="pres">
      <dgm:prSet presAssocID="{3E876938-3C19-4D2F-9B2E-6A541616EFC6}" presName="parTxOnly" presStyleLbl="node1" presStyleIdx="0" presStyleCnt="1" custLinFactNeighborX="0" custLinFactNeighborY="-25126">
        <dgm:presLayoutVars>
          <dgm:chMax val="0"/>
          <dgm:chPref val="0"/>
          <dgm:bulletEnabled val="1"/>
        </dgm:presLayoutVars>
      </dgm:prSet>
      <dgm:spPr/>
    </dgm:pt>
  </dgm:ptLst>
  <dgm:cxnLst>
    <dgm:cxn modelId="{D7EEBA4B-528D-48D6-BC61-31532DE90970}" srcId="{121176C6-C109-40FF-B111-44E09ABFBC4B}" destId="{3E876938-3C19-4D2F-9B2E-6A541616EFC6}" srcOrd="0" destOrd="0" parTransId="{2F74DB71-5CC8-450A-9447-56935E3E7CF6}" sibTransId="{F44FE142-7F1C-458B-AADB-F933D0E07EDA}"/>
    <dgm:cxn modelId="{B4EE505A-76A7-45B5-84E0-A24CF9321D1A}" type="presOf" srcId="{3E876938-3C19-4D2F-9B2E-6A541616EFC6}" destId="{9B545D5E-F58C-4023-81B5-4C0D214F45A0}" srcOrd="0" destOrd="0" presId="urn:microsoft.com/office/officeart/2005/8/layout/chevron1"/>
    <dgm:cxn modelId="{5CF8B07E-3714-4B49-8A31-2446B1DC9DE3}" type="presOf" srcId="{121176C6-C109-40FF-B111-44E09ABFBC4B}" destId="{B34B2CD2-06CA-48A3-AD10-480D5ADCED23}" srcOrd="0" destOrd="0" presId="urn:microsoft.com/office/officeart/2005/8/layout/chevron1"/>
    <dgm:cxn modelId="{75FC3DEA-79AB-479E-8345-215A2C7FE7A3}" type="presParOf" srcId="{B34B2CD2-06CA-48A3-AD10-480D5ADCED23}" destId="{9B545D5E-F58C-4023-81B5-4C0D214F45A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D026F-AD17-4704-BFE9-C417EDEF299C}">
      <dsp:nvSpPr>
        <dsp:cNvPr id="0" name=""/>
        <dsp:cNvSpPr/>
      </dsp:nvSpPr>
      <dsp:spPr>
        <a:xfrm rot="5400000">
          <a:off x="5069676" y="-2402684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Na maioria dos adjetivos, adiciona-se -est ao final.</a:t>
          </a:r>
        </a:p>
      </dsp:txBody>
      <dsp:txXfrm rot="-5400000">
        <a:off x="2627768" y="54491"/>
        <a:ext cx="5181304" cy="282220"/>
      </dsp:txXfrm>
    </dsp:sp>
    <dsp:sp modelId="{4A35CA48-4BA3-4352-8302-0D4A982001C5}">
      <dsp:nvSpPr>
        <dsp:cNvPr id="0" name=""/>
        <dsp:cNvSpPr/>
      </dsp:nvSpPr>
      <dsp:spPr>
        <a:xfrm>
          <a:off x="295215" y="129"/>
          <a:ext cx="2332552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+est</a:t>
          </a:r>
        </a:p>
      </dsp:txBody>
      <dsp:txXfrm>
        <a:off x="314299" y="19213"/>
        <a:ext cx="2294384" cy="352775"/>
      </dsp:txXfrm>
    </dsp:sp>
    <dsp:sp modelId="{AE11E35F-9621-4167-99E4-70FF0C3DFECC}">
      <dsp:nvSpPr>
        <dsp:cNvPr id="0" name=""/>
        <dsp:cNvSpPr/>
      </dsp:nvSpPr>
      <dsp:spPr>
        <a:xfrm>
          <a:off x="2682897" y="400299"/>
          <a:ext cx="2845376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strong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strongest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01981" y="419383"/>
        <a:ext cx="2807208" cy="352775"/>
      </dsp:txXfrm>
    </dsp:sp>
    <dsp:sp modelId="{3EC36C6B-17DB-472A-82F8-ABBA7BB5D0FF}">
      <dsp:nvSpPr>
        <dsp:cNvPr id="0" name=""/>
        <dsp:cNvSpPr/>
      </dsp:nvSpPr>
      <dsp:spPr>
        <a:xfrm rot="5400000">
          <a:off x="5069764" y="-1581703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Em adjetivos terminados em -e, -adiciona-se -</a:t>
          </a:r>
          <a:r>
            <a:rPr lang="pt-BR" sz="1100" kern="1200" dirty="0" err="1"/>
            <a:t>st</a:t>
          </a:r>
          <a:endParaRPr lang="pt-BR" sz="1100" kern="1200" dirty="0"/>
        </a:p>
      </dsp:txBody>
      <dsp:txXfrm rot="-5400000">
        <a:off x="2627856" y="875472"/>
        <a:ext cx="5181304" cy="282220"/>
      </dsp:txXfrm>
    </dsp:sp>
    <dsp:sp modelId="{2A36943C-0775-44C6-A57C-89596DC3AA78}">
      <dsp:nvSpPr>
        <dsp:cNvPr id="0" name=""/>
        <dsp:cNvSpPr/>
      </dsp:nvSpPr>
      <dsp:spPr>
        <a:xfrm>
          <a:off x="295215" y="821110"/>
          <a:ext cx="2332640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</a:t>
          </a:r>
          <a:r>
            <a:rPr lang="pt-BR" sz="2400" kern="1200" dirty="0" err="1"/>
            <a:t>st</a:t>
          </a:r>
          <a:endParaRPr lang="pt-BR" sz="2400" kern="1200" dirty="0"/>
        </a:p>
      </dsp:txBody>
      <dsp:txXfrm>
        <a:off x="314299" y="840194"/>
        <a:ext cx="2294472" cy="352775"/>
      </dsp:txXfrm>
    </dsp:sp>
    <dsp:sp modelId="{E634375A-EB7B-4F10-BB74-4179E11AC83E}">
      <dsp:nvSpPr>
        <dsp:cNvPr id="0" name=""/>
        <dsp:cNvSpPr/>
      </dsp:nvSpPr>
      <dsp:spPr>
        <a:xfrm>
          <a:off x="2682897" y="1231601"/>
          <a:ext cx="2923071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simple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simplest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01981" y="1250685"/>
        <a:ext cx="2884903" cy="352775"/>
      </dsp:txXfrm>
    </dsp:sp>
    <dsp:sp modelId="{F02ED528-D395-4FF5-8DAA-658EE7D0DF3A}">
      <dsp:nvSpPr>
        <dsp:cNvPr id="0" name=""/>
        <dsp:cNvSpPr/>
      </dsp:nvSpPr>
      <dsp:spPr>
        <a:xfrm rot="5400000">
          <a:off x="5069764" y="-760722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Em adjetivos terminados em consoante -y, troca-se o -y por -</a:t>
          </a:r>
          <a:r>
            <a:rPr lang="pt-BR" sz="1100" kern="1200" dirty="0" err="1"/>
            <a:t>iest</a:t>
          </a:r>
          <a:r>
            <a:rPr lang="pt-BR" sz="1100" kern="1200" dirty="0"/>
            <a:t>.</a:t>
          </a:r>
        </a:p>
      </dsp:txBody>
      <dsp:txXfrm rot="-5400000">
        <a:off x="2627856" y="1696453"/>
        <a:ext cx="5181304" cy="282220"/>
      </dsp:txXfrm>
    </dsp:sp>
    <dsp:sp modelId="{F46B7CF4-BEC2-418C-ABA5-4073F06238BC}">
      <dsp:nvSpPr>
        <dsp:cNvPr id="0" name=""/>
        <dsp:cNvSpPr/>
      </dsp:nvSpPr>
      <dsp:spPr>
        <a:xfrm>
          <a:off x="295215" y="1642091"/>
          <a:ext cx="2332640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</a:t>
          </a:r>
          <a:r>
            <a:rPr lang="pt-BR" sz="2400" kern="1200" dirty="0" err="1"/>
            <a:t>iest</a:t>
          </a:r>
          <a:endParaRPr lang="pt-BR" sz="2400" kern="1200" dirty="0"/>
        </a:p>
      </dsp:txBody>
      <dsp:txXfrm>
        <a:off x="314299" y="1661175"/>
        <a:ext cx="2294472" cy="352775"/>
      </dsp:txXfrm>
    </dsp:sp>
    <dsp:sp modelId="{CEC145F2-FA56-4E3A-B76C-C3546A4DC705}">
      <dsp:nvSpPr>
        <dsp:cNvPr id="0" name=""/>
        <dsp:cNvSpPr/>
      </dsp:nvSpPr>
      <dsp:spPr>
        <a:xfrm>
          <a:off x="2707860" y="2038105"/>
          <a:ext cx="2923071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busy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busiest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26944" y="2057189"/>
        <a:ext cx="2884903" cy="352775"/>
      </dsp:txXfrm>
    </dsp:sp>
    <dsp:sp modelId="{901FE20D-489C-47B7-9E07-7280C189C805}">
      <dsp:nvSpPr>
        <dsp:cNvPr id="0" name=""/>
        <dsp:cNvSpPr/>
      </dsp:nvSpPr>
      <dsp:spPr>
        <a:xfrm rot="5400000">
          <a:off x="5069764" y="60258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Em adjetivos terminados em CVC, duplica-se a última consoante e adiciona-se -est</a:t>
          </a:r>
          <a:r>
            <a:rPr lang="pt-BR" sz="1100" i="1" kern="1200" dirty="0"/>
            <a:t>.</a:t>
          </a:r>
          <a:endParaRPr lang="pt-BR" sz="1100" kern="1200" dirty="0"/>
        </a:p>
      </dsp:txBody>
      <dsp:txXfrm rot="-5400000">
        <a:off x="2627856" y="2517434"/>
        <a:ext cx="5181304" cy="282220"/>
      </dsp:txXfrm>
    </dsp:sp>
    <dsp:sp modelId="{86ED0760-0E14-461B-AF90-46D13ECA8BD0}">
      <dsp:nvSpPr>
        <dsp:cNvPr id="0" name=""/>
        <dsp:cNvSpPr/>
      </dsp:nvSpPr>
      <dsp:spPr>
        <a:xfrm>
          <a:off x="295215" y="2463072"/>
          <a:ext cx="2332640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+consoante +est</a:t>
          </a:r>
        </a:p>
      </dsp:txBody>
      <dsp:txXfrm>
        <a:off x="314299" y="2482156"/>
        <a:ext cx="2294472" cy="352775"/>
      </dsp:txXfrm>
    </dsp:sp>
    <dsp:sp modelId="{B33FC45E-7E1C-4A56-B9D1-206A7E207C4D}">
      <dsp:nvSpPr>
        <dsp:cNvPr id="0" name=""/>
        <dsp:cNvSpPr/>
      </dsp:nvSpPr>
      <dsp:spPr>
        <a:xfrm>
          <a:off x="2732823" y="2848722"/>
          <a:ext cx="2923071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sad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saddest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51907" y="2867806"/>
        <a:ext cx="2884903" cy="352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45D5E-F58C-4023-81B5-4C0D214F45A0}">
      <dsp:nvSpPr>
        <dsp:cNvPr id="0" name=""/>
        <dsp:cNvSpPr/>
      </dsp:nvSpPr>
      <dsp:spPr>
        <a:xfrm>
          <a:off x="1733" y="0"/>
          <a:ext cx="3546182" cy="530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 err="1">
              <a:solidFill>
                <a:schemeClr val="tx1"/>
              </a:solidFill>
            </a:rPr>
            <a:t>the</a:t>
          </a:r>
          <a:r>
            <a:rPr lang="pt-BR" sz="2700" kern="1200" dirty="0">
              <a:solidFill>
                <a:schemeClr val="tx1"/>
              </a:solidFill>
            </a:rPr>
            <a:t> </a:t>
          </a:r>
          <a:r>
            <a:rPr lang="pt-BR" sz="2700" kern="1200" dirty="0" err="1">
              <a:solidFill>
                <a:schemeClr val="tx1"/>
              </a:solidFill>
            </a:rPr>
            <a:t>most</a:t>
          </a:r>
          <a:r>
            <a:rPr lang="pt-BR" sz="2700" kern="1200" dirty="0">
              <a:solidFill>
                <a:schemeClr val="tx1"/>
              </a:solidFill>
            </a:rPr>
            <a:t> </a:t>
          </a:r>
          <a:r>
            <a:rPr lang="pt-BR" sz="2700" kern="1200" dirty="0" err="1">
              <a:solidFill>
                <a:schemeClr val="tx1"/>
              </a:solidFill>
            </a:rPr>
            <a:t>interesting</a:t>
          </a:r>
          <a:endParaRPr lang="pt-BR" sz="2700" kern="1200" dirty="0">
            <a:solidFill>
              <a:schemeClr val="tx1"/>
            </a:solidFill>
          </a:endParaRPr>
        </a:p>
      </dsp:txBody>
      <dsp:txXfrm>
        <a:off x="267097" y="0"/>
        <a:ext cx="3015455" cy="53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0930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Quiz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47" y="2733310"/>
            <a:ext cx="10325100" cy="2572115"/>
          </a:xfrm>
        </p:spPr>
        <p:txBody>
          <a:bodyPr>
            <a:normAutofit/>
          </a:bodyPr>
          <a:lstStyle/>
          <a:p>
            <a:r>
              <a:rPr lang="pt-BR" dirty="0"/>
              <a:t>O </a:t>
            </a:r>
            <a:r>
              <a:rPr lang="pt-BR" i="1" dirty="0" err="1"/>
              <a:t>quiz</a:t>
            </a:r>
            <a:r>
              <a:rPr lang="pt-BR" dirty="0"/>
              <a:t> é um tipo de questionário utilizado para testar os conhecimentos de alguém a respeito de um tema. </a:t>
            </a:r>
          </a:p>
          <a:p>
            <a:r>
              <a:rPr lang="pt-BR" dirty="0"/>
              <a:t>Geralmente, é estruturado com perguntas e alternativas de resposta que devem ser assinaladas pela pessoa que está fazendo o teste. Ele pode abordar diferentes temas, como arte, música, cinema e conhecimentos gerais.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4097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Trabalhos de arte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1943100"/>
            <a:ext cx="2329330" cy="161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03" y="1962144"/>
            <a:ext cx="2237385" cy="161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943101"/>
            <a:ext cx="2221510" cy="16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29" y="1909761"/>
            <a:ext cx="2266326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1" y="4234003"/>
            <a:ext cx="2238844" cy="163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94" y="4227605"/>
            <a:ext cx="2241361" cy="16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14" y="4227606"/>
            <a:ext cx="2243105" cy="163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427089" y="3521029"/>
            <a:ext cx="132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architecture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04564" y="3522571"/>
            <a:ext cx="10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ceramics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245831" y="354007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cinema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941964" y="354007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dance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580869" y="5828693"/>
            <a:ext cx="9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drawing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303856" y="5828693"/>
            <a:ext cx="105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literature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75858" y="582869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music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841251" y="5828693"/>
            <a:ext cx="87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theater</a:t>
            </a:r>
            <a:endParaRPr lang="pt-BR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63" y="4227306"/>
            <a:ext cx="2218425" cy="16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2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Adjetivos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2992853"/>
            <a:ext cx="1975772" cy="12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992853"/>
            <a:ext cx="1937037" cy="120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93" y="4481906"/>
            <a:ext cx="2053049" cy="106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98" y="4445951"/>
            <a:ext cx="1879103" cy="113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939970"/>
            <a:ext cx="6457949" cy="1286058"/>
          </a:xfrm>
        </p:spPr>
        <p:txBody>
          <a:bodyPr>
            <a:normAutofit/>
          </a:bodyPr>
          <a:lstStyle/>
          <a:p>
            <a:r>
              <a:rPr lang="pt-BR" dirty="0"/>
              <a:t>Os adjetivos são palavras que descrevem características de substantivos.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21" y="2467902"/>
            <a:ext cx="586806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5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Superlativo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1" y="2095134"/>
            <a:ext cx="5753100" cy="395324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superlativo é utilizado para expressar o mais alto grau de qualidade de alguém ou algo em relação a todas as outras pessoas ou coisas.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b="1" i="1" dirty="0"/>
              <a:t>The </a:t>
            </a:r>
            <a:r>
              <a:rPr lang="pt-BR" b="1" i="1" dirty="0" err="1"/>
              <a:t>Statue</a:t>
            </a:r>
            <a:r>
              <a:rPr lang="pt-BR" b="1" i="1" dirty="0"/>
              <a:t> </a:t>
            </a:r>
            <a:r>
              <a:rPr lang="pt-BR" b="1" i="1" dirty="0" err="1"/>
              <a:t>of</a:t>
            </a:r>
            <a:r>
              <a:rPr lang="pt-BR" b="1" i="1" dirty="0"/>
              <a:t> </a:t>
            </a:r>
            <a:r>
              <a:rPr lang="pt-BR" b="1" i="1" dirty="0" err="1"/>
              <a:t>Unity</a:t>
            </a:r>
            <a:r>
              <a:rPr lang="pt-BR" b="1" i="1" dirty="0"/>
              <a:t> </a:t>
            </a:r>
            <a:r>
              <a:rPr lang="pt-BR" i="1" dirty="0" err="1"/>
              <a:t>is</a:t>
            </a:r>
            <a:r>
              <a:rPr lang="pt-BR" i="1" dirty="0"/>
              <a:t> </a:t>
            </a:r>
            <a:r>
              <a:rPr lang="pt-BR" b="1" i="1" dirty="0" err="1"/>
              <a:t>the</a:t>
            </a:r>
            <a:r>
              <a:rPr lang="pt-BR" b="1" i="1" dirty="0"/>
              <a:t> </a:t>
            </a:r>
            <a:r>
              <a:rPr lang="pt-BR" b="1" i="1" dirty="0" err="1"/>
              <a:t>tallest</a:t>
            </a:r>
            <a:r>
              <a:rPr lang="pt-BR" b="1" i="1" dirty="0"/>
              <a:t> </a:t>
            </a:r>
            <a:r>
              <a:rPr lang="pt-BR" i="1" dirty="0" err="1"/>
              <a:t>monument</a:t>
            </a:r>
            <a:r>
              <a:rPr lang="pt-BR" i="1" dirty="0"/>
              <a:t> in </a:t>
            </a:r>
            <a:r>
              <a:rPr lang="pt-BR" i="1" dirty="0" err="1"/>
              <a:t>the</a:t>
            </a:r>
            <a:r>
              <a:rPr lang="pt-BR" i="1" dirty="0"/>
              <a:t> world.</a:t>
            </a:r>
          </a:p>
          <a:p>
            <a:pPr marL="0" indent="0" algn="ctr">
              <a:buNone/>
            </a:pPr>
            <a:endParaRPr lang="pt-BR" i="1" dirty="0"/>
          </a:p>
          <a:p>
            <a:pPr marL="0" indent="0" algn="ctr">
              <a:buNone/>
            </a:pPr>
            <a:r>
              <a:rPr lang="pt-BR" i="1" dirty="0"/>
              <a:t>The </a:t>
            </a:r>
            <a:r>
              <a:rPr lang="pt-BR" b="1" i="1" dirty="0" err="1"/>
              <a:t>Nefertiti</a:t>
            </a:r>
            <a:r>
              <a:rPr lang="pt-BR" b="1" i="1" dirty="0"/>
              <a:t> </a:t>
            </a:r>
            <a:r>
              <a:rPr lang="pt-BR" b="1" i="1" dirty="0" err="1"/>
              <a:t>Bust</a:t>
            </a:r>
            <a:r>
              <a:rPr lang="pt-BR" b="1" i="1" dirty="0"/>
              <a:t> </a:t>
            </a:r>
            <a:r>
              <a:rPr lang="pt-BR" i="1" dirty="0" err="1"/>
              <a:t>is</a:t>
            </a:r>
            <a:r>
              <a:rPr lang="pt-BR" i="1" dirty="0"/>
              <a:t> </a:t>
            </a:r>
            <a:r>
              <a:rPr lang="pt-BR" b="1" i="1" dirty="0" err="1"/>
              <a:t>the</a:t>
            </a:r>
            <a:r>
              <a:rPr lang="pt-BR" b="1" i="1" dirty="0"/>
              <a:t> </a:t>
            </a:r>
            <a:r>
              <a:rPr lang="pt-BR" b="1" i="1" dirty="0" err="1"/>
              <a:t>most</a:t>
            </a:r>
            <a:r>
              <a:rPr lang="pt-BR" b="1" i="1" dirty="0"/>
              <a:t> </a:t>
            </a:r>
            <a:r>
              <a:rPr lang="pt-BR" b="1" i="1" dirty="0" err="1"/>
              <a:t>famous</a:t>
            </a:r>
            <a:r>
              <a:rPr lang="pt-BR" b="1" i="1" dirty="0"/>
              <a:t> </a:t>
            </a:r>
            <a:r>
              <a:rPr lang="pt-BR" i="1" dirty="0" err="1"/>
              <a:t>Egyptian</a:t>
            </a:r>
            <a:r>
              <a:rPr lang="pt-BR" i="1" dirty="0"/>
              <a:t> </a:t>
            </a:r>
            <a:r>
              <a:rPr lang="pt-BR" i="1" dirty="0" err="1"/>
              <a:t>archaelogical</a:t>
            </a:r>
            <a:r>
              <a:rPr lang="pt-BR" i="1" dirty="0"/>
              <a:t> </a:t>
            </a:r>
            <a:r>
              <a:rPr lang="pt-BR" i="1" dirty="0" err="1"/>
              <a:t>artifact</a:t>
            </a:r>
            <a:r>
              <a:rPr lang="pt-BR" i="1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895475"/>
            <a:ext cx="34480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186238"/>
            <a:ext cx="3352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56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Superlativo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876061"/>
            <a:ext cx="10201274" cy="724264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/>
              <a:t>Veja, a seguir, como os adjetivos curtos (até duas sílabas) se compõem quando usamos a forma superlativa.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07296186"/>
              </p:ext>
            </p:extLst>
          </p:nvPr>
        </p:nvGraphicFramePr>
        <p:xfrm>
          <a:off x="890107" y="2888273"/>
          <a:ext cx="8119643" cy="326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9182100" y="3497874"/>
            <a:ext cx="2400083" cy="152180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2000" dirty="0"/>
              <a:t>Usa-se </a:t>
            </a:r>
            <a:r>
              <a:rPr lang="pt-BR" sz="2000" b="1" i="1" dirty="0" err="1"/>
              <a:t>the</a:t>
            </a:r>
            <a:r>
              <a:rPr lang="pt-BR" sz="2000" dirty="0"/>
              <a:t> antes do adjetivo.</a:t>
            </a:r>
          </a:p>
          <a:p>
            <a:pPr algn="ctr"/>
            <a:r>
              <a:rPr lang="pt-BR" i="1" dirty="0" err="1"/>
              <a:t>That</a:t>
            </a:r>
            <a:r>
              <a:rPr lang="pt-BR" i="1" dirty="0"/>
              <a:t> </a:t>
            </a:r>
            <a:r>
              <a:rPr lang="pt-BR" i="1" dirty="0" err="1"/>
              <a:t>is</a:t>
            </a:r>
            <a:r>
              <a:rPr lang="pt-BR" i="1" dirty="0"/>
              <a:t> </a:t>
            </a:r>
            <a:r>
              <a:rPr lang="pt-BR" b="1" i="1" dirty="0" err="1"/>
              <a:t>the</a:t>
            </a:r>
            <a:r>
              <a:rPr lang="pt-BR" b="1" i="1" dirty="0"/>
              <a:t> </a:t>
            </a:r>
            <a:r>
              <a:rPr lang="pt-BR" b="1" i="1" dirty="0" err="1"/>
              <a:t>largest</a:t>
            </a:r>
            <a:r>
              <a:rPr lang="pt-BR" b="1" i="1" dirty="0"/>
              <a:t> </a:t>
            </a:r>
            <a:r>
              <a:rPr lang="pt-BR" i="1" dirty="0" err="1"/>
              <a:t>sculpture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artist</a:t>
            </a:r>
            <a:r>
              <a:rPr 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26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Superlativo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93" y="1924051"/>
            <a:ext cx="10436631" cy="966191"/>
          </a:xfrm>
        </p:spPr>
        <p:txBody>
          <a:bodyPr>
            <a:normAutofit/>
          </a:bodyPr>
          <a:lstStyle/>
          <a:p>
            <a:r>
              <a:rPr lang="pt-BR" sz="2600" dirty="0"/>
              <a:t>Para expressar a forma comparativa em adjetivos longos (três ou mais sílabas), usa-se a expressão </a:t>
            </a:r>
            <a:r>
              <a:rPr lang="pt-BR" sz="2600" b="1" i="1" dirty="0" err="1"/>
              <a:t>the</a:t>
            </a:r>
            <a:r>
              <a:rPr lang="pt-BR" sz="2600" b="1" i="1" dirty="0"/>
              <a:t> </a:t>
            </a:r>
            <a:r>
              <a:rPr lang="pt-BR" sz="2600" b="1" i="1" dirty="0" err="1"/>
              <a:t>most</a:t>
            </a:r>
            <a:r>
              <a:rPr lang="pt-BR" sz="2600" dirty="0"/>
              <a:t> e o adjetivo não sofre alterações.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endParaRPr lang="pt-BR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850218" y="3113771"/>
            <a:ext cx="2400083" cy="2841127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/>
              <a:t>Alguns adjetivos tem uma forma comparativa irregular.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9134256" y="4534334"/>
            <a:ext cx="1832005" cy="1127501"/>
            <a:chOff x="3536012" y="1440704"/>
            <a:chExt cx="2406710" cy="1127501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3536012" y="1440704"/>
              <a:ext cx="2406710" cy="1127501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3569034" y="1473727"/>
              <a:ext cx="2340663" cy="1061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/>
                <a:t>good</a:t>
              </a:r>
              <a:r>
                <a:rPr lang="pt-BR" sz="1400" dirty="0"/>
                <a:t> - </a:t>
              </a:r>
              <a:r>
                <a:rPr lang="pt-BR" sz="1400" dirty="0" err="1"/>
                <a:t>best</a:t>
              </a:r>
              <a:endParaRPr lang="pt-BR" sz="14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/>
                <a:t>b</a:t>
              </a:r>
              <a:r>
                <a:rPr lang="pt-BR" sz="1400" kern="1200" dirty="0" err="1"/>
                <a:t>ad</a:t>
              </a:r>
              <a:r>
                <a:rPr lang="pt-BR" sz="1400" kern="1200" dirty="0"/>
                <a:t> - </a:t>
              </a:r>
              <a:r>
                <a:rPr lang="pt-BR" sz="1400" kern="1200" dirty="0" err="1"/>
                <a:t>worst</a:t>
              </a:r>
              <a:endParaRPr lang="pt-BR" sz="1400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/>
                <a:t>far</a:t>
              </a:r>
              <a:r>
                <a:rPr lang="pt-BR" sz="1400" dirty="0"/>
                <a:t> - </a:t>
              </a:r>
              <a:r>
                <a:rPr lang="pt-BR" sz="1400" dirty="0" err="1"/>
                <a:t>farthest</a:t>
              </a:r>
              <a:endParaRPr lang="pt-BR" sz="1400" kern="1200" dirty="0"/>
            </a:p>
          </p:txBody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6073565"/>
              </p:ext>
            </p:extLst>
          </p:nvPr>
        </p:nvGraphicFramePr>
        <p:xfrm>
          <a:off x="1154762" y="3275696"/>
          <a:ext cx="3549649" cy="53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2578390" y="4345169"/>
            <a:ext cx="3546182" cy="530728"/>
            <a:chOff x="-265363" y="-180541"/>
            <a:chExt cx="3546182" cy="530728"/>
          </a:xfrm>
        </p:grpSpPr>
        <p:sp>
          <p:nvSpPr>
            <p:cNvPr id="23" name="Divisa 22"/>
            <p:cNvSpPr/>
            <p:nvPr/>
          </p:nvSpPr>
          <p:spPr>
            <a:xfrm>
              <a:off x="-265363" y="-180540"/>
              <a:ext cx="3546182" cy="5307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Divisa 4"/>
            <p:cNvSpPr/>
            <p:nvPr/>
          </p:nvSpPr>
          <p:spPr>
            <a:xfrm>
              <a:off x="73611" y="-180541"/>
              <a:ext cx="3015455" cy="530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dirty="0" err="1">
                  <a:solidFill>
                    <a:schemeClr val="tx1"/>
                  </a:solidFill>
                </a:rPr>
                <a:t>the</a:t>
              </a:r>
              <a:r>
                <a:rPr lang="pt-BR" sz="2700" dirty="0">
                  <a:solidFill>
                    <a:schemeClr val="tx1"/>
                  </a:solidFill>
                </a:rPr>
                <a:t> </a:t>
              </a:r>
              <a:r>
                <a:rPr lang="pt-BR" sz="2700" dirty="0" err="1">
                  <a:solidFill>
                    <a:schemeClr val="tx1"/>
                  </a:solidFill>
                </a:rPr>
                <a:t>most</a:t>
              </a:r>
              <a:r>
                <a:rPr lang="pt-BR" sz="2700" dirty="0">
                  <a:solidFill>
                    <a:schemeClr val="tx1"/>
                  </a:solidFill>
                </a:rPr>
                <a:t> </a:t>
              </a:r>
              <a:r>
                <a:rPr lang="pt-BR" sz="2700" dirty="0" err="1">
                  <a:solidFill>
                    <a:schemeClr val="tx1"/>
                  </a:solidFill>
                </a:rPr>
                <a:t>famous</a:t>
              </a:r>
              <a:endParaRPr lang="pt-BR" sz="2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133850" y="5424171"/>
            <a:ext cx="4038600" cy="530727"/>
            <a:chOff x="0" y="0"/>
            <a:chExt cx="3546182" cy="530727"/>
          </a:xfrm>
        </p:grpSpPr>
        <p:sp>
          <p:nvSpPr>
            <p:cNvPr id="21" name="Divisa 20"/>
            <p:cNvSpPr/>
            <p:nvPr/>
          </p:nvSpPr>
          <p:spPr>
            <a:xfrm>
              <a:off x="0" y="0"/>
              <a:ext cx="3546182" cy="5307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Divisa 4"/>
            <p:cNvSpPr/>
            <p:nvPr/>
          </p:nvSpPr>
          <p:spPr>
            <a:xfrm>
              <a:off x="265364" y="0"/>
              <a:ext cx="3015455" cy="530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dirty="0" err="1">
                  <a:solidFill>
                    <a:schemeClr val="tx1"/>
                  </a:solidFill>
                </a:rPr>
                <a:t>the</a:t>
              </a:r>
              <a:r>
                <a:rPr lang="pt-BR" sz="2700" dirty="0">
                  <a:solidFill>
                    <a:schemeClr val="tx1"/>
                  </a:solidFill>
                </a:rPr>
                <a:t> </a:t>
              </a:r>
              <a:r>
                <a:rPr lang="pt-BR" sz="2700" dirty="0" err="1">
                  <a:solidFill>
                    <a:schemeClr val="tx1"/>
                  </a:solidFill>
                </a:rPr>
                <a:t>most</a:t>
              </a:r>
              <a:r>
                <a:rPr lang="pt-BR" sz="2700" dirty="0">
                  <a:solidFill>
                    <a:schemeClr val="tx1"/>
                  </a:solidFill>
                </a:rPr>
                <a:t> </a:t>
              </a:r>
              <a:r>
                <a:rPr lang="pt-BR" sz="2700" dirty="0" err="1">
                  <a:solidFill>
                    <a:schemeClr val="tx1"/>
                  </a:solidFill>
                </a:rPr>
                <a:t>sophisticated</a:t>
              </a:r>
              <a:endParaRPr lang="pt-BR" sz="27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296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425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4</vt:lpstr>
      <vt:lpstr>Quiz</vt:lpstr>
      <vt:lpstr>Trabalhos de arte</vt:lpstr>
      <vt:lpstr>Adjetivos</vt:lpstr>
      <vt:lpstr>Superlativo</vt:lpstr>
      <vt:lpstr>Superlativo</vt:lpstr>
      <vt:lpstr>Superlativo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2023-06-15T12:42:05Z</dcterms:modified>
</cp:coreProperties>
</file>