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401" r:id="rId3"/>
    <p:sldId id="345" r:id="rId4"/>
    <p:sldId id="339" r:id="rId5"/>
    <p:sldId id="354" r:id="rId6"/>
    <p:sldId id="383" r:id="rId7"/>
    <p:sldId id="365" r:id="rId8"/>
    <p:sldId id="392" r:id="rId9"/>
    <p:sldId id="39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3478" autoAdjust="0"/>
  </p:normalViewPr>
  <p:slideViewPr>
    <p:cSldViewPr snapToGrid="0">
      <p:cViewPr varScale="1">
        <p:scale>
          <a:sx n="68" d="100"/>
          <a:sy n="68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4E553-45F2-400C-97B0-EA5A753340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F79CE9-DD61-4973-AEBC-C142B1CB4C22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2400" dirty="0"/>
            <a:t>+</a:t>
          </a:r>
          <a:r>
            <a:rPr lang="pt-BR" sz="2400" dirty="0" err="1"/>
            <a:t>er</a:t>
          </a:r>
          <a:endParaRPr lang="pt-BR" sz="2400" dirty="0"/>
        </a:p>
      </dgm:t>
    </dgm:pt>
    <dgm:pt modelId="{A91719D7-1B95-4692-9FDC-C53BD5233B45}" type="parTrans" cxnId="{1195F8E5-1E8B-42CA-8C8B-812D895A8A25}">
      <dgm:prSet/>
      <dgm:spPr/>
      <dgm:t>
        <a:bodyPr/>
        <a:lstStyle/>
        <a:p>
          <a:endParaRPr lang="pt-BR"/>
        </a:p>
      </dgm:t>
    </dgm:pt>
    <dgm:pt modelId="{80D6BC8D-F654-4B22-BF25-2DC4E69DFB8A}" type="sibTrans" cxnId="{1195F8E5-1E8B-42CA-8C8B-812D895A8A25}">
      <dgm:prSet/>
      <dgm:spPr/>
      <dgm:t>
        <a:bodyPr/>
        <a:lstStyle/>
        <a:p>
          <a:endParaRPr lang="pt-BR"/>
        </a:p>
      </dgm:t>
    </dgm:pt>
    <dgm:pt modelId="{119AADD7-39DF-4E6E-9D5D-BBDFD670837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Na maioria dos adjetivos, adiciona-se -</a:t>
          </a:r>
          <a:r>
            <a:rPr lang="pt-BR" dirty="0" err="1"/>
            <a:t>er</a:t>
          </a:r>
          <a:r>
            <a:rPr lang="pt-BR" dirty="0"/>
            <a:t> ao final.</a:t>
          </a:r>
        </a:p>
      </dgm:t>
    </dgm:pt>
    <dgm:pt modelId="{ED504DD8-86C5-4908-A4BD-B71865E454E2}" type="parTrans" cxnId="{5688AA3B-860C-48F4-8CF1-833F25118D46}">
      <dgm:prSet/>
      <dgm:spPr/>
      <dgm:t>
        <a:bodyPr/>
        <a:lstStyle/>
        <a:p>
          <a:endParaRPr lang="pt-BR"/>
        </a:p>
      </dgm:t>
    </dgm:pt>
    <dgm:pt modelId="{80DB4C88-B0A1-4B03-B26A-CEDB49E7759E}" type="sibTrans" cxnId="{5688AA3B-860C-48F4-8CF1-833F25118D46}">
      <dgm:prSet/>
      <dgm:spPr/>
      <dgm:t>
        <a:bodyPr/>
        <a:lstStyle/>
        <a:p>
          <a:endParaRPr lang="pt-BR"/>
        </a:p>
      </dgm:t>
    </dgm:pt>
    <dgm:pt modelId="{9FA3D1D9-5460-4E82-B791-D75570D4FB19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2400" dirty="0"/>
            <a:t>+r</a:t>
          </a:r>
        </a:p>
      </dgm:t>
    </dgm:pt>
    <dgm:pt modelId="{F0BBCBEF-6026-40D0-B051-AE32370EB040}" type="parTrans" cxnId="{EC1C4573-EE25-4C39-A081-42967C8F8E74}">
      <dgm:prSet/>
      <dgm:spPr/>
      <dgm:t>
        <a:bodyPr/>
        <a:lstStyle/>
        <a:p>
          <a:endParaRPr lang="pt-BR"/>
        </a:p>
      </dgm:t>
    </dgm:pt>
    <dgm:pt modelId="{C0ADE766-F0F9-4BC1-B6DB-40BD5644E5FD}" type="sibTrans" cxnId="{EC1C4573-EE25-4C39-A081-42967C8F8E74}">
      <dgm:prSet/>
      <dgm:spPr/>
      <dgm:t>
        <a:bodyPr/>
        <a:lstStyle/>
        <a:p>
          <a:endParaRPr lang="pt-BR"/>
        </a:p>
      </dgm:t>
    </dgm:pt>
    <dgm:pt modelId="{B91CE6EF-BAF5-41ED-8A32-F2A6A76B9803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Em adjetivos terminados em -e, -adiciona-se -r.</a:t>
          </a:r>
        </a:p>
      </dgm:t>
    </dgm:pt>
    <dgm:pt modelId="{C9F40BDD-FCE5-4D4F-9FFD-CDE66DB72318}" type="parTrans" cxnId="{F303206F-5F10-41E3-8252-FD23A1BE0544}">
      <dgm:prSet/>
      <dgm:spPr/>
      <dgm:t>
        <a:bodyPr/>
        <a:lstStyle/>
        <a:p>
          <a:endParaRPr lang="pt-BR"/>
        </a:p>
      </dgm:t>
    </dgm:pt>
    <dgm:pt modelId="{2C70D30F-3B2F-4DFA-B67E-847B933BCB79}" type="sibTrans" cxnId="{F303206F-5F10-41E3-8252-FD23A1BE0544}">
      <dgm:prSet/>
      <dgm:spPr/>
      <dgm:t>
        <a:bodyPr/>
        <a:lstStyle/>
        <a:p>
          <a:endParaRPr lang="pt-BR"/>
        </a:p>
      </dgm:t>
    </dgm:pt>
    <dgm:pt modelId="{A6254508-6B03-48E8-9F2F-C6758EEB3FB8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2400" dirty="0"/>
            <a:t>+</a:t>
          </a:r>
          <a:r>
            <a:rPr lang="pt-BR" sz="2400" dirty="0" err="1"/>
            <a:t>ier</a:t>
          </a:r>
          <a:endParaRPr lang="pt-BR" sz="2400" dirty="0"/>
        </a:p>
      </dgm:t>
    </dgm:pt>
    <dgm:pt modelId="{5D817CFC-6F4B-40B2-AF47-569224BE05D6}" type="parTrans" cxnId="{52727E10-A721-4530-A819-6BA8C2DD3135}">
      <dgm:prSet/>
      <dgm:spPr/>
      <dgm:t>
        <a:bodyPr/>
        <a:lstStyle/>
        <a:p>
          <a:endParaRPr lang="pt-BR"/>
        </a:p>
      </dgm:t>
    </dgm:pt>
    <dgm:pt modelId="{D512DE28-6248-41ED-907D-CA7D7BDF6693}" type="sibTrans" cxnId="{52727E10-A721-4530-A819-6BA8C2DD3135}">
      <dgm:prSet/>
      <dgm:spPr/>
      <dgm:t>
        <a:bodyPr/>
        <a:lstStyle/>
        <a:p>
          <a:endParaRPr lang="pt-BR"/>
        </a:p>
      </dgm:t>
    </dgm:pt>
    <dgm:pt modelId="{67B2145C-DA01-4EC8-B300-6F5B85693569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Em adjetivos terminados em consoante e -y, troca-se o -y por -</a:t>
          </a:r>
          <a:r>
            <a:rPr lang="pt-BR" dirty="0" err="1"/>
            <a:t>ier</a:t>
          </a:r>
          <a:r>
            <a:rPr lang="pt-BR" dirty="0"/>
            <a:t>.</a:t>
          </a:r>
        </a:p>
      </dgm:t>
    </dgm:pt>
    <dgm:pt modelId="{A3D3E3B0-69E6-4ACF-BB98-4197EB276A5F}" type="parTrans" cxnId="{9B341BEA-CC5C-45E9-AC9F-86AB63196409}">
      <dgm:prSet/>
      <dgm:spPr/>
      <dgm:t>
        <a:bodyPr/>
        <a:lstStyle/>
        <a:p>
          <a:endParaRPr lang="pt-BR"/>
        </a:p>
      </dgm:t>
    </dgm:pt>
    <dgm:pt modelId="{02864B3A-FE09-439B-BC9A-0C6ACECD372D}" type="sibTrans" cxnId="{9B341BEA-CC5C-45E9-AC9F-86AB63196409}">
      <dgm:prSet/>
      <dgm:spPr/>
      <dgm:t>
        <a:bodyPr/>
        <a:lstStyle/>
        <a:p>
          <a:endParaRPr lang="pt-BR"/>
        </a:p>
      </dgm:t>
    </dgm:pt>
    <dgm:pt modelId="{186ADAC2-4125-454F-9ED7-BB46D3D0065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2400" dirty="0"/>
            <a:t>+consoante +</a:t>
          </a:r>
          <a:r>
            <a:rPr lang="pt-BR" sz="2400" dirty="0" err="1"/>
            <a:t>er</a:t>
          </a:r>
          <a:endParaRPr lang="pt-BR" sz="2400" dirty="0"/>
        </a:p>
      </dgm:t>
    </dgm:pt>
    <dgm:pt modelId="{4710162D-1872-40BE-974C-2FBFF5BA2666}" type="parTrans" cxnId="{702A5FCB-3E3D-4F00-822E-0D31DC4013D1}">
      <dgm:prSet/>
      <dgm:spPr/>
      <dgm:t>
        <a:bodyPr/>
        <a:lstStyle/>
        <a:p>
          <a:endParaRPr lang="pt-BR"/>
        </a:p>
      </dgm:t>
    </dgm:pt>
    <dgm:pt modelId="{91892F12-E2B8-432E-8489-791DE4E2E62A}" type="sibTrans" cxnId="{702A5FCB-3E3D-4F00-822E-0D31DC4013D1}">
      <dgm:prSet/>
      <dgm:spPr/>
      <dgm:t>
        <a:bodyPr/>
        <a:lstStyle/>
        <a:p>
          <a:endParaRPr lang="pt-BR"/>
        </a:p>
      </dgm:t>
    </dgm:pt>
    <dgm:pt modelId="{E274CB30-1C6F-4DE1-B3B6-C8C35629CBD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Em adjetivos terminados em CVC, duplica-se a última consoante e adiciona-se -</a:t>
          </a:r>
          <a:r>
            <a:rPr lang="pt-BR" dirty="0" err="1"/>
            <a:t>er</a:t>
          </a:r>
          <a:r>
            <a:rPr lang="pt-BR" i="1" dirty="0"/>
            <a:t>.</a:t>
          </a:r>
          <a:endParaRPr lang="pt-BR" dirty="0"/>
        </a:p>
      </dgm:t>
    </dgm:pt>
    <dgm:pt modelId="{F3269C80-DEDA-4F63-AA18-6D1E19FA1D6D}" type="parTrans" cxnId="{B27693E4-55BE-4925-BBB3-93AD4E01FF49}">
      <dgm:prSet/>
      <dgm:spPr/>
      <dgm:t>
        <a:bodyPr/>
        <a:lstStyle/>
        <a:p>
          <a:endParaRPr lang="pt-BR"/>
        </a:p>
      </dgm:t>
    </dgm:pt>
    <dgm:pt modelId="{D767F7D4-4DF7-4A7C-87ED-5AD097B383A9}" type="sibTrans" cxnId="{B27693E4-55BE-4925-BBB3-93AD4E01FF49}">
      <dgm:prSet/>
      <dgm:spPr/>
      <dgm:t>
        <a:bodyPr/>
        <a:lstStyle/>
        <a:p>
          <a:endParaRPr lang="pt-BR"/>
        </a:p>
      </dgm:t>
    </dgm:pt>
    <dgm:pt modelId="{08E5B96D-8E15-49D0-AF29-A0FB85A52F7F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400" dirty="0" err="1">
              <a:solidFill>
                <a:schemeClr val="tx1"/>
              </a:solidFill>
            </a:rPr>
            <a:t>small</a:t>
          </a:r>
          <a:r>
            <a:rPr lang="pt-BR" sz="1400" dirty="0">
              <a:solidFill>
                <a:schemeClr val="tx1"/>
              </a:solidFill>
            </a:rPr>
            <a:t> - </a:t>
          </a:r>
          <a:r>
            <a:rPr lang="pt-BR" sz="1400" dirty="0" err="1">
              <a:solidFill>
                <a:schemeClr val="tx1"/>
              </a:solidFill>
            </a:rPr>
            <a:t>smaller</a:t>
          </a:r>
          <a:endParaRPr lang="pt-BR" sz="1400" dirty="0">
            <a:solidFill>
              <a:schemeClr val="tx1"/>
            </a:solidFill>
          </a:endParaRPr>
        </a:p>
      </dgm:t>
    </dgm:pt>
    <dgm:pt modelId="{9749212F-0285-4AE2-928F-75544AC2839F}" type="parTrans" cxnId="{A03CAD90-8990-4851-A0F9-D6101AF0A0B3}">
      <dgm:prSet/>
      <dgm:spPr/>
      <dgm:t>
        <a:bodyPr/>
        <a:lstStyle/>
        <a:p>
          <a:endParaRPr lang="pt-BR"/>
        </a:p>
      </dgm:t>
    </dgm:pt>
    <dgm:pt modelId="{7C9D79E7-D507-424D-A9AA-816E0FBEBF46}" type="sibTrans" cxnId="{A03CAD90-8990-4851-A0F9-D6101AF0A0B3}">
      <dgm:prSet/>
      <dgm:spPr/>
      <dgm:t>
        <a:bodyPr/>
        <a:lstStyle/>
        <a:p>
          <a:endParaRPr lang="pt-BR"/>
        </a:p>
      </dgm:t>
    </dgm:pt>
    <dgm:pt modelId="{8594FAFD-6A38-4D8E-8DC3-7C349A48FCF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400" dirty="0">
              <a:solidFill>
                <a:schemeClr val="tx1"/>
              </a:solidFill>
            </a:rPr>
            <a:t>safe - </a:t>
          </a:r>
          <a:r>
            <a:rPr lang="pt-BR" sz="1400" dirty="0" err="1">
              <a:solidFill>
                <a:schemeClr val="tx1"/>
              </a:solidFill>
            </a:rPr>
            <a:t>safer</a:t>
          </a:r>
          <a:endParaRPr lang="pt-BR" sz="1400" dirty="0">
            <a:solidFill>
              <a:schemeClr val="tx1"/>
            </a:solidFill>
          </a:endParaRPr>
        </a:p>
      </dgm:t>
    </dgm:pt>
    <dgm:pt modelId="{0EBD062E-C483-4619-A441-E10649D6DA42}" type="parTrans" cxnId="{5B1AE854-E907-4ABC-9D28-AFFE83E5B7D6}">
      <dgm:prSet/>
      <dgm:spPr/>
      <dgm:t>
        <a:bodyPr/>
        <a:lstStyle/>
        <a:p>
          <a:endParaRPr lang="pt-BR"/>
        </a:p>
      </dgm:t>
    </dgm:pt>
    <dgm:pt modelId="{3D9B8323-7120-46FA-9A32-354A2EB4B2E2}" type="sibTrans" cxnId="{5B1AE854-E907-4ABC-9D28-AFFE83E5B7D6}">
      <dgm:prSet/>
      <dgm:spPr/>
      <dgm:t>
        <a:bodyPr/>
        <a:lstStyle/>
        <a:p>
          <a:endParaRPr lang="pt-BR"/>
        </a:p>
      </dgm:t>
    </dgm:pt>
    <dgm:pt modelId="{ABA9CB12-4B40-4936-8662-F641C28A423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400" dirty="0" err="1">
              <a:solidFill>
                <a:schemeClr val="tx1"/>
              </a:solidFill>
            </a:rPr>
            <a:t>funny</a:t>
          </a:r>
          <a:r>
            <a:rPr lang="pt-BR" sz="1400" dirty="0">
              <a:solidFill>
                <a:schemeClr val="tx1"/>
              </a:solidFill>
            </a:rPr>
            <a:t> - </a:t>
          </a:r>
          <a:r>
            <a:rPr lang="pt-BR" sz="1400" dirty="0" err="1">
              <a:solidFill>
                <a:schemeClr val="tx1"/>
              </a:solidFill>
            </a:rPr>
            <a:t>funnier</a:t>
          </a:r>
          <a:endParaRPr lang="pt-BR" sz="1400" dirty="0">
            <a:solidFill>
              <a:schemeClr val="tx1"/>
            </a:solidFill>
          </a:endParaRPr>
        </a:p>
      </dgm:t>
    </dgm:pt>
    <dgm:pt modelId="{66E161D9-BEC4-4C81-8753-E35555213CED}" type="parTrans" cxnId="{37D022DE-D981-4595-A5B0-278B5423B7C0}">
      <dgm:prSet/>
      <dgm:spPr/>
      <dgm:t>
        <a:bodyPr/>
        <a:lstStyle/>
        <a:p>
          <a:endParaRPr lang="pt-BR"/>
        </a:p>
      </dgm:t>
    </dgm:pt>
    <dgm:pt modelId="{67BC216F-A8CD-4AD0-BDBB-7FADB980CBD0}" type="sibTrans" cxnId="{37D022DE-D981-4595-A5B0-278B5423B7C0}">
      <dgm:prSet/>
      <dgm:spPr/>
      <dgm:t>
        <a:bodyPr/>
        <a:lstStyle/>
        <a:p>
          <a:endParaRPr lang="pt-BR"/>
        </a:p>
      </dgm:t>
    </dgm:pt>
    <dgm:pt modelId="{BBC6929F-6B0C-4866-9DD0-77D908F70C5F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400" dirty="0">
              <a:solidFill>
                <a:schemeClr val="tx1"/>
              </a:solidFill>
            </a:rPr>
            <a:t>big - </a:t>
          </a:r>
          <a:r>
            <a:rPr lang="pt-BR" sz="1400" dirty="0" err="1">
              <a:solidFill>
                <a:schemeClr val="tx1"/>
              </a:solidFill>
            </a:rPr>
            <a:t>bigger</a:t>
          </a:r>
          <a:endParaRPr lang="pt-BR" sz="1400" dirty="0">
            <a:solidFill>
              <a:schemeClr val="tx1"/>
            </a:solidFill>
          </a:endParaRPr>
        </a:p>
      </dgm:t>
    </dgm:pt>
    <dgm:pt modelId="{6FF8112B-155D-43FC-9F65-87D55F97DE5D}" type="parTrans" cxnId="{8B8AF866-BE4E-433A-ADD6-29D7AF87CD26}">
      <dgm:prSet/>
      <dgm:spPr/>
      <dgm:t>
        <a:bodyPr/>
        <a:lstStyle/>
        <a:p>
          <a:endParaRPr lang="pt-BR"/>
        </a:p>
      </dgm:t>
    </dgm:pt>
    <dgm:pt modelId="{869ADA8D-43AD-426C-8782-3130E41C1F65}" type="sibTrans" cxnId="{8B8AF866-BE4E-433A-ADD6-29D7AF87CD26}">
      <dgm:prSet/>
      <dgm:spPr/>
      <dgm:t>
        <a:bodyPr/>
        <a:lstStyle/>
        <a:p>
          <a:endParaRPr lang="pt-BR"/>
        </a:p>
      </dgm:t>
    </dgm:pt>
    <dgm:pt modelId="{FF387EDA-A011-4490-916E-2D82D5A61B18}" type="pres">
      <dgm:prSet presAssocID="{FD34E553-45F2-400C-97B0-EA5A753340E6}" presName="Name0" presStyleCnt="0">
        <dgm:presLayoutVars>
          <dgm:dir/>
          <dgm:animLvl val="lvl"/>
          <dgm:resizeHandles val="exact"/>
        </dgm:presLayoutVars>
      </dgm:prSet>
      <dgm:spPr/>
    </dgm:pt>
    <dgm:pt modelId="{D7B36CFE-2FB1-4BAB-AFB2-7AE2E480CD8E}" type="pres">
      <dgm:prSet presAssocID="{DBF79CE9-DD61-4973-AEBC-C142B1CB4C22}" presName="linNode" presStyleCnt="0"/>
      <dgm:spPr/>
    </dgm:pt>
    <dgm:pt modelId="{4A35CA48-4BA3-4352-8302-0D4A982001C5}" type="pres">
      <dgm:prSet presAssocID="{DBF79CE9-DD61-4973-AEBC-C142B1CB4C22}" presName="parentText" presStyleLbl="node1" presStyleIdx="0" presStyleCnt="8" custScaleX="79798">
        <dgm:presLayoutVars>
          <dgm:chMax val="1"/>
          <dgm:bulletEnabled val="1"/>
        </dgm:presLayoutVars>
      </dgm:prSet>
      <dgm:spPr/>
    </dgm:pt>
    <dgm:pt modelId="{405D026F-AD17-4704-BFE9-C417EDEF299C}" type="pres">
      <dgm:prSet presAssocID="{DBF79CE9-DD61-4973-AEBC-C142B1CB4C22}" presName="descendantText" presStyleLbl="alignAccFollowNode1" presStyleIdx="0" presStyleCnt="4">
        <dgm:presLayoutVars>
          <dgm:bulletEnabled val="1"/>
        </dgm:presLayoutVars>
      </dgm:prSet>
      <dgm:spPr/>
    </dgm:pt>
    <dgm:pt modelId="{6467CDD1-25FC-4E28-B462-A839D39FFDB2}" type="pres">
      <dgm:prSet presAssocID="{80D6BC8D-F654-4B22-BF25-2DC4E69DFB8A}" presName="sp" presStyleCnt="0"/>
      <dgm:spPr/>
    </dgm:pt>
    <dgm:pt modelId="{BE2BF16D-7B12-426A-8E32-EED9B08B9176}" type="pres">
      <dgm:prSet presAssocID="{08E5B96D-8E15-49D0-AF29-A0FB85A52F7F}" presName="linNode" presStyleCnt="0"/>
      <dgm:spPr/>
    </dgm:pt>
    <dgm:pt modelId="{AE11E35F-9621-4167-99E4-70FF0C3DFECC}" type="pres">
      <dgm:prSet presAssocID="{08E5B96D-8E15-49D0-AF29-A0FB85A52F7F}" presName="parentText" presStyleLbl="node1" presStyleIdx="1" presStyleCnt="8" custScaleX="97342" custLinFactNeighborX="81684" custLinFactNeighborY="-2640">
        <dgm:presLayoutVars>
          <dgm:chMax val="1"/>
          <dgm:bulletEnabled val="1"/>
        </dgm:presLayoutVars>
      </dgm:prSet>
      <dgm:spPr/>
    </dgm:pt>
    <dgm:pt modelId="{A8DC76CF-7943-4A8A-A70D-8562CC315E3E}" type="pres">
      <dgm:prSet presAssocID="{7C9D79E7-D507-424D-A9AA-816E0FBEBF46}" presName="sp" presStyleCnt="0"/>
      <dgm:spPr/>
    </dgm:pt>
    <dgm:pt modelId="{C02AB1DD-9A84-403F-A546-0CD8C508EE13}" type="pres">
      <dgm:prSet presAssocID="{9FA3D1D9-5460-4E82-B791-D75570D4FB19}" presName="linNode" presStyleCnt="0"/>
      <dgm:spPr/>
    </dgm:pt>
    <dgm:pt modelId="{2A36943C-0775-44C6-A57C-89596DC3AA78}" type="pres">
      <dgm:prSet presAssocID="{9FA3D1D9-5460-4E82-B791-D75570D4FB19}" presName="parentText" presStyleLbl="node1" presStyleIdx="2" presStyleCnt="8" custScaleX="79801">
        <dgm:presLayoutVars>
          <dgm:chMax val="1"/>
          <dgm:bulletEnabled val="1"/>
        </dgm:presLayoutVars>
      </dgm:prSet>
      <dgm:spPr/>
    </dgm:pt>
    <dgm:pt modelId="{3EC36C6B-17DB-472A-82F8-ABBA7BB5D0FF}" type="pres">
      <dgm:prSet presAssocID="{9FA3D1D9-5460-4E82-B791-D75570D4FB19}" presName="descendantText" presStyleLbl="alignAccFollowNode1" presStyleIdx="1" presStyleCnt="4">
        <dgm:presLayoutVars>
          <dgm:bulletEnabled val="1"/>
        </dgm:presLayoutVars>
      </dgm:prSet>
      <dgm:spPr/>
    </dgm:pt>
    <dgm:pt modelId="{A019E9EF-FB28-43DC-88C3-DE1B865FAE25}" type="pres">
      <dgm:prSet presAssocID="{C0ADE766-F0F9-4BC1-B6DB-40BD5644E5FD}" presName="sp" presStyleCnt="0"/>
      <dgm:spPr/>
    </dgm:pt>
    <dgm:pt modelId="{CAF29D3E-AD5A-462A-BDBB-BD2880185485}" type="pres">
      <dgm:prSet presAssocID="{8594FAFD-6A38-4D8E-8DC3-7C349A48FCF4}" presName="linNode" presStyleCnt="0"/>
      <dgm:spPr/>
    </dgm:pt>
    <dgm:pt modelId="{E634375A-EB7B-4F10-BB74-4179E11AC83E}" type="pres">
      <dgm:prSet presAssocID="{8594FAFD-6A38-4D8E-8DC3-7C349A48FCF4}" presName="parentText" presStyleLbl="node1" presStyleIdx="3" presStyleCnt="8" custLinFactNeighborX="81684">
        <dgm:presLayoutVars>
          <dgm:chMax val="1"/>
          <dgm:bulletEnabled val="1"/>
        </dgm:presLayoutVars>
      </dgm:prSet>
      <dgm:spPr/>
    </dgm:pt>
    <dgm:pt modelId="{2F477F26-F8DB-46D2-88F9-8C1E8EA5A60D}" type="pres">
      <dgm:prSet presAssocID="{3D9B8323-7120-46FA-9A32-354A2EB4B2E2}" presName="sp" presStyleCnt="0"/>
      <dgm:spPr/>
    </dgm:pt>
    <dgm:pt modelId="{0266E2FB-6FD7-45D8-A9CF-56B97B7CDE96}" type="pres">
      <dgm:prSet presAssocID="{A6254508-6B03-48E8-9F2F-C6758EEB3FB8}" presName="linNode" presStyleCnt="0"/>
      <dgm:spPr/>
    </dgm:pt>
    <dgm:pt modelId="{F46B7CF4-BEC2-418C-ABA5-4073F06238BC}" type="pres">
      <dgm:prSet presAssocID="{A6254508-6B03-48E8-9F2F-C6758EEB3FB8}" presName="parentText" presStyleLbl="node1" presStyleIdx="4" presStyleCnt="8" custScaleX="79801">
        <dgm:presLayoutVars>
          <dgm:chMax val="1"/>
          <dgm:bulletEnabled val="1"/>
        </dgm:presLayoutVars>
      </dgm:prSet>
      <dgm:spPr/>
    </dgm:pt>
    <dgm:pt modelId="{F02ED528-D395-4FF5-8DAA-658EE7D0DF3A}" type="pres">
      <dgm:prSet presAssocID="{A6254508-6B03-48E8-9F2F-C6758EEB3FB8}" presName="descendantText" presStyleLbl="alignAccFollowNode1" presStyleIdx="2" presStyleCnt="4">
        <dgm:presLayoutVars>
          <dgm:bulletEnabled val="1"/>
        </dgm:presLayoutVars>
      </dgm:prSet>
      <dgm:spPr/>
    </dgm:pt>
    <dgm:pt modelId="{2BCD9CED-D6E2-4B26-BBDB-E40925E863DB}" type="pres">
      <dgm:prSet presAssocID="{D512DE28-6248-41ED-907D-CA7D7BDF6693}" presName="sp" presStyleCnt="0"/>
      <dgm:spPr/>
    </dgm:pt>
    <dgm:pt modelId="{F1D61117-F13D-432C-B166-8D8A7BD0F693}" type="pres">
      <dgm:prSet presAssocID="{ABA9CB12-4B40-4936-8662-F641C28A4232}" presName="linNode" presStyleCnt="0"/>
      <dgm:spPr/>
    </dgm:pt>
    <dgm:pt modelId="{CEC145F2-FA56-4E3A-B76C-C3546A4DC705}" type="pres">
      <dgm:prSet presAssocID="{ABA9CB12-4B40-4936-8662-F641C28A4232}" presName="parentText" presStyleLbl="node1" presStyleIdx="5" presStyleCnt="8" custLinFactNeighborX="82538" custLinFactNeighborY="-3703">
        <dgm:presLayoutVars>
          <dgm:chMax val="1"/>
          <dgm:bulletEnabled val="1"/>
        </dgm:presLayoutVars>
      </dgm:prSet>
      <dgm:spPr/>
    </dgm:pt>
    <dgm:pt modelId="{34093762-C4AC-408A-8CF6-640122693FB2}" type="pres">
      <dgm:prSet presAssocID="{67BC216F-A8CD-4AD0-BDBB-7FADB980CBD0}" presName="sp" presStyleCnt="0"/>
      <dgm:spPr/>
    </dgm:pt>
    <dgm:pt modelId="{F1FD8F72-D8AC-4A31-99CA-F8FB10A63824}" type="pres">
      <dgm:prSet presAssocID="{186ADAC2-4125-454F-9ED7-BB46D3D0065D}" presName="linNode" presStyleCnt="0"/>
      <dgm:spPr/>
    </dgm:pt>
    <dgm:pt modelId="{86ED0760-0E14-461B-AF90-46D13ECA8BD0}" type="pres">
      <dgm:prSet presAssocID="{186ADAC2-4125-454F-9ED7-BB46D3D0065D}" presName="parentText" presStyleLbl="node1" presStyleIdx="6" presStyleCnt="8" custScaleX="79801">
        <dgm:presLayoutVars>
          <dgm:chMax val="1"/>
          <dgm:bulletEnabled val="1"/>
        </dgm:presLayoutVars>
      </dgm:prSet>
      <dgm:spPr/>
    </dgm:pt>
    <dgm:pt modelId="{901FE20D-489C-47B7-9E07-7280C189C805}" type="pres">
      <dgm:prSet presAssocID="{186ADAC2-4125-454F-9ED7-BB46D3D0065D}" presName="descendantText" presStyleLbl="alignAccFollowNode1" presStyleIdx="3" presStyleCnt="4">
        <dgm:presLayoutVars>
          <dgm:bulletEnabled val="1"/>
        </dgm:presLayoutVars>
      </dgm:prSet>
      <dgm:spPr/>
    </dgm:pt>
    <dgm:pt modelId="{7CC80D66-28CB-436D-84DE-D75BF3865982}" type="pres">
      <dgm:prSet presAssocID="{91892F12-E2B8-432E-8489-791DE4E2E62A}" presName="sp" presStyleCnt="0"/>
      <dgm:spPr/>
    </dgm:pt>
    <dgm:pt modelId="{37D5465B-5B08-4800-8805-4FECA1DDAEAB}" type="pres">
      <dgm:prSet presAssocID="{BBC6929F-6B0C-4866-9DD0-77D908F70C5F}" presName="linNode" presStyleCnt="0"/>
      <dgm:spPr/>
    </dgm:pt>
    <dgm:pt modelId="{B33FC45E-7E1C-4A56-B9D1-206A7E207C4D}" type="pres">
      <dgm:prSet presAssocID="{BBC6929F-6B0C-4866-9DD0-77D908F70C5F}" presName="parentText" presStyleLbl="node1" presStyleIdx="7" presStyleCnt="8" custLinFactNeighborX="83392" custLinFactNeighborY="-6354">
        <dgm:presLayoutVars>
          <dgm:chMax val="1"/>
          <dgm:bulletEnabled val="1"/>
        </dgm:presLayoutVars>
      </dgm:prSet>
      <dgm:spPr/>
    </dgm:pt>
  </dgm:ptLst>
  <dgm:cxnLst>
    <dgm:cxn modelId="{52727E10-A721-4530-A819-6BA8C2DD3135}" srcId="{FD34E553-45F2-400C-97B0-EA5A753340E6}" destId="{A6254508-6B03-48E8-9F2F-C6758EEB3FB8}" srcOrd="4" destOrd="0" parTransId="{5D817CFC-6F4B-40B2-AF47-569224BE05D6}" sibTransId="{D512DE28-6248-41ED-907D-CA7D7BDF6693}"/>
    <dgm:cxn modelId="{A879B810-441D-4A88-A53A-279B7566B20E}" type="presOf" srcId="{FD34E553-45F2-400C-97B0-EA5A753340E6}" destId="{FF387EDA-A011-4490-916E-2D82D5A61B18}" srcOrd="0" destOrd="0" presId="urn:microsoft.com/office/officeart/2005/8/layout/vList5"/>
    <dgm:cxn modelId="{BF207113-D4B7-4FE7-9B2B-397466A5A488}" type="presOf" srcId="{E274CB30-1C6F-4DE1-B3B6-C8C35629CBDA}" destId="{901FE20D-489C-47B7-9E07-7280C189C805}" srcOrd="0" destOrd="0" presId="urn:microsoft.com/office/officeart/2005/8/layout/vList5"/>
    <dgm:cxn modelId="{9CC7AB29-D00C-426C-BAE7-A7CCB5B93419}" type="presOf" srcId="{9FA3D1D9-5460-4E82-B791-D75570D4FB19}" destId="{2A36943C-0775-44C6-A57C-89596DC3AA78}" srcOrd="0" destOrd="0" presId="urn:microsoft.com/office/officeart/2005/8/layout/vList5"/>
    <dgm:cxn modelId="{9EFA9D31-9F54-445C-8FB7-FF000B559B0C}" type="presOf" srcId="{08E5B96D-8E15-49D0-AF29-A0FB85A52F7F}" destId="{AE11E35F-9621-4167-99E4-70FF0C3DFECC}" srcOrd="0" destOrd="0" presId="urn:microsoft.com/office/officeart/2005/8/layout/vList5"/>
    <dgm:cxn modelId="{5688AA3B-860C-48F4-8CF1-833F25118D46}" srcId="{DBF79CE9-DD61-4973-AEBC-C142B1CB4C22}" destId="{119AADD7-39DF-4E6E-9D5D-BBDFD6708377}" srcOrd="0" destOrd="0" parTransId="{ED504DD8-86C5-4908-A4BD-B71865E454E2}" sibTransId="{80DB4C88-B0A1-4B03-B26A-CEDB49E7759E}"/>
    <dgm:cxn modelId="{E930EF5B-57B0-4F88-8A0E-C3D31036B404}" type="presOf" srcId="{DBF79CE9-DD61-4973-AEBC-C142B1CB4C22}" destId="{4A35CA48-4BA3-4352-8302-0D4A982001C5}" srcOrd="0" destOrd="0" presId="urn:microsoft.com/office/officeart/2005/8/layout/vList5"/>
    <dgm:cxn modelId="{8FEDA15E-A5E7-4068-A12A-3A24C79CFF78}" type="presOf" srcId="{67B2145C-DA01-4EC8-B300-6F5B85693569}" destId="{F02ED528-D395-4FF5-8DAA-658EE7D0DF3A}" srcOrd="0" destOrd="0" presId="urn:microsoft.com/office/officeart/2005/8/layout/vList5"/>
    <dgm:cxn modelId="{8B8AF866-BE4E-433A-ADD6-29D7AF87CD26}" srcId="{FD34E553-45F2-400C-97B0-EA5A753340E6}" destId="{BBC6929F-6B0C-4866-9DD0-77D908F70C5F}" srcOrd="7" destOrd="0" parTransId="{6FF8112B-155D-43FC-9F65-87D55F97DE5D}" sibTransId="{869ADA8D-43AD-426C-8782-3130E41C1F65}"/>
    <dgm:cxn modelId="{F303206F-5F10-41E3-8252-FD23A1BE0544}" srcId="{9FA3D1D9-5460-4E82-B791-D75570D4FB19}" destId="{B91CE6EF-BAF5-41ED-8A32-F2A6A76B9803}" srcOrd="0" destOrd="0" parTransId="{C9F40BDD-FCE5-4D4F-9FFD-CDE66DB72318}" sibTransId="{2C70D30F-3B2F-4DFA-B67E-847B933BCB79}"/>
    <dgm:cxn modelId="{6036CD52-5E47-4542-A4F8-7766A924B573}" type="presOf" srcId="{186ADAC2-4125-454F-9ED7-BB46D3D0065D}" destId="{86ED0760-0E14-461B-AF90-46D13ECA8BD0}" srcOrd="0" destOrd="0" presId="urn:microsoft.com/office/officeart/2005/8/layout/vList5"/>
    <dgm:cxn modelId="{EC1C4573-EE25-4C39-A081-42967C8F8E74}" srcId="{FD34E553-45F2-400C-97B0-EA5A753340E6}" destId="{9FA3D1D9-5460-4E82-B791-D75570D4FB19}" srcOrd="2" destOrd="0" parTransId="{F0BBCBEF-6026-40D0-B051-AE32370EB040}" sibTransId="{C0ADE766-F0F9-4BC1-B6DB-40BD5644E5FD}"/>
    <dgm:cxn modelId="{5B1AE854-E907-4ABC-9D28-AFFE83E5B7D6}" srcId="{FD34E553-45F2-400C-97B0-EA5A753340E6}" destId="{8594FAFD-6A38-4D8E-8DC3-7C349A48FCF4}" srcOrd="3" destOrd="0" parTransId="{0EBD062E-C483-4619-A441-E10649D6DA42}" sibTransId="{3D9B8323-7120-46FA-9A32-354A2EB4B2E2}"/>
    <dgm:cxn modelId="{EBE4EB8A-F58E-4E1B-B66C-12984EBF72C8}" type="presOf" srcId="{119AADD7-39DF-4E6E-9D5D-BBDFD6708377}" destId="{405D026F-AD17-4704-BFE9-C417EDEF299C}" srcOrd="0" destOrd="0" presId="urn:microsoft.com/office/officeart/2005/8/layout/vList5"/>
    <dgm:cxn modelId="{A03CAD90-8990-4851-A0F9-D6101AF0A0B3}" srcId="{FD34E553-45F2-400C-97B0-EA5A753340E6}" destId="{08E5B96D-8E15-49D0-AF29-A0FB85A52F7F}" srcOrd="1" destOrd="0" parTransId="{9749212F-0285-4AE2-928F-75544AC2839F}" sibTransId="{7C9D79E7-D507-424D-A9AA-816E0FBEBF46}"/>
    <dgm:cxn modelId="{C584D396-BEC7-47A6-B19E-22C5B131B525}" type="presOf" srcId="{8594FAFD-6A38-4D8E-8DC3-7C349A48FCF4}" destId="{E634375A-EB7B-4F10-BB74-4179E11AC83E}" srcOrd="0" destOrd="0" presId="urn:microsoft.com/office/officeart/2005/8/layout/vList5"/>
    <dgm:cxn modelId="{2D08CBAA-825E-41FA-A782-BDEDEB5C379D}" type="presOf" srcId="{B91CE6EF-BAF5-41ED-8A32-F2A6A76B9803}" destId="{3EC36C6B-17DB-472A-82F8-ABBA7BB5D0FF}" srcOrd="0" destOrd="0" presId="urn:microsoft.com/office/officeart/2005/8/layout/vList5"/>
    <dgm:cxn modelId="{9AB48ABB-7029-46D1-9D48-8BA8164CE4A3}" type="presOf" srcId="{ABA9CB12-4B40-4936-8662-F641C28A4232}" destId="{CEC145F2-FA56-4E3A-B76C-C3546A4DC705}" srcOrd="0" destOrd="0" presId="urn:microsoft.com/office/officeart/2005/8/layout/vList5"/>
    <dgm:cxn modelId="{C7B099BB-FE40-433A-BA49-9711462D6609}" type="presOf" srcId="{BBC6929F-6B0C-4866-9DD0-77D908F70C5F}" destId="{B33FC45E-7E1C-4A56-B9D1-206A7E207C4D}" srcOrd="0" destOrd="0" presId="urn:microsoft.com/office/officeart/2005/8/layout/vList5"/>
    <dgm:cxn modelId="{6A28DEBC-8436-4AD5-BFC2-A160AFD0BA6C}" type="presOf" srcId="{A6254508-6B03-48E8-9F2F-C6758EEB3FB8}" destId="{F46B7CF4-BEC2-418C-ABA5-4073F06238BC}" srcOrd="0" destOrd="0" presId="urn:microsoft.com/office/officeart/2005/8/layout/vList5"/>
    <dgm:cxn modelId="{702A5FCB-3E3D-4F00-822E-0D31DC4013D1}" srcId="{FD34E553-45F2-400C-97B0-EA5A753340E6}" destId="{186ADAC2-4125-454F-9ED7-BB46D3D0065D}" srcOrd="6" destOrd="0" parTransId="{4710162D-1872-40BE-974C-2FBFF5BA2666}" sibTransId="{91892F12-E2B8-432E-8489-791DE4E2E62A}"/>
    <dgm:cxn modelId="{37D022DE-D981-4595-A5B0-278B5423B7C0}" srcId="{FD34E553-45F2-400C-97B0-EA5A753340E6}" destId="{ABA9CB12-4B40-4936-8662-F641C28A4232}" srcOrd="5" destOrd="0" parTransId="{66E161D9-BEC4-4C81-8753-E35555213CED}" sibTransId="{67BC216F-A8CD-4AD0-BDBB-7FADB980CBD0}"/>
    <dgm:cxn modelId="{B27693E4-55BE-4925-BBB3-93AD4E01FF49}" srcId="{186ADAC2-4125-454F-9ED7-BB46D3D0065D}" destId="{E274CB30-1C6F-4DE1-B3B6-C8C35629CBDA}" srcOrd="0" destOrd="0" parTransId="{F3269C80-DEDA-4F63-AA18-6D1E19FA1D6D}" sibTransId="{D767F7D4-4DF7-4A7C-87ED-5AD097B383A9}"/>
    <dgm:cxn modelId="{1195F8E5-1E8B-42CA-8C8B-812D895A8A25}" srcId="{FD34E553-45F2-400C-97B0-EA5A753340E6}" destId="{DBF79CE9-DD61-4973-AEBC-C142B1CB4C22}" srcOrd="0" destOrd="0" parTransId="{A91719D7-1B95-4692-9FDC-C53BD5233B45}" sibTransId="{80D6BC8D-F654-4B22-BF25-2DC4E69DFB8A}"/>
    <dgm:cxn modelId="{9B341BEA-CC5C-45E9-AC9F-86AB63196409}" srcId="{A6254508-6B03-48E8-9F2F-C6758EEB3FB8}" destId="{67B2145C-DA01-4EC8-B300-6F5B85693569}" srcOrd="0" destOrd="0" parTransId="{A3D3E3B0-69E6-4ACF-BB98-4197EB276A5F}" sibTransId="{02864B3A-FE09-439B-BC9A-0C6ACECD372D}"/>
    <dgm:cxn modelId="{CFAF1AEE-801E-4C59-A8F4-9851E6DF2B90}" type="presParOf" srcId="{FF387EDA-A011-4490-916E-2D82D5A61B18}" destId="{D7B36CFE-2FB1-4BAB-AFB2-7AE2E480CD8E}" srcOrd="0" destOrd="0" presId="urn:microsoft.com/office/officeart/2005/8/layout/vList5"/>
    <dgm:cxn modelId="{1DCCDD32-98CA-4902-B656-D4C54A7D9B74}" type="presParOf" srcId="{D7B36CFE-2FB1-4BAB-AFB2-7AE2E480CD8E}" destId="{4A35CA48-4BA3-4352-8302-0D4A982001C5}" srcOrd="0" destOrd="0" presId="urn:microsoft.com/office/officeart/2005/8/layout/vList5"/>
    <dgm:cxn modelId="{2AA1831A-C83F-4EE1-A106-C9416D78BDC7}" type="presParOf" srcId="{D7B36CFE-2FB1-4BAB-AFB2-7AE2E480CD8E}" destId="{405D026F-AD17-4704-BFE9-C417EDEF299C}" srcOrd="1" destOrd="0" presId="urn:microsoft.com/office/officeart/2005/8/layout/vList5"/>
    <dgm:cxn modelId="{56692A55-444A-4EC1-9BD6-8648527A22EB}" type="presParOf" srcId="{FF387EDA-A011-4490-916E-2D82D5A61B18}" destId="{6467CDD1-25FC-4E28-B462-A839D39FFDB2}" srcOrd="1" destOrd="0" presId="urn:microsoft.com/office/officeart/2005/8/layout/vList5"/>
    <dgm:cxn modelId="{F2BC38A0-AFC3-4292-BB43-C0E20405B63A}" type="presParOf" srcId="{FF387EDA-A011-4490-916E-2D82D5A61B18}" destId="{BE2BF16D-7B12-426A-8E32-EED9B08B9176}" srcOrd="2" destOrd="0" presId="urn:microsoft.com/office/officeart/2005/8/layout/vList5"/>
    <dgm:cxn modelId="{C1E63E5F-0C98-4994-832A-9D95D2ADFA92}" type="presParOf" srcId="{BE2BF16D-7B12-426A-8E32-EED9B08B9176}" destId="{AE11E35F-9621-4167-99E4-70FF0C3DFECC}" srcOrd="0" destOrd="0" presId="urn:microsoft.com/office/officeart/2005/8/layout/vList5"/>
    <dgm:cxn modelId="{2F4CEBAC-0EE6-4E23-A0CB-A360968C013F}" type="presParOf" srcId="{FF387EDA-A011-4490-916E-2D82D5A61B18}" destId="{A8DC76CF-7943-4A8A-A70D-8562CC315E3E}" srcOrd="3" destOrd="0" presId="urn:microsoft.com/office/officeart/2005/8/layout/vList5"/>
    <dgm:cxn modelId="{DC09A5E9-BD09-484A-B71A-D822F3FD48D5}" type="presParOf" srcId="{FF387EDA-A011-4490-916E-2D82D5A61B18}" destId="{C02AB1DD-9A84-403F-A546-0CD8C508EE13}" srcOrd="4" destOrd="0" presId="urn:microsoft.com/office/officeart/2005/8/layout/vList5"/>
    <dgm:cxn modelId="{A05F3F24-EDA4-476B-9F66-59C757A9087B}" type="presParOf" srcId="{C02AB1DD-9A84-403F-A546-0CD8C508EE13}" destId="{2A36943C-0775-44C6-A57C-89596DC3AA78}" srcOrd="0" destOrd="0" presId="urn:microsoft.com/office/officeart/2005/8/layout/vList5"/>
    <dgm:cxn modelId="{C06273CB-11F2-4EB8-A3B6-3E18EFDB88FB}" type="presParOf" srcId="{C02AB1DD-9A84-403F-A546-0CD8C508EE13}" destId="{3EC36C6B-17DB-472A-82F8-ABBA7BB5D0FF}" srcOrd="1" destOrd="0" presId="urn:microsoft.com/office/officeart/2005/8/layout/vList5"/>
    <dgm:cxn modelId="{117E59B5-AA46-4C66-B126-D2B751C50AF1}" type="presParOf" srcId="{FF387EDA-A011-4490-916E-2D82D5A61B18}" destId="{A019E9EF-FB28-43DC-88C3-DE1B865FAE25}" srcOrd="5" destOrd="0" presId="urn:microsoft.com/office/officeart/2005/8/layout/vList5"/>
    <dgm:cxn modelId="{9A113DB4-4BD6-4DAA-855C-A1109C99A20C}" type="presParOf" srcId="{FF387EDA-A011-4490-916E-2D82D5A61B18}" destId="{CAF29D3E-AD5A-462A-BDBB-BD2880185485}" srcOrd="6" destOrd="0" presId="urn:microsoft.com/office/officeart/2005/8/layout/vList5"/>
    <dgm:cxn modelId="{6A4A15A7-E2FA-494E-96A5-7F7E6D6D2867}" type="presParOf" srcId="{CAF29D3E-AD5A-462A-BDBB-BD2880185485}" destId="{E634375A-EB7B-4F10-BB74-4179E11AC83E}" srcOrd="0" destOrd="0" presId="urn:microsoft.com/office/officeart/2005/8/layout/vList5"/>
    <dgm:cxn modelId="{F5459978-9813-4181-A92A-073B3D22EDED}" type="presParOf" srcId="{FF387EDA-A011-4490-916E-2D82D5A61B18}" destId="{2F477F26-F8DB-46D2-88F9-8C1E8EA5A60D}" srcOrd="7" destOrd="0" presId="urn:microsoft.com/office/officeart/2005/8/layout/vList5"/>
    <dgm:cxn modelId="{2CC085D8-7928-41F5-8600-F3F170376AB4}" type="presParOf" srcId="{FF387EDA-A011-4490-916E-2D82D5A61B18}" destId="{0266E2FB-6FD7-45D8-A9CF-56B97B7CDE96}" srcOrd="8" destOrd="0" presId="urn:microsoft.com/office/officeart/2005/8/layout/vList5"/>
    <dgm:cxn modelId="{F3B9544E-4B9A-49DD-82D3-1D55DF8FE102}" type="presParOf" srcId="{0266E2FB-6FD7-45D8-A9CF-56B97B7CDE96}" destId="{F46B7CF4-BEC2-418C-ABA5-4073F06238BC}" srcOrd="0" destOrd="0" presId="urn:microsoft.com/office/officeart/2005/8/layout/vList5"/>
    <dgm:cxn modelId="{73AF8F37-443E-4B78-B619-9293290A7DE8}" type="presParOf" srcId="{0266E2FB-6FD7-45D8-A9CF-56B97B7CDE96}" destId="{F02ED528-D395-4FF5-8DAA-658EE7D0DF3A}" srcOrd="1" destOrd="0" presId="urn:microsoft.com/office/officeart/2005/8/layout/vList5"/>
    <dgm:cxn modelId="{F99CF4EC-7062-447A-B203-4F86D138E54E}" type="presParOf" srcId="{FF387EDA-A011-4490-916E-2D82D5A61B18}" destId="{2BCD9CED-D6E2-4B26-BBDB-E40925E863DB}" srcOrd="9" destOrd="0" presId="urn:microsoft.com/office/officeart/2005/8/layout/vList5"/>
    <dgm:cxn modelId="{5745EC75-CE3F-427B-8FA1-12DD93C186B1}" type="presParOf" srcId="{FF387EDA-A011-4490-916E-2D82D5A61B18}" destId="{F1D61117-F13D-432C-B166-8D8A7BD0F693}" srcOrd="10" destOrd="0" presId="urn:microsoft.com/office/officeart/2005/8/layout/vList5"/>
    <dgm:cxn modelId="{28A9742D-19B7-4A15-BDEC-CFAC60E5791B}" type="presParOf" srcId="{F1D61117-F13D-432C-B166-8D8A7BD0F693}" destId="{CEC145F2-FA56-4E3A-B76C-C3546A4DC705}" srcOrd="0" destOrd="0" presId="urn:microsoft.com/office/officeart/2005/8/layout/vList5"/>
    <dgm:cxn modelId="{730A11BF-3FD9-49C9-9AE4-51ADBED6A061}" type="presParOf" srcId="{FF387EDA-A011-4490-916E-2D82D5A61B18}" destId="{34093762-C4AC-408A-8CF6-640122693FB2}" srcOrd="11" destOrd="0" presId="urn:microsoft.com/office/officeart/2005/8/layout/vList5"/>
    <dgm:cxn modelId="{05B372C8-F33F-4BED-93F0-F4D71671B6B5}" type="presParOf" srcId="{FF387EDA-A011-4490-916E-2D82D5A61B18}" destId="{F1FD8F72-D8AC-4A31-99CA-F8FB10A63824}" srcOrd="12" destOrd="0" presId="urn:microsoft.com/office/officeart/2005/8/layout/vList5"/>
    <dgm:cxn modelId="{1E4B3311-DE82-49A6-A5CD-0E4CB5C819AE}" type="presParOf" srcId="{F1FD8F72-D8AC-4A31-99CA-F8FB10A63824}" destId="{86ED0760-0E14-461B-AF90-46D13ECA8BD0}" srcOrd="0" destOrd="0" presId="urn:microsoft.com/office/officeart/2005/8/layout/vList5"/>
    <dgm:cxn modelId="{11085D37-1A82-4B57-91E9-4692E4BCF498}" type="presParOf" srcId="{F1FD8F72-D8AC-4A31-99CA-F8FB10A63824}" destId="{901FE20D-489C-47B7-9E07-7280C189C805}" srcOrd="1" destOrd="0" presId="urn:microsoft.com/office/officeart/2005/8/layout/vList5"/>
    <dgm:cxn modelId="{7F65D1E5-B4B0-4E12-A8C7-B9727B4BBA4F}" type="presParOf" srcId="{FF387EDA-A011-4490-916E-2D82D5A61B18}" destId="{7CC80D66-28CB-436D-84DE-D75BF3865982}" srcOrd="13" destOrd="0" presId="urn:microsoft.com/office/officeart/2005/8/layout/vList5"/>
    <dgm:cxn modelId="{8F531683-87C4-4D6A-9AC4-1D6E71F187E1}" type="presParOf" srcId="{FF387EDA-A011-4490-916E-2D82D5A61B18}" destId="{37D5465B-5B08-4800-8805-4FECA1DDAEAB}" srcOrd="14" destOrd="0" presId="urn:microsoft.com/office/officeart/2005/8/layout/vList5"/>
    <dgm:cxn modelId="{4D3A1CDE-462F-45A3-9D73-BF5D06209C74}" type="presParOf" srcId="{37D5465B-5B08-4800-8805-4FECA1DDAEAB}" destId="{B33FC45E-7E1C-4A56-B9D1-206A7E207C4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176C6-C109-40FF-B111-44E09ABFBC4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E876938-3C19-4D2F-9B2E-6A541616EFC6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more </a:t>
          </a:r>
          <a:r>
            <a:rPr lang="pt-BR" dirty="0" err="1">
              <a:solidFill>
                <a:schemeClr val="tx1"/>
              </a:solidFill>
            </a:rPr>
            <a:t>interesting</a:t>
          </a:r>
          <a:endParaRPr lang="pt-BR" dirty="0">
            <a:solidFill>
              <a:schemeClr val="tx1"/>
            </a:solidFill>
          </a:endParaRPr>
        </a:p>
      </dgm:t>
    </dgm:pt>
    <dgm:pt modelId="{2F74DB71-5CC8-450A-9447-56935E3E7CF6}" type="parTrans" cxnId="{D7EEBA4B-528D-48D6-BC61-31532DE90970}">
      <dgm:prSet/>
      <dgm:spPr/>
      <dgm:t>
        <a:bodyPr/>
        <a:lstStyle/>
        <a:p>
          <a:endParaRPr lang="pt-BR"/>
        </a:p>
      </dgm:t>
    </dgm:pt>
    <dgm:pt modelId="{F44FE142-7F1C-458B-AADB-F933D0E07EDA}" type="sibTrans" cxnId="{D7EEBA4B-528D-48D6-BC61-31532DE90970}">
      <dgm:prSet/>
      <dgm:spPr/>
      <dgm:t>
        <a:bodyPr/>
        <a:lstStyle/>
        <a:p>
          <a:endParaRPr lang="pt-BR"/>
        </a:p>
      </dgm:t>
    </dgm:pt>
    <dgm:pt modelId="{B34B2CD2-06CA-48A3-AD10-480D5ADCED23}" type="pres">
      <dgm:prSet presAssocID="{121176C6-C109-40FF-B111-44E09ABFBC4B}" presName="Name0" presStyleCnt="0">
        <dgm:presLayoutVars>
          <dgm:dir/>
          <dgm:animLvl val="lvl"/>
          <dgm:resizeHandles val="exact"/>
        </dgm:presLayoutVars>
      </dgm:prSet>
      <dgm:spPr/>
    </dgm:pt>
    <dgm:pt modelId="{9B545D5E-F58C-4023-81B5-4C0D214F45A0}" type="pres">
      <dgm:prSet presAssocID="{3E876938-3C19-4D2F-9B2E-6A541616EFC6}" presName="parTxOnly" presStyleLbl="node1" presStyleIdx="0" presStyleCnt="1" custLinFactNeighborX="-7709" custLinFactNeighborY="46">
        <dgm:presLayoutVars>
          <dgm:chMax val="0"/>
          <dgm:chPref val="0"/>
          <dgm:bulletEnabled val="1"/>
        </dgm:presLayoutVars>
      </dgm:prSet>
      <dgm:spPr/>
    </dgm:pt>
  </dgm:ptLst>
  <dgm:cxnLst>
    <dgm:cxn modelId="{A606D546-790B-48FE-8706-EA443CD898D2}" type="presOf" srcId="{3E876938-3C19-4D2F-9B2E-6A541616EFC6}" destId="{9B545D5E-F58C-4023-81B5-4C0D214F45A0}" srcOrd="0" destOrd="0" presId="urn:microsoft.com/office/officeart/2005/8/layout/chevron1"/>
    <dgm:cxn modelId="{D7EEBA4B-528D-48D6-BC61-31532DE90970}" srcId="{121176C6-C109-40FF-B111-44E09ABFBC4B}" destId="{3E876938-3C19-4D2F-9B2E-6A541616EFC6}" srcOrd="0" destOrd="0" parTransId="{2F74DB71-5CC8-450A-9447-56935E3E7CF6}" sibTransId="{F44FE142-7F1C-458B-AADB-F933D0E07EDA}"/>
    <dgm:cxn modelId="{94E77B9F-C959-4752-AD80-5D196EC21665}" type="presOf" srcId="{121176C6-C109-40FF-B111-44E09ABFBC4B}" destId="{B34B2CD2-06CA-48A3-AD10-480D5ADCED23}" srcOrd="0" destOrd="0" presId="urn:microsoft.com/office/officeart/2005/8/layout/chevron1"/>
    <dgm:cxn modelId="{FC8EDF7B-2711-458C-9F44-DB9512139F0C}" type="presParOf" srcId="{B34B2CD2-06CA-48A3-AD10-480D5ADCED23}" destId="{9B545D5E-F58C-4023-81B5-4C0D214F45A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D026F-AD17-4704-BFE9-C417EDEF299C}">
      <dsp:nvSpPr>
        <dsp:cNvPr id="0" name=""/>
        <dsp:cNvSpPr/>
      </dsp:nvSpPr>
      <dsp:spPr>
        <a:xfrm rot="5400000">
          <a:off x="5069676" y="-2402684"/>
          <a:ext cx="312754" cy="5196571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Na maioria dos adjetivos, adiciona-se -</a:t>
          </a:r>
          <a:r>
            <a:rPr lang="pt-BR" sz="1100" kern="1200" dirty="0" err="1"/>
            <a:t>er</a:t>
          </a:r>
          <a:r>
            <a:rPr lang="pt-BR" sz="1100" kern="1200" dirty="0"/>
            <a:t> ao final.</a:t>
          </a:r>
        </a:p>
      </dsp:txBody>
      <dsp:txXfrm rot="-5400000">
        <a:off x="2627768" y="54491"/>
        <a:ext cx="5181304" cy="282220"/>
      </dsp:txXfrm>
    </dsp:sp>
    <dsp:sp modelId="{4A35CA48-4BA3-4352-8302-0D4A982001C5}">
      <dsp:nvSpPr>
        <dsp:cNvPr id="0" name=""/>
        <dsp:cNvSpPr/>
      </dsp:nvSpPr>
      <dsp:spPr>
        <a:xfrm>
          <a:off x="295215" y="129"/>
          <a:ext cx="2332552" cy="39094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+</a:t>
          </a:r>
          <a:r>
            <a:rPr lang="pt-BR" sz="2400" kern="1200" dirty="0" err="1"/>
            <a:t>er</a:t>
          </a:r>
          <a:endParaRPr lang="pt-BR" sz="2400" kern="1200" dirty="0"/>
        </a:p>
      </dsp:txBody>
      <dsp:txXfrm>
        <a:off x="314299" y="19213"/>
        <a:ext cx="2294384" cy="352775"/>
      </dsp:txXfrm>
    </dsp:sp>
    <dsp:sp modelId="{AE11E35F-9621-4167-99E4-70FF0C3DFECC}">
      <dsp:nvSpPr>
        <dsp:cNvPr id="0" name=""/>
        <dsp:cNvSpPr/>
      </dsp:nvSpPr>
      <dsp:spPr>
        <a:xfrm>
          <a:off x="2682897" y="400299"/>
          <a:ext cx="2845376" cy="39094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solidFill>
                <a:schemeClr val="tx1"/>
              </a:solidFill>
            </a:rPr>
            <a:t>small</a:t>
          </a:r>
          <a:r>
            <a:rPr lang="pt-BR" sz="1400" kern="1200" dirty="0">
              <a:solidFill>
                <a:schemeClr val="tx1"/>
              </a:solidFill>
            </a:rPr>
            <a:t> - </a:t>
          </a:r>
          <a:r>
            <a:rPr lang="pt-BR" sz="1400" kern="1200" dirty="0" err="1">
              <a:solidFill>
                <a:schemeClr val="tx1"/>
              </a:solidFill>
            </a:rPr>
            <a:t>smaller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701981" y="419383"/>
        <a:ext cx="2807208" cy="352775"/>
      </dsp:txXfrm>
    </dsp:sp>
    <dsp:sp modelId="{3EC36C6B-17DB-472A-82F8-ABBA7BB5D0FF}">
      <dsp:nvSpPr>
        <dsp:cNvPr id="0" name=""/>
        <dsp:cNvSpPr/>
      </dsp:nvSpPr>
      <dsp:spPr>
        <a:xfrm rot="5400000">
          <a:off x="5069764" y="-1581703"/>
          <a:ext cx="312754" cy="5196571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Em adjetivos terminados em -e, -adiciona-se -r.</a:t>
          </a:r>
        </a:p>
      </dsp:txBody>
      <dsp:txXfrm rot="-5400000">
        <a:off x="2627856" y="875472"/>
        <a:ext cx="5181304" cy="282220"/>
      </dsp:txXfrm>
    </dsp:sp>
    <dsp:sp modelId="{2A36943C-0775-44C6-A57C-89596DC3AA78}">
      <dsp:nvSpPr>
        <dsp:cNvPr id="0" name=""/>
        <dsp:cNvSpPr/>
      </dsp:nvSpPr>
      <dsp:spPr>
        <a:xfrm>
          <a:off x="295215" y="821110"/>
          <a:ext cx="2332640" cy="39094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+r</a:t>
          </a:r>
        </a:p>
      </dsp:txBody>
      <dsp:txXfrm>
        <a:off x="314299" y="840194"/>
        <a:ext cx="2294472" cy="352775"/>
      </dsp:txXfrm>
    </dsp:sp>
    <dsp:sp modelId="{E634375A-EB7B-4F10-BB74-4179E11AC83E}">
      <dsp:nvSpPr>
        <dsp:cNvPr id="0" name=""/>
        <dsp:cNvSpPr/>
      </dsp:nvSpPr>
      <dsp:spPr>
        <a:xfrm>
          <a:off x="2682897" y="1231601"/>
          <a:ext cx="2923071" cy="39094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safe - </a:t>
          </a:r>
          <a:r>
            <a:rPr lang="pt-BR" sz="1400" kern="1200" dirty="0" err="1">
              <a:solidFill>
                <a:schemeClr val="tx1"/>
              </a:solidFill>
            </a:rPr>
            <a:t>safer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701981" y="1250685"/>
        <a:ext cx="2884903" cy="352775"/>
      </dsp:txXfrm>
    </dsp:sp>
    <dsp:sp modelId="{F02ED528-D395-4FF5-8DAA-658EE7D0DF3A}">
      <dsp:nvSpPr>
        <dsp:cNvPr id="0" name=""/>
        <dsp:cNvSpPr/>
      </dsp:nvSpPr>
      <dsp:spPr>
        <a:xfrm rot="5400000">
          <a:off x="5069764" y="-760722"/>
          <a:ext cx="312754" cy="5196571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Em adjetivos terminados em consoante e -y, troca-se o -y por -</a:t>
          </a:r>
          <a:r>
            <a:rPr lang="pt-BR" sz="1100" kern="1200" dirty="0" err="1"/>
            <a:t>ier</a:t>
          </a:r>
          <a:r>
            <a:rPr lang="pt-BR" sz="1100" kern="1200" dirty="0"/>
            <a:t>.</a:t>
          </a:r>
        </a:p>
      </dsp:txBody>
      <dsp:txXfrm rot="-5400000">
        <a:off x="2627856" y="1696453"/>
        <a:ext cx="5181304" cy="282220"/>
      </dsp:txXfrm>
    </dsp:sp>
    <dsp:sp modelId="{F46B7CF4-BEC2-418C-ABA5-4073F06238BC}">
      <dsp:nvSpPr>
        <dsp:cNvPr id="0" name=""/>
        <dsp:cNvSpPr/>
      </dsp:nvSpPr>
      <dsp:spPr>
        <a:xfrm>
          <a:off x="295215" y="1642091"/>
          <a:ext cx="2332640" cy="39094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+</a:t>
          </a:r>
          <a:r>
            <a:rPr lang="pt-BR" sz="2400" kern="1200" dirty="0" err="1"/>
            <a:t>ier</a:t>
          </a:r>
          <a:endParaRPr lang="pt-BR" sz="2400" kern="1200" dirty="0"/>
        </a:p>
      </dsp:txBody>
      <dsp:txXfrm>
        <a:off x="314299" y="1661175"/>
        <a:ext cx="2294472" cy="352775"/>
      </dsp:txXfrm>
    </dsp:sp>
    <dsp:sp modelId="{CEC145F2-FA56-4E3A-B76C-C3546A4DC705}">
      <dsp:nvSpPr>
        <dsp:cNvPr id="0" name=""/>
        <dsp:cNvSpPr/>
      </dsp:nvSpPr>
      <dsp:spPr>
        <a:xfrm>
          <a:off x="2707860" y="2038105"/>
          <a:ext cx="2923071" cy="39094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solidFill>
                <a:schemeClr val="tx1"/>
              </a:solidFill>
            </a:rPr>
            <a:t>funny</a:t>
          </a:r>
          <a:r>
            <a:rPr lang="pt-BR" sz="1400" kern="1200" dirty="0">
              <a:solidFill>
                <a:schemeClr val="tx1"/>
              </a:solidFill>
            </a:rPr>
            <a:t> - </a:t>
          </a:r>
          <a:r>
            <a:rPr lang="pt-BR" sz="1400" kern="1200" dirty="0" err="1">
              <a:solidFill>
                <a:schemeClr val="tx1"/>
              </a:solidFill>
            </a:rPr>
            <a:t>funnier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726944" y="2057189"/>
        <a:ext cx="2884903" cy="352775"/>
      </dsp:txXfrm>
    </dsp:sp>
    <dsp:sp modelId="{901FE20D-489C-47B7-9E07-7280C189C805}">
      <dsp:nvSpPr>
        <dsp:cNvPr id="0" name=""/>
        <dsp:cNvSpPr/>
      </dsp:nvSpPr>
      <dsp:spPr>
        <a:xfrm rot="5400000">
          <a:off x="5069764" y="60258"/>
          <a:ext cx="312754" cy="5196571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Em adjetivos terminados em CVC, duplica-se a última consoante e adiciona-se -</a:t>
          </a:r>
          <a:r>
            <a:rPr lang="pt-BR" sz="1100" kern="1200" dirty="0" err="1"/>
            <a:t>er</a:t>
          </a:r>
          <a:r>
            <a:rPr lang="pt-BR" sz="1100" i="1" kern="1200" dirty="0"/>
            <a:t>.</a:t>
          </a:r>
          <a:endParaRPr lang="pt-BR" sz="1100" kern="1200" dirty="0"/>
        </a:p>
      </dsp:txBody>
      <dsp:txXfrm rot="-5400000">
        <a:off x="2627856" y="2517434"/>
        <a:ext cx="5181304" cy="282220"/>
      </dsp:txXfrm>
    </dsp:sp>
    <dsp:sp modelId="{86ED0760-0E14-461B-AF90-46D13ECA8BD0}">
      <dsp:nvSpPr>
        <dsp:cNvPr id="0" name=""/>
        <dsp:cNvSpPr/>
      </dsp:nvSpPr>
      <dsp:spPr>
        <a:xfrm>
          <a:off x="295215" y="2463072"/>
          <a:ext cx="2332640" cy="39094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+consoante +</a:t>
          </a:r>
          <a:r>
            <a:rPr lang="pt-BR" sz="2400" kern="1200" dirty="0" err="1"/>
            <a:t>er</a:t>
          </a:r>
          <a:endParaRPr lang="pt-BR" sz="2400" kern="1200" dirty="0"/>
        </a:p>
      </dsp:txBody>
      <dsp:txXfrm>
        <a:off x="314299" y="2482156"/>
        <a:ext cx="2294472" cy="352775"/>
      </dsp:txXfrm>
    </dsp:sp>
    <dsp:sp modelId="{B33FC45E-7E1C-4A56-B9D1-206A7E207C4D}">
      <dsp:nvSpPr>
        <dsp:cNvPr id="0" name=""/>
        <dsp:cNvSpPr/>
      </dsp:nvSpPr>
      <dsp:spPr>
        <a:xfrm>
          <a:off x="2732823" y="2848722"/>
          <a:ext cx="2923071" cy="39094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big - </a:t>
          </a:r>
          <a:r>
            <a:rPr lang="pt-BR" sz="1400" kern="1200" dirty="0" err="1">
              <a:solidFill>
                <a:schemeClr val="tx1"/>
              </a:solidFill>
            </a:rPr>
            <a:t>bigger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751907" y="2867806"/>
        <a:ext cx="2884903" cy="352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45D5E-F58C-4023-81B5-4C0D214F45A0}">
      <dsp:nvSpPr>
        <dsp:cNvPr id="0" name=""/>
        <dsp:cNvSpPr/>
      </dsp:nvSpPr>
      <dsp:spPr>
        <a:xfrm>
          <a:off x="0" y="0"/>
          <a:ext cx="3546182" cy="5307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>
              <a:solidFill>
                <a:schemeClr val="tx1"/>
              </a:solidFill>
            </a:rPr>
            <a:t>more </a:t>
          </a:r>
          <a:r>
            <a:rPr lang="pt-BR" sz="3100" kern="1200" dirty="0" err="1">
              <a:solidFill>
                <a:schemeClr val="tx1"/>
              </a:solidFill>
            </a:rPr>
            <a:t>interesting</a:t>
          </a:r>
          <a:endParaRPr lang="pt-BR" sz="3100" kern="1200" dirty="0">
            <a:solidFill>
              <a:schemeClr val="tx1"/>
            </a:solidFill>
          </a:endParaRPr>
        </a:p>
      </dsp:txBody>
      <dsp:txXfrm>
        <a:off x="265364" y="0"/>
        <a:ext cx="3015455" cy="530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3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1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3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9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14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90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8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10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67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0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0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6"/>
          <a:stretch/>
        </p:blipFill>
        <p:spPr bwMode="auto">
          <a:xfrm>
            <a:off x="0" y="0"/>
            <a:ext cx="12121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389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Entrevista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875"/>
            <a:ext cx="6534150" cy="4143375"/>
          </a:xfrm>
        </p:spPr>
        <p:txBody>
          <a:bodyPr>
            <a:normAutofit fontScale="92500"/>
          </a:bodyPr>
          <a:lstStyle/>
          <a:p>
            <a:r>
              <a:rPr lang="pt-BR" dirty="0"/>
              <a:t>A entrevista acontece oralmente e pode ser transcrita por escrito. Nesse último caso, a entrevista apresenta uma introdução para contextualizar o leitor sobre o assunto abordado e sobre o entrevistado. Na sequência, há perguntas e respostas. </a:t>
            </a:r>
          </a:p>
          <a:p>
            <a:r>
              <a:rPr lang="pt-BR" dirty="0"/>
              <a:t>As perguntas são escritas com algum destaque, como o negrito, para diferenciá-las das respostas. Além disso, o nome do entrevistador e do entrevistado pode aparecer antes de cada pergunta e resposta.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35" y="2905125"/>
            <a:ext cx="3696991" cy="234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38241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Tipos de entretenimento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73" y="1926430"/>
            <a:ext cx="2433503" cy="159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926431"/>
            <a:ext cx="2442672" cy="155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14" y="4194468"/>
            <a:ext cx="2469095" cy="160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789429" y="5731896"/>
            <a:ext cx="100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museum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859051" y="3458203"/>
            <a:ext cx="89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concert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011293" y="3458203"/>
            <a:ext cx="85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movies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460916" y="5731896"/>
            <a:ext cx="84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parade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9133340" y="5731896"/>
            <a:ext cx="569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play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365666" y="3458203"/>
            <a:ext cx="91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karaoke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14" y="1926431"/>
            <a:ext cx="2314309" cy="159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30" y="4210698"/>
            <a:ext cx="2473746" cy="157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4266631"/>
            <a:ext cx="2355085" cy="149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72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Adjetivos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9" y="4777745"/>
            <a:ext cx="16573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2" y="5076198"/>
            <a:ext cx="1685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3365497"/>
            <a:ext cx="1652591" cy="127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543297"/>
            <a:ext cx="17383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1" y="2066743"/>
            <a:ext cx="4610099" cy="1286058"/>
          </a:xfrm>
        </p:spPr>
        <p:txBody>
          <a:bodyPr>
            <a:normAutofit fontScale="92500"/>
          </a:bodyPr>
          <a:lstStyle/>
          <a:p>
            <a:r>
              <a:rPr lang="pt-BR" dirty="0"/>
              <a:t>Os adjetivos são palavras que descrevem características de substantivos.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09" y="2554285"/>
            <a:ext cx="5785391" cy="347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47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Comparativo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3" y="2018936"/>
            <a:ext cx="11010901" cy="867140"/>
          </a:xfrm>
        </p:spPr>
        <p:txBody>
          <a:bodyPr>
            <a:normAutofit/>
          </a:bodyPr>
          <a:lstStyle/>
          <a:p>
            <a:r>
              <a:rPr lang="pt-BR" sz="2600" dirty="0"/>
              <a:t>O comparativo é utilizado para expressar comparação entre dois ou mais itens.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59" y="2930868"/>
            <a:ext cx="7458075" cy="29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40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Comparativo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1876061"/>
            <a:ext cx="10201274" cy="724264"/>
          </a:xfrm>
        </p:spPr>
        <p:txBody>
          <a:bodyPr>
            <a:normAutofit fontScale="92500" lnSpcReduction="10000"/>
          </a:bodyPr>
          <a:lstStyle/>
          <a:p>
            <a:r>
              <a:rPr lang="pt-BR" sz="2600" dirty="0"/>
              <a:t>Veja, a seguir, como os adjetivos curtos (até duas sílabas) se compõem quando usamos a forma comparativa.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20282345"/>
              </p:ext>
            </p:extLst>
          </p:nvPr>
        </p:nvGraphicFramePr>
        <p:xfrm>
          <a:off x="890107" y="2888273"/>
          <a:ext cx="8119643" cy="326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de cantos arredondados 8"/>
          <p:cNvSpPr/>
          <p:nvPr/>
        </p:nvSpPr>
        <p:spPr>
          <a:xfrm>
            <a:off x="9182100" y="3135923"/>
            <a:ext cx="2400083" cy="2426677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t-BR" sz="2000" dirty="0"/>
              <a:t>Usa-se </a:t>
            </a:r>
            <a:r>
              <a:rPr lang="pt-BR" sz="2000" b="1" i="1" dirty="0" err="1"/>
              <a:t>than</a:t>
            </a:r>
            <a:r>
              <a:rPr lang="pt-BR" sz="2000" dirty="0"/>
              <a:t> após o adjetivo para conectar os itens sendo comparados.</a:t>
            </a:r>
          </a:p>
          <a:p>
            <a:pPr algn="ctr"/>
            <a:r>
              <a:rPr lang="pt-BR" i="1" dirty="0" err="1"/>
              <a:t>Going</a:t>
            </a:r>
            <a:r>
              <a:rPr lang="pt-BR" i="1" dirty="0"/>
              <a:t> </a:t>
            </a:r>
            <a:r>
              <a:rPr lang="pt-BR" i="1" dirty="0" err="1"/>
              <a:t>to</a:t>
            </a:r>
            <a:r>
              <a:rPr lang="pt-BR" i="1" dirty="0"/>
              <a:t> a </a:t>
            </a:r>
            <a:r>
              <a:rPr lang="pt-BR" i="1" dirty="0" err="1"/>
              <a:t>parade</a:t>
            </a:r>
            <a:r>
              <a:rPr lang="pt-BR" i="1" dirty="0"/>
              <a:t> </a:t>
            </a:r>
            <a:r>
              <a:rPr lang="pt-BR" i="1" dirty="0" err="1"/>
              <a:t>is</a:t>
            </a:r>
            <a:r>
              <a:rPr lang="pt-BR" i="1" dirty="0"/>
              <a:t> </a:t>
            </a:r>
            <a:r>
              <a:rPr lang="pt-BR" b="1" i="1" dirty="0" err="1"/>
              <a:t>nicer</a:t>
            </a:r>
            <a:r>
              <a:rPr lang="pt-BR" b="1" i="1" dirty="0"/>
              <a:t> </a:t>
            </a:r>
            <a:r>
              <a:rPr lang="pt-BR" b="1" i="1" dirty="0" err="1"/>
              <a:t>than</a:t>
            </a:r>
            <a:r>
              <a:rPr lang="pt-BR" i="1" dirty="0"/>
              <a:t> </a:t>
            </a:r>
            <a:r>
              <a:rPr lang="pt-BR" i="1" dirty="0" err="1"/>
              <a:t>singing</a:t>
            </a:r>
            <a:r>
              <a:rPr lang="pt-BR" i="1" dirty="0"/>
              <a:t> in a </a:t>
            </a:r>
            <a:r>
              <a:rPr lang="pt-BR" i="1" dirty="0" err="1"/>
              <a:t>karaoke</a:t>
            </a:r>
            <a:r>
              <a:rPr lang="pt-BR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329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Comparativo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94" y="1924051"/>
            <a:ext cx="7724774" cy="1248874"/>
          </a:xfrm>
        </p:spPr>
        <p:txBody>
          <a:bodyPr>
            <a:normAutofit/>
          </a:bodyPr>
          <a:lstStyle/>
          <a:p>
            <a:r>
              <a:rPr lang="pt-BR" sz="2600" dirty="0"/>
              <a:t>Para expressar a forma comparativa em adjetivos longos (três ou mais sílabas), usa-se a palavra </a:t>
            </a:r>
            <a:r>
              <a:rPr lang="pt-BR" sz="2600" b="1" i="1" dirty="0"/>
              <a:t>more</a:t>
            </a:r>
            <a:r>
              <a:rPr lang="pt-BR" sz="2600" dirty="0"/>
              <a:t> e o adjetivo não sofre alterações.</a:t>
            </a:r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endParaRPr lang="pt-BR" sz="2600" dirty="0"/>
          </a:p>
          <a:p>
            <a:endParaRPr lang="pt-BR" sz="2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8964515" y="1993999"/>
            <a:ext cx="2400083" cy="2841127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/>
              <a:t>Alguns adjetivos tem uma forma comparativa irregular.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9248556" y="3414562"/>
            <a:ext cx="1832005" cy="1127501"/>
            <a:chOff x="3536012" y="1440704"/>
            <a:chExt cx="2406710" cy="1127501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3536012" y="1440704"/>
              <a:ext cx="2406710" cy="1127501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3569035" y="1473727"/>
              <a:ext cx="2340664" cy="1061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 err="1"/>
                <a:t>good</a:t>
              </a:r>
              <a:r>
                <a:rPr lang="pt-BR" sz="1400" dirty="0"/>
                <a:t> - </a:t>
              </a:r>
              <a:r>
                <a:rPr lang="pt-BR" sz="1400" dirty="0" err="1"/>
                <a:t>better</a:t>
              </a:r>
              <a:endParaRPr lang="pt-BR" sz="1400" dirty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 err="1"/>
                <a:t>b</a:t>
              </a:r>
              <a:r>
                <a:rPr lang="pt-BR" sz="1400" kern="1200" dirty="0" err="1"/>
                <a:t>ad</a:t>
              </a:r>
              <a:r>
                <a:rPr lang="pt-BR" sz="1400" kern="1200" dirty="0"/>
                <a:t> - </a:t>
              </a:r>
              <a:r>
                <a:rPr lang="pt-BR" sz="1400" kern="1200" dirty="0" err="1"/>
                <a:t>worse</a:t>
              </a:r>
              <a:endParaRPr lang="pt-BR" sz="1400" kern="1200" dirty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 err="1"/>
                <a:t>far</a:t>
              </a:r>
              <a:r>
                <a:rPr lang="pt-BR" sz="1400" dirty="0"/>
                <a:t> - </a:t>
              </a:r>
              <a:r>
                <a:rPr lang="pt-BR" sz="1400" dirty="0" err="1"/>
                <a:t>farther</a:t>
              </a:r>
              <a:endParaRPr lang="pt-BR" sz="1400" kern="1200" dirty="0"/>
            </a:p>
          </p:txBody>
        </p:sp>
      </p:grp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60394705"/>
              </p:ext>
            </p:extLst>
          </p:nvPr>
        </p:nvGraphicFramePr>
        <p:xfrm>
          <a:off x="1155701" y="3327333"/>
          <a:ext cx="3549649" cy="53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" name="Grupo 21"/>
          <p:cNvGrpSpPr/>
          <p:nvPr/>
        </p:nvGrpSpPr>
        <p:grpSpPr>
          <a:xfrm>
            <a:off x="3863037" y="4156447"/>
            <a:ext cx="3546182" cy="530727"/>
            <a:chOff x="0" y="0"/>
            <a:chExt cx="3546182" cy="530727"/>
          </a:xfrm>
        </p:grpSpPr>
        <p:sp>
          <p:nvSpPr>
            <p:cNvPr id="23" name="Divisa 22"/>
            <p:cNvSpPr/>
            <p:nvPr/>
          </p:nvSpPr>
          <p:spPr>
            <a:xfrm>
              <a:off x="0" y="0"/>
              <a:ext cx="3546182" cy="53072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Divisa 4"/>
            <p:cNvSpPr/>
            <p:nvPr/>
          </p:nvSpPr>
          <p:spPr>
            <a:xfrm>
              <a:off x="265364" y="0"/>
              <a:ext cx="3015455" cy="530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100" dirty="0">
                  <a:solidFill>
                    <a:schemeClr val="tx1"/>
                  </a:solidFill>
                </a:rPr>
                <a:t>m</a:t>
              </a:r>
              <a:r>
                <a:rPr lang="pt-BR" sz="3100" kern="1200" dirty="0">
                  <a:solidFill>
                    <a:schemeClr val="tx1"/>
                  </a:solidFill>
                </a:rPr>
                <a:t>ore </a:t>
              </a:r>
              <a:r>
                <a:rPr lang="pt-BR" sz="3100" kern="1200" dirty="0" err="1">
                  <a:solidFill>
                    <a:schemeClr val="tx1"/>
                  </a:solidFill>
                </a:rPr>
                <a:t>expensive</a:t>
              </a:r>
              <a:endParaRPr lang="pt-BR" sz="3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 txBox="1">
            <a:spLocks/>
          </p:cNvSpPr>
          <p:nvPr/>
        </p:nvSpPr>
        <p:spPr>
          <a:xfrm>
            <a:off x="869543" y="5124451"/>
            <a:ext cx="10185880" cy="124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dirty="0"/>
              <a:t>Utiliza-se </a:t>
            </a:r>
            <a:r>
              <a:rPr lang="pt-BR" sz="2600" b="1" i="1" dirty="0" err="1"/>
              <a:t>than</a:t>
            </a:r>
            <a:r>
              <a:rPr lang="pt-BR" sz="2600" dirty="0"/>
              <a:t> após o adjetivo para conectar os itens sendo comparados.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i="1" dirty="0"/>
              <a:t>In </a:t>
            </a:r>
            <a:r>
              <a:rPr lang="pt-BR" sz="2400" i="1" dirty="0" err="1"/>
              <a:t>Brazil</a:t>
            </a:r>
            <a:r>
              <a:rPr lang="pt-BR" sz="2400" i="1" dirty="0"/>
              <a:t>, </a:t>
            </a:r>
            <a:r>
              <a:rPr lang="pt-BR" sz="2400" i="1" dirty="0" err="1"/>
              <a:t>soap</a:t>
            </a:r>
            <a:r>
              <a:rPr lang="pt-BR" sz="2400" i="1" dirty="0"/>
              <a:t> operas are </a:t>
            </a:r>
            <a:r>
              <a:rPr lang="pt-BR" sz="2400" b="1" i="1" dirty="0"/>
              <a:t>more popular </a:t>
            </a:r>
            <a:r>
              <a:rPr lang="pt-BR" sz="2400" b="1" i="1" dirty="0" err="1"/>
              <a:t>than</a:t>
            </a:r>
            <a:r>
              <a:rPr lang="pt-BR" sz="2400" i="1" dirty="0"/>
              <a:t> </a:t>
            </a:r>
            <a:r>
              <a:rPr lang="pt-BR" sz="2400" i="1" dirty="0" err="1"/>
              <a:t>talk</a:t>
            </a:r>
            <a:r>
              <a:rPr lang="pt-BR" sz="2400" i="1" dirty="0"/>
              <a:t> shows.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600" dirty="0"/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910376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435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RobotoBR</vt:lpstr>
      <vt:lpstr>Tema do Office</vt:lpstr>
      <vt:lpstr>1_Tema do Office</vt:lpstr>
      <vt:lpstr>Apresentação do PowerPoint</vt:lpstr>
      <vt:lpstr>Unidade 3</vt:lpstr>
      <vt:lpstr>Entrevista</vt:lpstr>
      <vt:lpstr>Tipos de entretenimento</vt:lpstr>
      <vt:lpstr>Adjetivos</vt:lpstr>
      <vt:lpstr>Comparativo</vt:lpstr>
      <vt:lpstr>Comparativo</vt:lpstr>
      <vt:lpstr>Comparativo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328</cp:revision>
  <dcterms:created xsi:type="dcterms:W3CDTF">2019-02-21T18:53:00Z</dcterms:created>
  <dcterms:modified xsi:type="dcterms:W3CDTF">2023-06-15T12:41:47Z</dcterms:modified>
</cp:coreProperties>
</file>