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401" r:id="rId3"/>
    <p:sldId id="346" r:id="rId4"/>
    <p:sldId id="338" r:id="rId5"/>
    <p:sldId id="353" r:id="rId6"/>
    <p:sldId id="391" r:id="rId7"/>
    <p:sldId id="382" r:id="rId8"/>
    <p:sldId id="36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EA"/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3478" autoAdjust="0"/>
  </p:normalViewPr>
  <p:slideViewPr>
    <p:cSldViewPr snapToGrid="0">
      <p:cViewPr varScale="1">
        <p:scale>
          <a:sx n="68" d="100"/>
          <a:sy n="68" d="100"/>
        </p:scale>
        <p:origin x="69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3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18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31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93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4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314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90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8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710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67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0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0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6"/>
          <a:stretch/>
        </p:blipFill>
        <p:spPr bwMode="auto">
          <a:xfrm>
            <a:off x="0" y="0"/>
            <a:ext cx="121218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7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81834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Tutorial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535"/>
            <a:ext cx="5257797" cy="3753215"/>
          </a:xfrm>
        </p:spPr>
        <p:txBody>
          <a:bodyPr>
            <a:normAutofit/>
          </a:bodyPr>
          <a:lstStyle/>
          <a:p>
            <a:r>
              <a:rPr lang="pt-BR" dirty="0"/>
              <a:t>O tutorial é um texto instrucional que tem a finalidade de ensinar a montar ou fazer algo. Ele tem uma lista de materiais necessários e as indicações de como fazer, organizadas em etapas. Além disso, é comum o uso do modo verbal imperativo para dar as instruções.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0" b="1347"/>
          <a:stretch/>
        </p:blipFill>
        <p:spPr bwMode="auto">
          <a:xfrm>
            <a:off x="6751559" y="2601863"/>
            <a:ext cx="4649866" cy="31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37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Roupas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" y="1942723"/>
            <a:ext cx="2065112" cy="177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94" y="2172074"/>
            <a:ext cx="2362203" cy="131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551" y="1975632"/>
            <a:ext cx="1411928" cy="165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053" y="2289803"/>
            <a:ext cx="1866900" cy="119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059" y="4473644"/>
            <a:ext cx="2189001" cy="154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091" y="4372804"/>
            <a:ext cx="1699004" cy="148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1203995" y="3627470"/>
            <a:ext cx="80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blouse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275806" y="3627470"/>
            <a:ext cx="51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cap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043856" y="3627470"/>
            <a:ext cx="678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dress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9754064" y="3627470"/>
            <a:ext cx="1009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flip-flops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164557" y="6031936"/>
            <a:ext cx="73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jacket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9821105" y="6022176"/>
            <a:ext cx="70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pants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1220858" y="6022176"/>
            <a:ext cx="77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gloves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7170121" y="6022176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jeans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41" y="4616970"/>
            <a:ext cx="2121621" cy="126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02" y="4164491"/>
            <a:ext cx="1954825" cy="190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05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Roupas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993" y="4392880"/>
            <a:ext cx="1933432" cy="1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324" y="4334585"/>
            <a:ext cx="16825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4170651" y="362960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shoes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080022" y="362747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shirt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9693363" y="3627470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shorts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032088" y="5950140"/>
            <a:ext cx="100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sneakers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857617" y="5953833"/>
            <a:ext cx="685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socks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9731329" y="5957526"/>
            <a:ext cx="78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T-</a:t>
            </a:r>
            <a:r>
              <a:rPr lang="pt-BR" dirty="0" err="1"/>
              <a:t>shirt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540355" y="3597340"/>
            <a:ext cx="63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scarf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1497632" y="5953833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err="1"/>
              <a:t>skirt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53" y="2052626"/>
            <a:ext cx="1785797" cy="154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02" y="2025714"/>
            <a:ext cx="2156785" cy="148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65" y="4244097"/>
            <a:ext cx="2050745" cy="154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420" y="2004733"/>
            <a:ext cx="1918381" cy="160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35" y="4260169"/>
            <a:ext cx="152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74" y="1947725"/>
            <a:ext cx="2165122" cy="16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96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Afixos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154109"/>
              </p:ext>
            </p:extLst>
          </p:nvPr>
        </p:nvGraphicFramePr>
        <p:xfrm>
          <a:off x="1876424" y="3460297"/>
          <a:ext cx="3552826" cy="2024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238">
                <a:tc gridSpan="2">
                  <a:txBody>
                    <a:bodyPr/>
                    <a:lstStyle/>
                    <a:p>
                      <a:pPr algn="ctr"/>
                      <a:r>
                        <a:rPr lang="pt-BR" i="0" dirty="0">
                          <a:solidFill>
                            <a:schemeClr val="tx1"/>
                          </a:solidFill>
                        </a:rPr>
                        <a:t>Prefixos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mobile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 err="1"/>
                        <a:t>auto</a:t>
                      </a:r>
                      <a:r>
                        <a:rPr lang="pt-BR" i="0" dirty="0" err="1"/>
                        <a:t>mobile</a:t>
                      </a:r>
                      <a:endParaRPr lang="pt-BR" i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social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 err="1"/>
                        <a:t>anti</a:t>
                      </a:r>
                      <a:r>
                        <a:rPr lang="pt-BR" i="0" dirty="0" err="1"/>
                        <a:t>social</a:t>
                      </a:r>
                      <a:endParaRPr lang="pt-BR" i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syllable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 err="1"/>
                        <a:t>mono</a:t>
                      </a:r>
                      <a:r>
                        <a:rPr lang="pt-BR" i="0" dirty="0" err="1"/>
                        <a:t>syllable</a:t>
                      </a:r>
                      <a:endParaRPr lang="pt-BR" i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understand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i="0" dirty="0" err="1"/>
                        <a:t>mis</a:t>
                      </a:r>
                      <a:r>
                        <a:rPr lang="pt-BR" i="0" dirty="0" err="1"/>
                        <a:t>understand</a:t>
                      </a:r>
                      <a:endParaRPr lang="pt-BR" i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573528"/>
              </p:ext>
            </p:extLst>
          </p:nvPr>
        </p:nvGraphicFramePr>
        <p:xfrm>
          <a:off x="6743699" y="3536497"/>
          <a:ext cx="3552826" cy="2024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238">
                <a:tc gridSpan="2">
                  <a:txBody>
                    <a:bodyPr/>
                    <a:lstStyle/>
                    <a:p>
                      <a:pPr algn="ctr"/>
                      <a:r>
                        <a:rPr lang="pt-BR" i="0" dirty="0">
                          <a:solidFill>
                            <a:schemeClr val="tx1"/>
                          </a:solidFill>
                        </a:rPr>
                        <a:t>Sufixos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admire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i="0" dirty="0" err="1"/>
                        <a:t>admir</a:t>
                      </a:r>
                      <a:r>
                        <a:rPr lang="pt-BR" b="1" i="0" dirty="0" err="1"/>
                        <a:t>ation</a:t>
                      </a:r>
                      <a:endParaRPr lang="pt-BR" b="1" i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danger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i="0" dirty="0" err="1"/>
                        <a:t>danger</a:t>
                      </a:r>
                      <a:r>
                        <a:rPr lang="pt-BR" b="1" i="0" dirty="0" err="1"/>
                        <a:t>ous</a:t>
                      </a:r>
                      <a:endParaRPr lang="pt-BR" b="1" i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possible</a:t>
                      </a:r>
                      <a:endParaRPr lang="pt-BR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i="0" dirty="0" err="1"/>
                        <a:t>possib</a:t>
                      </a:r>
                      <a:r>
                        <a:rPr lang="pt-BR" b="1" i="0" dirty="0" err="1"/>
                        <a:t>ility</a:t>
                      </a:r>
                      <a:endParaRPr lang="pt-BR" b="1" i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627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final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0" i="0" dirty="0"/>
                        <a:t>final</a:t>
                      </a:r>
                      <a:r>
                        <a:rPr lang="pt-BR" b="1" i="0" dirty="0"/>
                        <a:t>ize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47" y="1960804"/>
            <a:ext cx="10401299" cy="982421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Partícula anexada ao radical de uma palavra e que altera o seu significado. Também pode modificar a classe gramatical. A partícula pode ser adicionada ao início (prefixo) ou final (sufixo) de uma palavra.</a:t>
            </a:r>
          </a:p>
        </p:txBody>
      </p:sp>
    </p:spTree>
    <p:extLst>
      <p:ext uri="{BB962C8B-B14F-4D97-AF65-F5344CB8AC3E}">
        <p14:creationId xmlns:p14="http://schemas.microsoft.com/office/powerpoint/2010/main" val="89786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/>
              <a:t>Relative pronouns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7" y="1990360"/>
            <a:ext cx="3781424" cy="2572115"/>
          </a:xfrm>
        </p:spPr>
        <p:txBody>
          <a:bodyPr>
            <a:normAutofit/>
          </a:bodyPr>
          <a:lstStyle/>
          <a:p>
            <a:r>
              <a:rPr lang="pt-BR" dirty="0"/>
              <a:t>Os </a:t>
            </a:r>
            <a:r>
              <a:rPr lang="pt-BR" b="1" i="1" dirty="0"/>
              <a:t>relative pronouns </a:t>
            </a:r>
            <a:r>
              <a:rPr lang="pt-BR" dirty="0"/>
              <a:t>introduzem uma cláusula na sentença, apresentando mais informações sobre pessoas ou objetos.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3" y="-3541"/>
            <a:ext cx="12192001" cy="64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49002"/>
            <a:ext cx="2533649" cy="159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3" y="1850113"/>
            <a:ext cx="2562225" cy="163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3" y="4367263"/>
            <a:ext cx="2686050" cy="164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3" y="4404995"/>
            <a:ext cx="2590601" cy="160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000624" y="3443933"/>
            <a:ext cx="2895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The woman </a:t>
            </a:r>
            <a:r>
              <a:rPr lang="en-US" b="1" i="1" dirty="0"/>
              <a:t>who</a:t>
            </a:r>
            <a:r>
              <a:rPr lang="en-US" i="1" dirty="0"/>
              <a:t> writes a blog about fashion wears beautiful clothes.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420096" y="3512505"/>
            <a:ext cx="265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The pair of jeans </a:t>
            </a:r>
            <a:r>
              <a:rPr lang="en-US" b="1" i="1" dirty="0"/>
              <a:t>which</a:t>
            </a:r>
          </a:p>
          <a:p>
            <a:pPr algn="ctr"/>
            <a:r>
              <a:rPr lang="en-US" i="1" dirty="0"/>
              <a:t>I bought are expensive.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181600" y="6010355"/>
            <a:ext cx="265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This is the boy </a:t>
            </a:r>
            <a:r>
              <a:rPr lang="en-US" b="1" i="1" dirty="0"/>
              <a:t>that</a:t>
            </a:r>
          </a:p>
          <a:p>
            <a:pPr algn="ctr"/>
            <a:r>
              <a:rPr lang="en-US" i="1" dirty="0"/>
              <a:t>wears nice clothes.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8420095" y="6028117"/>
            <a:ext cx="265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This is the T-shirt </a:t>
            </a:r>
            <a:r>
              <a:rPr lang="en-US" b="1" i="1" dirty="0"/>
              <a:t>whose</a:t>
            </a:r>
          </a:p>
          <a:p>
            <a:pPr algn="ctr"/>
            <a:r>
              <a:rPr lang="en-US" i="1" dirty="0"/>
              <a:t>sleeves are tight.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4" y="4548819"/>
            <a:ext cx="2966378" cy="189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607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3380</TotalTime>
  <Words>299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RobotoBR</vt:lpstr>
      <vt:lpstr>Tema do Office</vt:lpstr>
      <vt:lpstr>1_Tema do Office</vt:lpstr>
      <vt:lpstr>Apresentação do PowerPoint</vt:lpstr>
      <vt:lpstr>Unidade 2</vt:lpstr>
      <vt:lpstr>Tutorial</vt:lpstr>
      <vt:lpstr>Roupas</vt:lpstr>
      <vt:lpstr>Roupas</vt:lpstr>
      <vt:lpstr>Afixos</vt:lpstr>
      <vt:lpstr>Relative pronouns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328</cp:revision>
  <dcterms:created xsi:type="dcterms:W3CDTF">2019-02-21T18:53:00Z</dcterms:created>
  <dcterms:modified xsi:type="dcterms:W3CDTF">2023-06-15T12:41:30Z</dcterms:modified>
</cp:coreProperties>
</file>