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51" r:id="rId3"/>
    <p:sldId id="350" r:id="rId4"/>
    <p:sldId id="361" r:id="rId5"/>
    <p:sldId id="372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34" clrIdx="0"/>
  <p:cmAuthor id="2" name="Marcia Takeuchi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1F12"/>
    <a:srgbClr val="631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1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8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D4CB1-1AE4-E546-BE1D-4132C6B5A518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E17FA-3BA2-CA4C-B950-79E5A2F3E0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7F5DF-378F-F14C-87A8-A17D43D3291D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41562-6EF2-B043-89CA-1BD288224E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3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915"/>
          <a:stretch/>
        </p:blipFill>
        <p:spPr bwMode="auto">
          <a:xfrm>
            <a:off x="0" y="-49804"/>
            <a:ext cx="12268199" cy="6907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67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3000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659" y="1685071"/>
            <a:ext cx="9144000" cy="3183914"/>
          </a:xfrm>
        </p:spPr>
        <p:txBody>
          <a:bodyPr anchor="ctr" anchorCtr="0">
            <a:normAutofit/>
          </a:bodyPr>
          <a:lstStyle/>
          <a:p>
            <a:r>
              <a:rPr lang="pt-BR" sz="4800" b="1" dirty="0">
                <a:latin typeface="RobotoBR" pitchFamily="2" charset="0"/>
              </a:rPr>
              <a:t>Unidade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4586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Conto indígena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321" y="2683397"/>
            <a:ext cx="5105400" cy="2936940"/>
          </a:xfrm>
        </p:spPr>
        <p:txBody>
          <a:bodyPr/>
          <a:lstStyle/>
          <a:p>
            <a:r>
              <a:rPr lang="pt-BR" dirty="0"/>
              <a:t>O conto indígena é uma narrativa curta que apresenta uma história indígena. A história tem poucos personagens e é contada por um narrador. Além disso, acontece em tempo e espaço determinado.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754" y="2455024"/>
            <a:ext cx="4747815" cy="3399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362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164" y="2510287"/>
            <a:ext cx="4239383" cy="326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 err="1"/>
              <a:t>Linking</a:t>
            </a:r>
            <a:r>
              <a:rPr lang="pt-BR" i="1" dirty="0"/>
              <a:t> </a:t>
            </a:r>
            <a:r>
              <a:rPr lang="pt-BR" i="1" dirty="0" err="1"/>
              <a:t>words</a:t>
            </a:r>
            <a:endParaRPr lang="pt-BR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7535"/>
            <a:ext cx="5847272" cy="4072242"/>
          </a:xfrm>
        </p:spPr>
        <p:txBody>
          <a:bodyPr>
            <a:normAutofit/>
          </a:bodyPr>
          <a:lstStyle/>
          <a:p>
            <a:r>
              <a:rPr lang="pt-BR" b="1" i="1" dirty="0" err="1"/>
              <a:t>Linking</a:t>
            </a:r>
            <a:r>
              <a:rPr lang="pt-BR" b="1" i="1" dirty="0"/>
              <a:t> </a:t>
            </a:r>
            <a:r>
              <a:rPr lang="pt-BR" b="1" i="1" dirty="0" err="1"/>
              <a:t>words</a:t>
            </a:r>
            <a:r>
              <a:rPr lang="pt-BR" dirty="0"/>
              <a:t> são expressões que conectam frases às ideias que elas expressam. Essas expressões podem ser usadas com diferentes funções: adicionar ou contrastar ideias, explicar, concluir, entre outras.</a:t>
            </a:r>
          </a:p>
          <a:p>
            <a:pPr marL="0" indent="0" algn="ctr">
              <a:buNone/>
            </a:pPr>
            <a:r>
              <a:rPr lang="pt-BR" i="1" dirty="0"/>
              <a:t>I </a:t>
            </a:r>
            <a:r>
              <a:rPr lang="pt-BR" i="1" dirty="0" err="1"/>
              <a:t>liked</a:t>
            </a:r>
            <a:r>
              <a:rPr lang="pt-BR" i="1" dirty="0"/>
              <a:t> </a:t>
            </a:r>
            <a:r>
              <a:rPr lang="pt-BR" i="1" dirty="0" err="1"/>
              <a:t>the</a:t>
            </a:r>
            <a:r>
              <a:rPr lang="pt-BR" i="1" dirty="0"/>
              <a:t> </a:t>
            </a:r>
            <a:r>
              <a:rPr lang="pt-BR" i="1" dirty="0" err="1"/>
              <a:t>first</a:t>
            </a:r>
            <a:r>
              <a:rPr lang="pt-BR" i="1" dirty="0"/>
              <a:t> </a:t>
            </a:r>
            <a:r>
              <a:rPr lang="pt-BR" i="1" dirty="0" err="1"/>
              <a:t>two</a:t>
            </a:r>
            <a:r>
              <a:rPr lang="pt-BR" i="1" dirty="0"/>
              <a:t> books </a:t>
            </a:r>
            <a:r>
              <a:rPr lang="pt-BR" i="1" dirty="0" err="1"/>
              <a:t>of</a:t>
            </a:r>
            <a:r>
              <a:rPr lang="pt-BR" i="1" dirty="0"/>
              <a:t> </a:t>
            </a:r>
            <a:r>
              <a:rPr lang="pt-BR" i="1" dirty="0" err="1"/>
              <a:t>the</a:t>
            </a:r>
            <a:r>
              <a:rPr lang="pt-BR" i="1" dirty="0"/>
              <a:t> </a:t>
            </a:r>
            <a:r>
              <a:rPr lang="pt-BR" i="1" dirty="0" err="1"/>
              <a:t>trilogy</a:t>
            </a:r>
            <a:r>
              <a:rPr lang="pt-BR" i="1" dirty="0"/>
              <a:t>, </a:t>
            </a:r>
            <a:r>
              <a:rPr lang="pt-BR" b="1" i="1" dirty="0" err="1"/>
              <a:t>but</a:t>
            </a:r>
            <a:r>
              <a:rPr lang="pt-BR" i="1" dirty="0"/>
              <a:t> I </a:t>
            </a:r>
            <a:r>
              <a:rPr lang="pt-BR" i="1" dirty="0" err="1"/>
              <a:t>didn’t</a:t>
            </a:r>
            <a:r>
              <a:rPr lang="pt-BR" i="1" dirty="0"/>
              <a:t> </a:t>
            </a:r>
            <a:r>
              <a:rPr lang="pt-BR" i="1" dirty="0" err="1"/>
              <a:t>like</a:t>
            </a:r>
            <a:r>
              <a:rPr lang="pt-BR" i="1" dirty="0"/>
              <a:t> </a:t>
            </a:r>
            <a:r>
              <a:rPr lang="pt-BR" i="1" dirty="0" err="1"/>
              <a:t>the</a:t>
            </a:r>
            <a:r>
              <a:rPr lang="pt-BR" i="1" dirty="0"/>
              <a:t> </a:t>
            </a:r>
            <a:r>
              <a:rPr lang="pt-BR" i="1" dirty="0" err="1"/>
              <a:t>last</a:t>
            </a:r>
            <a:r>
              <a:rPr lang="pt-BR" i="1" dirty="0"/>
              <a:t> </a:t>
            </a:r>
            <a:r>
              <a:rPr lang="pt-BR" i="1" dirty="0" err="1"/>
              <a:t>one</a:t>
            </a:r>
            <a:r>
              <a:rPr lang="pt-BR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9435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i="1" dirty="0"/>
              <a:t>Past continuous </a:t>
            </a:r>
            <a:r>
              <a:rPr lang="en-US" dirty="0"/>
              <a:t>e</a:t>
            </a:r>
            <a:r>
              <a:rPr lang="en-US" i="1" dirty="0"/>
              <a:t> simple past</a:t>
            </a:r>
            <a:endParaRPr lang="pt-BR" i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410" y="1885227"/>
            <a:ext cx="10427898" cy="2022540"/>
          </a:xfrm>
        </p:spPr>
        <p:txBody>
          <a:bodyPr>
            <a:normAutofit/>
          </a:bodyPr>
          <a:lstStyle/>
          <a:p>
            <a:r>
              <a:rPr lang="pt-BR" dirty="0"/>
              <a:t>Em frases com esses dois tempos verbais, o </a:t>
            </a:r>
            <a:r>
              <a:rPr lang="pt-BR" i="1" dirty="0" err="1"/>
              <a:t>past</a:t>
            </a:r>
            <a:r>
              <a:rPr lang="pt-BR" i="1" dirty="0"/>
              <a:t> </a:t>
            </a:r>
            <a:r>
              <a:rPr lang="pt-BR" i="1" dirty="0" err="1"/>
              <a:t>continuous</a:t>
            </a:r>
            <a:r>
              <a:rPr lang="pt-BR" dirty="0"/>
              <a:t> indica uma ação mais longa, que estava em progresso durante um período de tempo no passado, e o </a:t>
            </a:r>
            <a:r>
              <a:rPr lang="pt-BR" i="1" dirty="0" err="1"/>
              <a:t>simple</a:t>
            </a:r>
            <a:r>
              <a:rPr lang="pt-BR" i="1" dirty="0"/>
              <a:t> </a:t>
            </a:r>
            <a:r>
              <a:rPr lang="pt-BR" i="1" dirty="0" err="1"/>
              <a:t>past</a:t>
            </a:r>
            <a:r>
              <a:rPr lang="pt-BR" dirty="0"/>
              <a:t> indica uma ação momentânea no passado, que geralmente interrompe a ação que estava acontecendo ou interfere nela.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685" y="3961412"/>
            <a:ext cx="2732002" cy="1801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426055" y="5912601"/>
            <a:ext cx="393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i="1" dirty="0"/>
              <a:t>I </a:t>
            </a:r>
            <a:r>
              <a:rPr lang="pt-BR" b="1" i="1" dirty="0" err="1"/>
              <a:t>was</a:t>
            </a:r>
            <a:r>
              <a:rPr lang="pt-BR" b="1" i="1" dirty="0"/>
              <a:t> </a:t>
            </a:r>
            <a:r>
              <a:rPr lang="pt-BR" b="1" i="1" dirty="0" err="1"/>
              <a:t>reading</a:t>
            </a:r>
            <a:r>
              <a:rPr lang="pt-BR" i="1" dirty="0"/>
              <a:t> a book </a:t>
            </a:r>
            <a:r>
              <a:rPr lang="pt-BR" i="1" dirty="0" err="1"/>
              <a:t>when</a:t>
            </a:r>
            <a:r>
              <a:rPr lang="pt-BR" i="1" dirty="0"/>
              <a:t> I </a:t>
            </a:r>
            <a:r>
              <a:rPr lang="pt-BR" b="1" i="1" dirty="0" err="1"/>
              <a:t>fell</a:t>
            </a:r>
            <a:r>
              <a:rPr lang="pt-BR" i="1" dirty="0"/>
              <a:t> </a:t>
            </a:r>
            <a:r>
              <a:rPr lang="pt-BR" i="1" dirty="0" err="1"/>
              <a:t>asleep</a:t>
            </a:r>
            <a:r>
              <a:rPr lang="pt-BR" i="1" dirty="0"/>
              <a:t>.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879" y="3971745"/>
            <a:ext cx="27527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6048465" y="5912601"/>
            <a:ext cx="409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i="1" dirty="0" err="1"/>
              <a:t>They</a:t>
            </a:r>
            <a:r>
              <a:rPr lang="pt-BR" i="1" dirty="0"/>
              <a:t> </a:t>
            </a:r>
            <a:r>
              <a:rPr lang="pt-BR" b="1" i="1" dirty="0" err="1"/>
              <a:t>were</a:t>
            </a:r>
            <a:r>
              <a:rPr lang="pt-BR" b="1" i="1" dirty="0"/>
              <a:t> </a:t>
            </a:r>
            <a:r>
              <a:rPr lang="pt-BR" b="1" i="1" dirty="0" err="1"/>
              <a:t>playing</a:t>
            </a:r>
            <a:r>
              <a:rPr lang="pt-BR" i="1" dirty="0"/>
              <a:t> </a:t>
            </a:r>
            <a:r>
              <a:rPr lang="pt-BR" i="1" dirty="0" err="1"/>
              <a:t>when</a:t>
            </a:r>
            <a:r>
              <a:rPr lang="pt-BR" i="1" dirty="0"/>
              <a:t> it </a:t>
            </a:r>
            <a:r>
              <a:rPr lang="pt-BR" b="1" i="1" dirty="0" err="1"/>
              <a:t>started</a:t>
            </a:r>
            <a:r>
              <a:rPr lang="pt-BR" i="1" dirty="0"/>
              <a:t> </a:t>
            </a:r>
            <a:r>
              <a:rPr lang="pt-BR" i="1" dirty="0" err="1"/>
              <a:t>to</a:t>
            </a:r>
            <a:r>
              <a:rPr lang="pt-BR" i="1" dirty="0"/>
              <a:t> </a:t>
            </a:r>
            <a:r>
              <a:rPr lang="pt-BR" i="1" dirty="0" err="1"/>
              <a:t>rain</a:t>
            </a:r>
            <a:r>
              <a:rPr lang="pt-BR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16658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2605</TotalTime>
  <Words>241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RobotoBR</vt:lpstr>
      <vt:lpstr>Tema do Office</vt:lpstr>
      <vt:lpstr>Apresentação do PowerPoint</vt:lpstr>
      <vt:lpstr>Unidade 8</vt:lpstr>
      <vt:lpstr>Conto indígena</vt:lpstr>
      <vt:lpstr>Linking words</vt:lpstr>
      <vt:lpstr>Past continuous e simple past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283</cp:revision>
  <dcterms:created xsi:type="dcterms:W3CDTF">2019-02-21T18:53:00Z</dcterms:created>
  <dcterms:modified xsi:type="dcterms:W3CDTF">2023-06-15T12:35:33Z</dcterms:modified>
</cp:coreProperties>
</file>