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351" r:id="rId3"/>
    <p:sldId id="350" r:id="rId4"/>
    <p:sldId id="361" r:id="rId5"/>
    <p:sldId id="372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ana Bairrada" initials="AB" lastIdx="34" clrIdx="0"/>
  <p:cmAuthor id="2" name="Marcia Takeuchi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A1F12"/>
    <a:srgbClr val="631C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412" autoAdjust="0"/>
    <p:restoredTop sz="94660"/>
  </p:normalViewPr>
  <p:slideViewPr>
    <p:cSldViewPr snapToGrid="0">
      <p:cViewPr varScale="1">
        <p:scale>
          <a:sx n="72" d="100"/>
          <a:sy n="72" d="100"/>
        </p:scale>
        <p:origin x="480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1D4CB1-1AE4-E546-BE1D-4132C6B5A518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5E17FA-3BA2-CA4C-B950-79E5A2F3E0B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33278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77F5DF-378F-F14C-87A8-A17D43D3291D}" type="datetimeFigureOut">
              <a:rPr lang="en-US" smtClean="0"/>
              <a:t>6/15/2023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Click to edit Master text styles</a:t>
            </a:r>
          </a:p>
          <a:p>
            <a:pPr lvl="1"/>
            <a:r>
              <a:rPr lang="pt-BR"/>
              <a:t>Second level</a:t>
            </a:r>
          </a:p>
          <a:p>
            <a:pPr lvl="2"/>
            <a:r>
              <a:rPr lang="pt-BR"/>
              <a:t>Third level</a:t>
            </a:r>
          </a:p>
          <a:p>
            <a:pPr lvl="3"/>
            <a:r>
              <a:rPr lang="pt-BR"/>
              <a:t>Fourth level</a:t>
            </a:r>
          </a:p>
          <a:p>
            <a:pPr lvl="4"/>
            <a:r>
              <a:rPr lang="pt-BR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641562-6EF2-B043-89CA-1BD288224EA7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631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533EE8D-58D7-452D-AF91-1C9AA72543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747CA13-754A-40E6-A0A9-06A9D99EFD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DB4EA20-99A2-4ED4-8916-AA66EC911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C30461-7D76-2C40-8FE1-F2548095375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C794B6-4A4E-496C-BDDE-00D0F7A538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1AC5FA-8B0C-44F9-9C1B-238EECA42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46351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8C58649-F7D6-4687-BD89-6ABA2C0A5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CAAB8FBD-8D61-4BF1-A61C-964FDA4442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0D56BFE-03DD-4CC9-AE9C-C81E2D31E2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AB839-132D-0F48-8EF3-F049C4CF8B74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18140A4-EAC7-49FC-B010-6D07B8FE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B71FD29-7D1A-4FFF-ACE7-0B532C8C1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708488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53A2F22-3E31-49B3-9B4F-5341AD29B5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A17AB09-E10C-4020-9BFC-C32EAA058B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1970319C-EC1F-46C4-8878-B05A56181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21468D-0B1B-B14C-8A06-2EC3A7629C4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F9FFE1E-A3DC-455C-B0E1-4D1D62F9E1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6F5111C7-9C58-4A76-8448-47D019EF8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51266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DB51DC-7C0F-46D5-9ADB-196DD154E5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398B3F-236C-4E0E-A1AB-2188ECD5A5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F165930-F9EE-4D38-86DA-6D8C3D807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025DD-0144-8345-8931-DBE81214AC0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8E23B3E-5177-48F2-8965-607F83CC2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ED59529-FD8C-4649-A643-5645CBF83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651897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3AC1FD3-0C11-4329-9A12-AD21A85B1A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7F17962-933B-4F4D-8FFF-881ABD3298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EBA8693-B821-4761-AA70-9AF614B9A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4F5AA-38B2-5D44-82C1-E8222DE31F4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A06E3E8-6E73-4BA6-8E0C-E730F67DB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BFE23C7-9753-4EB5-8B88-BE0BDC22B9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29618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617C18-5E6A-4DDC-B9C1-D53477A2C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7552901B-A635-4481-9321-9B8FAFD714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3857F92-A402-486E-92C7-89A7E539FC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109F383-0DC1-4256-AB0D-A6CB3CD97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F903C4-729C-0B45-92A8-1CB0DA760949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6AE13573-23CC-494B-8CCD-BBA5C899C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1185F599-7392-47F6-B01F-F304BB0AF0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72607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BA06DA-121E-409A-AFEB-09937143B3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363DF-6613-4037-BF5D-527F914E9B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39A4D6C2-5FCB-4587-A838-2BFBBDF12D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661C4EB-547B-4F02-BFFA-D4931BA1A0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CB8EFA8C-BB04-4FC2-8179-3C174426257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CCB33A32-2DDC-464D-B5C8-4CEDE184C8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D7B854-662C-D348-85A5-0375D07A1B15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0BC59DB2-C79D-4855-A725-D6966CF17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256F0FD-0664-4B44-8F5C-F6FC9E400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499249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AE0DD3-5DD3-46CB-AEFA-4654D5FDE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46DAEA6-1D64-4001-9BE7-3E40226FC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EFD21-3620-FA48-8D4B-AC354B971A43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E2BA8EF2-6EF5-45DB-89F2-A8FB398BA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9AC1ED2B-15F1-4412-B6D4-B78DC148FE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755092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8D133E54-675B-4136-84F9-22549CB2CB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878D7A-C3A2-2E44-850C-F6881E5D3FD6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2FC43849-4364-4F49-9554-D8C7C9CAFE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08E0985-3E8E-4373-8872-C5EBED558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72853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BC5437-FD15-4F93-969E-1F96401504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2A558B8-1051-468D-BCF5-C831C1683B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740A3FCA-6F68-4162-A544-C0140BCD6A4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72F14761-06CE-43FD-A820-FE2C980062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C12AC-20CB-6C48-A211-FFE7059124D8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5B07677-CC7E-492B-B50A-37B49C51F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E9C543E-41C3-49AC-83F3-BC45ACFAE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723091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15CE6D-B4EC-4DCB-B2ED-7C6D8A5672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373FEF45-5216-4228-8412-053F9E821E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 dirty="0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B51ABB1-8300-4A7B-AA68-CED2E173BD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AD05087-667C-447B-8D15-D05F1EBF0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64B54-FA13-F64A-8E2D-7D9B9DF30617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77C639EC-8E9E-4D34-B12B-5294373F63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D80E13-7DD1-4773-88C5-BE7EAEE3E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15402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80BE9549-4739-4432-A913-0FD4D6E28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DE881E8-0884-4C6F-AE6B-C545CE0F84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C9547EE-FAB4-4524-9393-8CE9E11C5A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0E9AB-4A12-4240-ADA1-7F973A4470F2}" type="datetime1">
              <a:rPr lang="pt-BR" smtClean="0"/>
              <a:t>15/06/2023</a:t>
            </a:fld>
            <a:endParaRPr lang="pt-BR" dirty="0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628D68-6F5F-46D4-9C0A-85805F9DA1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 dirty="0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93ACD4B-8C42-40C5-8F11-BD4EE0A444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F53DCD-E047-48AD-865F-E892288FE72A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92127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2915"/>
          <a:stretch/>
        </p:blipFill>
        <p:spPr bwMode="auto">
          <a:xfrm>
            <a:off x="0" y="-49804"/>
            <a:ext cx="12268199" cy="6907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88670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3000">
              <a:schemeClr val="accent1">
                <a:lumMod val="20000"/>
                <a:lumOff val="80000"/>
              </a:schemeClr>
            </a:gs>
            <a:gs pos="0">
              <a:schemeClr val="accent1">
                <a:lumMod val="5000"/>
                <a:lumOff val="9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E4CEA2-155B-4300-A4C5-1B1228E27A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53659" y="1685071"/>
            <a:ext cx="9144000" cy="3183914"/>
          </a:xfrm>
        </p:spPr>
        <p:txBody>
          <a:bodyPr anchor="ctr" anchorCtr="0">
            <a:normAutofit/>
          </a:bodyPr>
          <a:lstStyle/>
          <a:p>
            <a:r>
              <a:rPr lang="pt-BR" sz="4800" b="1" dirty="0">
                <a:latin typeface="RobotoBR" pitchFamily="2" charset="0"/>
              </a:rPr>
              <a:t>Unidade 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2</a:t>
            </a:fld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</p:spTree>
    <p:extLst>
      <p:ext uri="{BB962C8B-B14F-4D97-AF65-F5344CB8AC3E}">
        <p14:creationId xmlns:p14="http://schemas.microsoft.com/office/powerpoint/2010/main" val="1458630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dirty="0"/>
              <a:t>Conto indígena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2321" y="2683397"/>
            <a:ext cx="5105400" cy="2936940"/>
          </a:xfrm>
        </p:spPr>
        <p:txBody>
          <a:bodyPr/>
          <a:lstStyle/>
          <a:p>
            <a:r>
              <a:rPr lang="pt-BR" dirty="0"/>
              <a:t>O conto indígena é uma narrativa curta que apresenta uma história indígena. A história tem poucos personagens e é contada por um narrador. Além disso, acontece em tempo e espaço determinado.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3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5754" y="2455024"/>
            <a:ext cx="4747815" cy="33990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362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164" y="2510287"/>
            <a:ext cx="4239383" cy="3269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pt-BR" i="1" dirty="0" err="1"/>
              <a:t>Linking</a:t>
            </a:r>
            <a:r>
              <a:rPr lang="pt-BR" i="1" dirty="0"/>
              <a:t> </a:t>
            </a:r>
            <a:r>
              <a:rPr lang="pt-BR" i="1" dirty="0" err="1"/>
              <a:t>words</a:t>
            </a:r>
            <a:endParaRPr lang="pt-BR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4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sp>
        <p:nvSpPr>
          <p:cNvPr id="6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7535"/>
            <a:ext cx="5847272" cy="4072242"/>
          </a:xfrm>
        </p:spPr>
        <p:txBody>
          <a:bodyPr>
            <a:normAutofit/>
          </a:bodyPr>
          <a:lstStyle/>
          <a:p>
            <a:r>
              <a:rPr lang="pt-BR" b="1" i="1" dirty="0" err="1"/>
              <a:t>Linking</a:t>
            </a:r>
            <a:r>
              <a:rPr lang="pt-BR" b="1" i="1" dirty="0"/>
              <a:t> </a:t>
            </a:r>
            <a:r>
              <a:rPr lang="pt-BR" b="1" i="1" dirty="0" err="1"/>
              <a:t>words</a:t>
            </a:r>
            <a:r>
              <a:rPr lang="pt-BR" dirty="0"/>
              <a:t> são expressões que conectam frases às ideias que elas expressam. Essas expressões podem ser usadas com diferentes funções: adicionar ou contrastar ideias, explicar, concluir, entre outras.</a:t>
            </a:r>
          </a:p>
          <a:p>
            <a:pPr marL="0" indent="0" algn="ctr">
              <a:buNone/>
            </a:pPr>
            <a:r>
              <a:rPr lang="pt-BR" i="1" dirty="0"/>
              <a:t>I </a:t>
            </a:r>
            <a:r>
              <a:rPr lang="pt-BR" i="1" dirty="0" err="1"/>
              <a:t>liked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first</a:t>
            </a:r>
            <a:r>
              <a:rPr lang="pt-BR" i="1" dirty="0"/>
              <a:t> </a:t>
            </a:r>
            <a:r>
              <a:rPr lang="pt-BR" i="1" dirty="0" err="1"/>
              <a:t>two</a:t>
            </a:r>
            <a:r>
              <a:rPr lang="pt-BR" i="1" dirty="0"/>
              <a:t> books </a:t>
            </a:r>
            <a:r>
              <a:rPr lang="pt-BR" i="1" dirty="0" err="1"/>
              <a:t>of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trilogy</a:t>
            </a:r>
            <a:r>
              <a:rPr lang="pt-BR" i="1" dirty="0"/>
              <a:t>, </a:t>
            </a:r>
            <a:r>
              <a:rPr lang="pt-BR" b="1" i="1" dirty="0" err="1"/>
              <a:t>but</a:t>
            </a:r>
            <a:r>
              <a:rPr lang="pt-BR" i="1" dirty="0"/>
              <a:t> I </a:t>
            </a:r>
            <a:r>
              <a:rPr lang="pt-BR" i="1" dirty="0" err="1"/>
              <a:t>didn’t</a:t>
            </a:r>
            <a:r>
              <a:rPr lang="pt-BR" i="1" dirty="0"/>
              <a:t> </a:t>
            </a:r>
            <a:r>
              <a:rPr lang="pt-BR" i="1" dirty="0" err="1"/>
              <a:t>like</a:t>
            </a:r>
            <a:r>
              <a:rPr lang="pt-BR" i="1" dirty="0"/>
              <a:t> </a:t>
            </a:r>
            <a:r>
              <a:rPr lang="pt-BR" i="1" dirty="0" err="1"/>
              <a:t>the</a:t>
            </a:r>
            <a:r>
              <a:rPr lang="pt-BR" i="1" dirty="0"/>
              <a:t> </a:t>
            </a:r>
            <a:r>
              <a:rPr lang="pt-BR" i="1" dirty="0" err="1"/>
              <a:t>last</a:t>
            </a:r>
            <a:r>
              <a:rPr lang="pt-BR" i="1" dirty="0"/>
              <a:t> </a:t>
            </a:r>
            <a:r>
              <a:rPr lang="pt-BR" i="1" dirty="0" err="1"/>
              <a:t>one</a:t>
            </a:r>
            <a:r>
              <a:rPr lang="pt-B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9435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D9CD42-E921-4C39-84FF-602BFC765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48000"/>
            <a:ext cx="10515600" cy="1042688"/>
          </a:xfrm>
          <a:solidFill>
            <a:schemeClr val="accent1">
              <a:lumMod val="60000"/>
              <a:lumOff val="40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i="1" dirty="0"/>
              <a:t>Past continuous </a:t>
            </a:r>
            <a:r>
              <a:rPr lang="en-US" dirty="0"/>
              <a:t>e</a:t>
            </a:r>
            <a:r>
              <a:rPr lang="en-US" i="1" dirty="0"/>
              <a:t> simple past</a:t>
            </a:r>
            <a:endParaRPr lang="pt-BR" i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81965E8-666A-4FCD-9197-BEF991F9D4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410" y="1885227"/>
            <a:ext cx="10427898" cy="2022540"/>
          </a:xfrm>
        </p:spPr>
        <p:txBody>
          <a:bodyPr>
            <a:normAutofit/>
          </a:bodyPr>
          <a:lstStyle/>
          <a:p>
            <a:r>
              <a:rPr lang="pt-BR" dirty="0"/>
              <a:t>Em frases com esses dois tempos verbais, o </a:t>
            </a:r>
            <a:r>
              <a:rPr lang="pt-BR" i="1" dirty="0" err="1"/>
              <a:t>past</a:t>
            </a:r>
            <a:r>
              <a:rPr lang="pt-BR" i="1" dirty="0"/>
              <a:t> </a:t>
            </a:r>
            <a:r>
              <a:rPr lang="pt-BR" i="1" dirty="0" err="1"/>
              <a:t>continuous</a:t>
            </a:r>
            <a:r>
              <a:rPr lang="pt-BR" dirty="0"/>
              <a:t> indica uma ação mais longa, que estava em progresso durante um período de tempo no passado, e o </a:t>
            </a:r>
            <a:r>
              <a:rPr lang="pt-BR" i="1" dirty="0" err="1"/>
              <a:t>simple</a:t>
            </a:r>
            <a:r>
              <a:rPr lang="pt-BR" i="1" dirty="0"/>
              <a:t> </a:t>
            </a:r>
            <a:r>
              <a:rPr lang="pt-BR" i="1" dirty="0" err="1"/>
              <a:t>past</a:t>
            </a:r>
            <a:r>
              <a:rPr lang="pt-BR" dirty="0"/>
              <a:t> indica uma ação momentânea no passado, que geralmente interrompe a ação que estava acontecendo ou interfere nela.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F53DCD-E047-48AD-865F-E892288FE72A}" type="slidenum">
              <a:rPr lang="pt-BR" smtClean="0"/>
              <a:t>5</a:t>
            </a:fld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-3" y="0"/>
            <a:ext cx="12192001" cy="64800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 anchor="ctr" anchorCtr="0">
            <a:spAutoFit/>
          </a:bodyPr>
          <a:lstStyle/>
          <a:p>
            <a:r>
              <a:rPr lang="pt-BR" b="1" dirty="0">
                <a:solidFill>
                  <a:schemeClr val="bg1"/>
                </a:solidFill>
                <a:latin typeface="RobotoBR"/>
              </a:rPr>
              <a:t>LÍNGUA INGLESA – 7º ANO									</a:t>
            </a:r>
            <a:r>
              <a:rPr lang="pt-BR" b="1" dirty="0">
                <a:solidFill>
                  <a:srgbClr val="F47116"/>
                </a:solidFill>
              </a:rPr>
              <a:t> </a:t>
            </a:r>
            <a:r>
              <a:rPr lang="pt-BR" sz="1200" b="1" dirty="0">
                <a:solidFill>
                  <a:srgbClr val="F47116"/>
                </a:solidFill>
                <a:latin typeface="RobotoBR"/>
              </a:rPr>
              <a:t>Conjunto 3</a:t>
            </a:r>
            <a:endParaRPr lang="pt-BR" sz="1200" b="1" dirty="0">
              <a:solidFill>
                <a:schemeClr val="bg1"/>
              </a:solidFill>
              <a:latin typeface="RobotoBR"/>
            </a:endParaRP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8685" y="3961412"/>
            <a:ext cx="2732002" cy="18010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426055" y="5912601"/>
            <a:ext cx="3933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/>
              <a:t>I </a:t>
            </a:r>
            <a:r>
              <a:rPr lang="pt-BR" b="1" i="1" dirty="0" err="1"/>
              <a:t>was</a:t>
            </a:r>
            <a:r>
              <a:rPr lang="pt-BR" b="1" i="1" dirty="0"/>
              <a:t> </a:t>
            </a:r>
            <a:r>
              <a:rPr lang="pt-BR" b="1" i="1" dirty="0" err="1"/>
              <a:t>reading</a:t>
            </a:r>
            <a:r>
              <a:rPr lang="pt-BR" i="1" dirty="0"/>
              <a:t> a book </a:t>
            </a:r>
            <a:r>
              <a:rPr lang="pt-BR" i="1" dirty="0" err="1"/>
              <a:t>when</a:t>
            </a:r>
            <a:r>
              <a:rPr lang="pt-BR" i="1" dirty="0"/>
              <a:t> I </a:t>
            </a:r>
            <a:r>
              <a:rPr lang="pt-BR" b="1" i="1" dirty="0" err="1"/>
              <a:t>fell</a:t>
            </a:r>
            <a:r>
              <a:rPr lang="pt-BR" i="1" dirty="0"/>
              <a:t> </a:t>
            </a:r>
            <a:r>
              <a:rPr lang="pt-BR" i="1" dirty="0" err="1"/>
              <a:t>asleep</a:t>
            </a:r>
            <a:r>
              <a:rPr lang="pt-BR" i="1" dirty="0"/>
              <a:t>.</a:t>
            </a:r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3879" y="3971745"/>
            <a:ext cx="2752725" cy="1790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CaixaDeTexto 8"/>
          <p:cNvSpPr txBox="1"/>
          <p:nvPr/>
        </p:nvSpPr>
        <p:spPr>
          <a:xfrm>
            <a:off x="6048465" y="5912601"/>
            <a:ext cx="40977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i="1" dirty="0" err="1"/>
              <a:t>They</a:t>
            </a:r>
            <a:r>
              <a:rPr lang="pt-BR" i="1" dirty="0"/>
              <a:t> </a:t>
            </a:r>
            <a:r>
              <a:rPr lang="pt-BR" b="1" i="1" dirty="0" err="1"/>
              <a:t>were</a:t>
            </a:r>
            <a:r>
              <a:rPr lang="pt-BR" b="1" i="1" dirty="0"/>
              <a:t> </a:t>
            </a:r>
            <a:r>
              <a:rPr lang="pt-BR" b="1" i="1" dirty="0" err="1"/>
              <a:t>playing</a:t>
            </a:r>
            <a:r>
              <a:rPr lang="pt-BR" i="1" dirty="0"/>
              <a:t> </a:t>
            </a:r>
            <a:r>
              <a:rPr lang="pt-BR" i="1" dirty="0" err="1"/>
              <a:t>when</a:t>
            </a:r>
            <a:r>
              <a:rPr lang="pt-BR" i="1" dirty="0"/>
              <a:t> it </a:t>
            </a:r>
            <a:r>
              <a:rPr lang="pt-BR" b="1" i="1" dirty="0" err="1"/>
              <a:t>started</a:t>
            </a:r>
            <a:r>
              <a:rPr lang="pt-BR" i="1" dirty="0"/>
              <a:t> </a:t>
            </a:r>
            <a:r>
              <a:rPr lang="pt-BR" i="1" dirty="0" err="1"/>
              <a:t>to</a:t>
            </a:r>
            <a:r>
              <a:rPr lang="pt-BR" i="1" dirty="0"/>
              <a:t> </a:t>
            </a:r>
            <a:r>
              <a:rPr lang="pt-BR" i="1" dirty="0" err="1"/>
              <a:t>rain</a:t>
            </a:r>
            <a:r>
              <a:rPr lang="pt-BR" i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16658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2605</TotalTime>
  <Words>241</Words>
  <Application>Microsoft Office PowerPoint</Application>
  <PresentationFormat>Widescreen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RobotoBR</vt:lpstr>
      <vt:lpstr>Tema do Office</vt:lpstr>
      <vt:lpstr>Apresentação do PowerPoint</vt:lpstr>
      <vt:lpstr>Unidade 8</vt:lpstr>
      <vt:lpstr>Conto indígena</vt:lpstr>
      <vt:lpstr>Linking words</vt:lpstr>
      <vt:lpstr>Past continuous e simple past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Trajetórias  Língua Portuguesa</dc:title>
  <dc:creator>Sarita Borelli</dc:creator>
  <cp:lastModifiedBy> </cp:lastModifiedBy>
  <cp:revision>283</cp:revision>
  <dcterms:created xsi:type="dcterms:W3CDTF">2019-02-21T18:53:00Z</dcterms:created>
  <dcterms:modified xsi:type="dcterms:W3CDTF">2023-06-15T12:35:33Z</dcterms:modified>
</cp:coreProperties>
</file>