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49" r:id="rId3"/>
    <p:sldId id="343" r:id="rId4"/>
    <p:sldId id="360" r:id="rId5"/>
    <p:sldId id="378" r:id="rId6"/>
    <p:sldId id="37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5"/>
          <a:stretch/>
        </p:blipFill>
        <p:spPr bwMode="auto">
          <a:xfrm>
            <a:off x="0" y="-49804"/>
            <a:ext cx="12268199" cy="6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96541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Sinopse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535"/>
            <a:ext cx="5863542" cy="407224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sinopse é um resumo de um livro, mas também pode ser de outra obra cultural, como um filme ou um espetáculo. No início da sinopse é comum ter o título da obra, o nome do autor ou do produtor, a data de publicação e outras informações relevantes do produto. Depois, apresenta-se um resumo sobre o conteúdo da obra de modo a deixar o leitor interessado.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/>
          <a:stretch/>
        </p:blipFill>
        <p:spPr bwMode="auto">
          <a:xfrm>
            <a:off x="6903536" y="2265431"/>
            <a:ext cx="4405694" cy="37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3684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Gêneros de livros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4" y="1882138"/>
            <a:ext cx="1563275" cy="17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67" y="1882137"/>
            <a:ext cx="1651835" cy="18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68" y="4174337"/>
            <a:ext cx="1668294" cy="18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92" y="4174336"/>
            <a:ext cx="1701818" cy="17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91" y="1903565"/>
            <a:ext cx="1651660" cy="18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63" y="4204398"/>
            <a:ext cx="1643897" cy="176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646951" y="3732855"/>
            <a:ext cx="200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adventure</a:t>
            </a:r>
            <a:r>
              <a:rPr lang="pt-BR" dirty="0"/>
              <a:t> novel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78763" y="3712784"/>
            <a:ext cx="146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cookbook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108792" y="3700171"/>
            <a:ext cx="17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detective </a:t>
            </a:r>
            <a:r>
              <a:rPr lang="pt-BR" dirty="0" err="1"/>
              <a:t>story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31874" y="6094863"/>
            <a:ext cx="1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poetry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48516" y="6090507"/>
            <a:ext cx="189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graphic</a:t>
            </a:r>
            <a:r>
              <a:rPr lang="pt-BR" dirty="0"/>
              <a:t> novel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108792" y="6058261"/>
            <a:ext cx="175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science</a:t>
            </a:r>
            <a:r>
              <a:rPr lang="pt-BR" dirty="0"/>
              <a:t> </a:t>
            </a:r>
            <a:r>
              <a:rPr lang="pt-BR" dirty="0" err="1"/>
              <a:t>fiction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81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Capa de livro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72" y="2683399"/>
            <a:ext cx="4847422" cy="27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4" y="2045628"/>
            <a:ext cx="5739496" cy="40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8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Past</a:t>
            </a:r>
            <a:r>
              <a:rPr lang="pt-BR" i="1" dirty="0"/>
              <a:t> </a:t>
            </a:r>
            <a:r>
              <a:rPr lang="pt-BR" i="1" dirty="0" err="1"/>
              <a:t>continuous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68" y="1923684"/>
            <a:ext cx="7315022" cy="2546955"/>
          </a:xfrm>
        </p:spPr>
        <p:txBody>
          <a:bodyPr>
            <a:normAutofit/>
          </a:bodyPr>
          <a:lstStyle/>
          <a:p>
            <a:r>
              <a:rPr lang="pt-BR" sz="2600" dirty="0"/>
              <a:t>É o tempo verbal usado para falar de ações que estavam acontecendo em um período de tempo no passado.</a:t>
            </a:r>
          </a:p>
          <a:p>
            <a:r>
              <a:rPr lang="pt-BR" sz="2600" dirty="0"/>
              <a:t>As frases no </a:t>
            </a:r>
            <a:r>
              <a:rPr lang="pt-BR" sz="2600" i="1" dirty="0" err="1"/>
              <a:t>past</a:t>
            </a:r>
            <a:r>
              <a:rPr lang="pt-BR" sz="2600" i="1" dirty="0"/>
              <a:t> </a:t>
            </a:r>
            <a:r>
              <a:rPr lang="pt-BR" sz="2600" i="1" dirty="0" err="1"/>
              <a:t>continuous</a:t>
            </a:r>
            <a:r>
              <a:rPr lang="pt-BR" sz="2600" dirty="0"/>
              <a:t> são formadas pelo verbo </a:t>
            </a:r>
            <a:r>
              <a:rPr lang="pt-BR" sz="2600" b="1" i="1" dirty="0" err="1"/>
              <a:t>to</a:t>
            </a:r>
            <a:r>
              <a:rPr lang="pt-BR" sz="2600" b="1" i="1" dirty="0"/>
              <a:t> </a:t>
            </a:r>
            <a:r>
              <a:rPr lang="pt-BR" sz="2600" b="1" i="1" dirty="0" err="1"/>
              <a:t>be</a:t>
            </a:r>
            <a:r>
              <a:rPr lang="pt-BR" sz="2600" b="1" i="1" dirty="0"/>
              <a:t> </a:t>
            </a:r>
            <a:r>
              <a:rPr lang="pt-BR" sz="2600" dirty="0"/>
              <a:t>no passado (</a:t>
            </a:r>
            <a:r>
              <a:rPr lang="pt-BR" sz="2600" b="1" i="1" dirty="0" err="1"/>
              <a:t>was</a:t>
            </a:r>
            <a:r>
              <a:rPr lang="pt-BR" sz="2600" dirty="0"/>
              <a:t>, </a:t>
            </a:r>
            <a:r>
              <a:rPr lang="pt-BR" sz="2600" b="1" i="1" dirty="0" err="1"/>
              <a:t>were</a:t>
            </a:r>
            <a:r>
              <a:rPr lang="pt-BR" sz="2600" dirty="0"/>
              <a:t>) e o verbo principal com a adição da partícula </a:t>
            </a:r>
            <a:r>
              <a:rPr lang="pt-BR" sz="2600" b="1" i="1" dirty="0"/>
              <a:t>-ing</a:t>
            </a:r>
            <a:r>
              <a:rPr lang="pt-BR" sz="2600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376249" y="1912901"/>
            <a:ext cx="3043102" cy="4427514"/>
            <a:chOff x="0" y="-139567"/>
            <a:chExt cx="2922814" cy="3592284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0" y="-1395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0" y="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Para as frases negativas, usa-se </a:t>
              </a:r>
              <a:r>
                <a:rPr lang="pt-BR" sz="2000" b="1" i="1" kern="1200" dirty="0" err="1"/>
                <a:t>not</a:t>
              </a:r>
              <a:r>
                <a:rPr lang="pt-BR" sz="2000" kern="1200" dirty="0"/>
                <a:t>  com o verbo </a:t>
              </a:r>
              <a:r>
                <a:rPr lang="pt-BR" sz="2000" b="1" i="1" kern="1200" dirty="0" err="1"/>
                <a:t>to</a:t>
              </a:r>
              <a:r>
                <a:rPr lang="pt-BR" sz="2000" b="1" i="1" kern="1200" dirty="0"/>
                <a:t> </a:t>
              </a:r>
              <a:r>
                <a:rPr lang="pt-BR" sz="2000" b="1" i="1" kern="1200" dirty="0" err="1"/>
                <a:t>be</a:t>
              </a:r>
              <a:r>
                <a:rPr lang="pt-BR" sz="2000" dirty="0"/>
                <a:t> e o verbo principal tem a adição da partícula </a:t>
              </a:r>
              <a:r>
                <a:rPr lang="pt-BR" sz="2000" b="1" i="1" dirty="0"/>
                <a:t>-ing</a:t>
              </a:r>
              <a:r>
                <a:rPr lang="pt-BR" sz="2000" dirty="0"/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 </a:t>
              </a:r>
              <a:r>
                <a:rPr lang="pt-BR" i="1" dirty="0"/>
                <a:t>I </a:t>
              </a:r>
              <a:r>
                <a:rPr lang="pt-BR" b="1" i="1" dirty="0" err="1"/>
                <a:t>was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</a:t>
              </a:r>
              <a:r>
                <a:rPr lang="pt-BR" b="1" i="1" dirty="0" err="1"/>
                <a:t>reading</a:t>
              </a:r>
              <a:r>
                <a:rPr lang="pt-BR" i="1" dirty="0"/>
                <a:t> a book </a:t>
              </a:r>
              <a:r>
                <a:rPr lang="pt-BR" i="1" dirty="0" err="1"/>
                <a:t>last</a:t>
              </a:r>
              <a:r>
                <a:rPr lang="pt-BR" i="1" dirty="0"/>
                <a:t> class.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Para as frases interrogativas, o verbo </a:t>
              </a:r>
              <a:r>
                <a:rPr lang="pt-BR" sz="2000" b="1" i="1" dirty="0" err="1"/>
                <a:t>to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be</a:t>
              </a:r>
              <a:r>
                <a:rPr lang="pt-BR" sz="2000" dirty="0"/>
                <a:t> vem antes do sujeito e o verbo principal tem a adição da partícula </a:t>
              </a:r>
              <a:r>
                <a:rPr lang="pt-BR" sz="2000" b="1" i="1" dirty="0"/>
                <a:t>-ing</a:t>
              </a:r>
              <a:r>
                <a:rPr lang="pt-BR" sz="2000" dirty="0"/>
                <a:t>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1" dirty="0" err="1"/>
                <a:t>Were</a:t>
              </a:r>
              <a:r>
                <a:rPr lang="pt-BR" i="1" dirty="0"/>
                <a:t> </a:t>
              </a:r>
              <a:r>
                <a:rPr lang="pt-BR" i="1" dirty="0" err="1"/>
                <a:t>you</a:t>
              </a:r>
              <a:r>
                <a:rPr lang="pt-BR" i="1" dirty="0"/>
                <a:t> </a:t>
              </a:r>
              <a:r>
                <a:rPr lang="pt-BR" b="1" i="1" dirty="0" err="1"/>
                <a:t>studying</a:t>
              </a:r>
              <a:r>
                <a:rPr lang="pt-BR" i="1" dirty="0"/>
                <a:t> </a:t>
              </a:r>
              <a:r>
                <a:rPr lang="pt-BR" i="1" dirty="0" err="1"/>
                <a:t>literature</a:t>
              </a:r>
              <a:r>
                <a:rPr lang="pt-BR" i="1" dirty="0"/>
                <a:t> </a:t>
              </a:r>
              <a:r>
                <a:rPr lang="pt-BR" i="1" dirty="0" err="1"/>
                <a:t>yesterday</a:t>
              </a:r>
              <a:r>
                <a:rPr lang="pt-BR" i="1" dirty="0"/>
                <a:t> </a:t>
              </a:r>
              <a:r>
                <a:rPr lang="pt-BR" i="1" dirty="0" err="1"/>
                <a:t>night</a:t>
              </a:r>
              <a:r>
                <a:rPr lang="pt-BR" i="1" dirty="0"/>
                <a:t>?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kern="1200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95" y="4408097"/>
            <a:ext cx="2847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12" y="4408096"/>
            <a:ext cx="2760992" cy="22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79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301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7</vt:lpstr>
      <vt:lpstr>Sinopse</vt:lpstr>
      <vt:lpstr>Gêneros de livros</vt:lpstr>
      <vt:lpstr>Capa de livro</vt:lpstr>
      <vt:lpstr>Past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283</cp:revision>
  <dcterms:created xsi:type="dcterms:W3CDTF">2019-02-21T18:53:00Z</dcterms:created>
  <dcterms:modified xsi:type="dcterms:W3CDTF">2023-06-15T12:35:13Z</dcterms:modified>
</cp:coreProperties>
</file>