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48" r:id="rId3"/>
    <p:sldId id="342" r:id="rId4"/>
    <p:sldId id="359" r:id="rId5"/>
    <p:sldId id="386" r:id="rId6"/>
    <p:sldId id="377" r:id="rId7"/>
    <p:sldId id="37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 anchor="t"/>
        <a:lstStyle/>
        <a:p>
          <a:r>
            <a:rPr lang="pt-BR" sz="2800" b="1" dirty="0"/>
            <a:t>In</a:t>
          </a:r>
        </a:p>
        <a:p>
          <a:r>
            <a:rPr lang="pt-BR" sz="1400" b="0" dirty="0"/>
            <a:t>Usado para se referir a anos, meses e períodos do dia.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1400" dirty="0"/>
            <a:t>in</a:t>
          </a:r>
          <a:r>
            <a:rPr lang="pt-BR" sz="1400" baseline="0" dirty="0"/>
            <a:t> 2023</a:t>
          </a:r>
        </a:p>
        <a:p>
          <a:r>
            <a:rPr lang="pt-BR" sz="1400" baseline="0" dirty="0"/>
            <a:t>in July</a:t>
          </a:r>
        </a:p>
        <a:p>
          <a:r>
            <a:rPr lang="pt-BR" sz="1400" baseline="0" dirty="0"/>
            <a:t>in </a:t>
          </a:r>
          <a:r>
            <a:rPr lang="pt-BR" sz="1400" baseline="0" dirty="0" err="1"/>
            <a:t>the</a:t>
          </a:r>
          <a:r>
            <a:rPr lang="pt-BR" sz="1400" baseline="0" dirty="0"/>
            <a:t> </a:t>
          </a:r>
          <a:r>
            <a:rPr lang="pt-BR" sz="1400" baseline="0" dirty="0" err="1"/>
            <a:t>morning</a:t>
          </a:r>
          <a:endParaRPr lang="pt-BR" sz="1400" baseline="0" dirty="0"/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5B80DB0F-019B-4165-B672-1FA7089441F4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 anchor="t"/>
        <a:lstStyle/>
        <a:p>
          <a:r>
            <a:rPr lang="pt-BR" sz="2800" b="1" dirty="0" err="1"/>
            <a:t>On</a:t>
          </a:r>
          <a:endParaRPr lang="pt-BR" sz="2800" b="1" dirty="0"/>
        </a:p>
        <a:p>
          <a:r>
            <a:rPr lang="pt-BR" sz="1400" b="0" dirty="0"/>
            <a:t>Usado para se referir a datas completas, dias da semana e dias específicos.</a:t>
          </a:r>
        </a:p>
      </dgm:t>
    </dgm:pt>
    <dgm:pt modelId="{0B53B72F-3A25-4D6C-A350-37D4C082A53F}" type="parTrans" cxnId="{48B2D112-9219-4E4C-9A55-132AD34D3B3B}">
      <dgm:prSet/>
      <dgm:spPr/>
      <dgm:t>
        <a:bodyPr/>
        <a:lstStyle/>
        <a:p>
          <a:endParaRPr lang="pt-BR"/>
        </a:p>
      </dgm:t>
    </dgm:pt>
    <dgm:pt modelId="{18E88DBF-9889-4D15-9D0C-83BFE8AAE7A6}" type="sibTrans" cxnId="{48B2D112-9219-4E4C-9A55-132AD34D3B3B}">
      <dgm:prSet/>
      <dgm:spPr/>
      <dgm:t>
        <a:bodyPr/>
        <a:lstStyle/>
        <a:p>
          <a:endParaRPr lang="pt-BR"/>
        </a:p>
      </dgm:t>
    </dgm:pt>
    <dgm:pt modelId="{FC822F22-BCE8-4FCD-9B75-C808AC7C47A4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1400" dirty="0" err="1"/>
            <a:t>on</a:t>
          </a:r>
          <a:r>
            <a:rPr lang="pt-BR" sz="1400" dirty="0"/>
            <a:t> </a:t>
          </a:r>
          <a:r>
            <a:rPr lang="pt-BR" sz="1400" dirty="0" err="1"/>
            <a:t>Saturday</a:t>
          </a:r>
          <a:endParaRPr lang="pt-BR" sz="1400" dirty="0"/>
        </a:p>
        <a:p>
          <a:r>
            <a:rPr lang="pt-BR" sz="1400" dirty="0" err="1"/>
            <a:t>on</a:t>
          </a:r>
          <a:r>
            <a:rPr lang="pt-BR" sz="1400" dirty="0"/>
            <a:t> </a:t>
          </a:r>
          <a:r>
            <a:rPr lang="pt-BR" sz="1400" dirty="0" err="1"/>
            <a:t>October</a:t>
          </a:r>
          <a:r>
            <a:rPr lang="pt-BR" sz="1400" dirty="0"/>
            <a:t> 2</a:t>
          </a:r>
          <a:r>
            <a:rPr lang="pt-BR" sz="1400" baseline="30000" dirty="0"/>
            <a:t>nd</a:t>
          </a:r>
          <a:r>
            <a:rPr lang="pt-BR" sz="1400" dirty="0"/>
            <a:t>, 2023</a:t>
          </a:r>
        </a:p>
        <a:p>
          <a:r>
            <a:rPr lang="pt-BR" sz="1400" dirty="0" err="1"/>
            <a:t>on</a:t>
          </a:r>
          <a:r>
            <a:rPr lang="pt-BR" sz="1400" dirty="0"/>
            <a:t> New </a:t>
          </a:r>
          <a:r>
            <a:rPr lang="pt-BR" sz="1400" dirty="0" err="1"/>
            <a:t>Years</a:t>
          </a:r>
          <a:r>
            <a:rPr lang="pt-BR" sz="1400" dirty="0"/>
            <a:t> </a:t>
          </a:r>
          <a:r>
            <a:rPr lang="pt-BR" sz="1400" dirty="0" err="1"/>
            <a:t>Eve</a:t>
          </a:r>
          <a:r>
            <a:rPr lang="pt-BR" sz="1400" dirty="0"/>
            <a:t> </a:t>
          </a:r>
        </a:p>
      </dgm:t>
    </dgm:pt>
    <dgm:pt modelId="{7C842DCA-5B6B-4DAC-B8D0-2836899848D5}" type="parTrans" cxnId="{A176EE90-2088-4C98-A541-0C220F3207C2}">
      <dgm:prSet/>
      <dgm:spPr/>
      <dgm:t>
        <a:bodyPr/>
        <a:lstStyle/>
        <a:p>
          <a:endParaRPr lang="pt-BR"/>
        </a:p>
      </dgm:t>
    </dgm:pt>
    <dgm:pt modelId="{95C17A1A-AF5F-4F9A-BE2B-E4E3C00E1EA9}" type="sibTrans" cxnId="{A176EE90-2088-4C98-A541-0C220F3207C2}">
      <dgm:prSet/>
      <dgm:spPr/>
      <dgm:t>
        <a:bodyPr/>
        <a:lstStyle/>
        <a:p>
          <a:endParaRPr lang="pt-BR"/>
        </a:p>
      </dgm:t>
    </dgm:pt>
    <dgm:pt modelId="{779B315E-124D-4836-8862-598A0C19F56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 anchor="t"/>
        <a:lstStyle/>
        <a:p>
          <a:r>
            <a:rPr lang="pt-BR" sz="2800" b="1" dirty="0"/>
            <a:t>At</a:t>
          </a:r>
        </a:p>
        <a:p>
          <a:r>
            <a:rPr lang="pt-BR" sz="1400" b="0" dirty="0"/>
            <a:t>Usado para se referir a horas, períodos de tempo específicos e o período noturno.</a:t>
          </a:r>
        </a:p>
      </dgm:t>
    </dgm:pt>
    <dgm:pt modelId="{516320CB-900D-4F23-AB25-412DDE38AD15}" type="parTrans" cxnId="{0C2F3324-984F-48ED-AEBF-89FD679CEA68}">
      <dgm:prSet/>
      <dgm:spPr/>
      <dgm:t>
        <a:bodyPr/>
        <a:lstStyle/>
        <a:p>
          <a:endParaRPr lang="pt-BR"/>
        </a:p>
      </dgm:t>
    </dgm:pt>
    <dgm:pt modelId="{35B9B64B-3258-45F5-BD54-B97504368518}" type="sibTrans" cxnId="{0C2F3324-984F-48ED-AEBF-89FD679CEA68}">
      <dgm:prSet/>
      <dgm:spPr/>
      <dgm:t>
        <a:bodyPr/>
        <a:lstStyle/>
        <a:p>
          <a:endParaRPr lang="pt-BR"/>
        </a:p>
      </dgm:t>
    </dgm:pt>
    <dgm:pt modelId="{086E1DEB-5BCA-4863-A142-C403C97D628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1400" dirty="0" err="1"/>
            <a:t>at</a:t>
          </a:r>
          <a:r>
            <a:rPr lang="pt-BR" sz="1400" dirty="0"/>
            <a:t> 8 </a:t>
          </a:r>
          <a:r>
            <a:rPr lang="pt-BR" sz="1400" dirty="0" err="1"/>
            <a:t>o’clock</a:t>
          </a:r>
          <a:endParaRPr lang="pt-BR" sz="1400" dirty="0"/>
        </a:p>
        <a:p>
          <a:r>
            <a:rPr lang="pt-BR" sz="1400" dirty="0" err="1"/>
            <a:t>at</a:t>
          </a:r>
          <a:r>
            <a:rPr lang="pt-BR" sz="1400" dirty="0"/>
            <a:t> </a:t>
          </a:r>
          <a:r>
            <a:rPr lang="pt-BR" sz="1400" dirty="0" err="1"/>
            <a:t>the</a:t>
          </a:r>
          <a:r>
            <a:rPr lang="pt-BR" sz="1400" dirty="0"/>
            <a:t> age </a:t>
          </a:r>
          <a:r>
            <a:rPr lang="pt-BR" sz="1400" dirty="0" err="1"/>
            <a:t>of</a:t>
          </a:r>
          <a:r>
            <a:rPr lang="pt-BR" sz="1400" dirty="0"/>
            <a:t> 9</a:t>
          </a:r>
        </a:p>
        <a:p>
          <a:r>
            <a:rPr lang="pt-BR" sz="1400" dirty="0" err="1"/>
            <a:t>at</a:t>
          </a:r>
          <a:r>
            <a:rPr lang="pt-BR" sz="1400" dirty="0"/>
            <a:t> </a:t>
          </a:r>
          <a:r>
            <a:rPr lang="pt-BR" sz="1400" dirty="0" err="1"/>
            <a:t>night</a:t>
          </a:r>
          <a:endParaRPr lang="pt-BR" sz="1400" dirty="0"/>
        </a:p>
      </dgm:t>
    </dgm:pt>
    <dgm:pt modelId="{980238F1-F049-4863-8AB6-B72400B1FA64}" type="parTrans" cxnId="{D6BCB41D-956B-4C8D-A0C2-5EAB98B044CE}">
      <dgm:prSet/>
      <dgm:spPr/>
      <dgm:t>
        <a:bodyPr/>
        <a:lstStyle/>
        <a:p>
          <a:endParaRPr lang="pt-BR"/>
        </a:p>
      </dgm:t>
    </dgm:pt>
    <dgm:pt modelId="{E3DBC7D3-3274-433F-A855-10AC1034EAB4}" type="sibTrans" cxnId="{D6BCB41D-956B-4C8D-A0C2-5EAB98B044CE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3" custLinFactNeighborX="2543"/>
      <dgm:spPr/>
    </dgm:pt>
    <dgm:pt modelId="{A13C8866-5B62-4BDB-BBF2-DE40092D29A9}" type="pres">
      <dgm:prSet presAssocID="{CC4BF32C-EB97-40B0-8369-6C8C5C3D0A37}" presName="textNode" presStyleLbl="bgShp" presStyleIdx="0" presStyleCnt="3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3" custScaleY="57966" custLinFactNeighborX="3952" custLinFactNeighborY="5833">
        <dgm:presLayoutVars>
          <dgm:bulletEnabled val="1"/>
        </dgm:presLayoutVars>
      </dgm:prSet>
      <dgm:spPr/>
    </dgm:pt>
    <dgm:pt modelId="{0F2ABF77-0813-437B-86B4-5E7F1A296C1A}" type="pres">
      <dgm:prSet presAssocID="{CC4BF32C-EB97-40B0-8369-6C8C5C3D0A37}" presName="aSpace" presStyleCnt="0"/>
      <dgm:spPr/>
    </dgm:pt>
    <dgm:pt modelId="{C9FA179E-A6EB-4799-BE59-E97CE21AB98D}" type="pres">
      <dgm:prSet presAssocID="{5B80DB0F-019B-4165-B672-1FA7089441F4}" presName="compNode" presStyleCnt="0"/>
      <dgm:spPr/>
    </dgm:pt>
    <dgm:pt modelId="{A5CFB21B-6018-4FC0-8448-F3919FC26E2F}" type="pres">
      <dgm:prSet presAssocID="{5B80DB0F-019B-4165-B672-1FA7089441F4}" presName="aNode" presStyleLbl="bgShp" presStyleIdx="1" presStyleCnt="3" custLinFactNeighborX="-770"/>
      <dgm:spPr/>
    </dgm:pt>
    <dgm:pt modelId="{AD742FE1-D48C-4811-9D8A-32727656DCC3}" type="pres">
      <dgm:prSet presAssocID="{5B80DB0F-019B-4165-B672-1FA7089441F4}" presName="textNode" presStyleLbl="bgShp" presStyleIdx="1" presStyleCnt="3"/>
      <dgm:spPr/>
    </dgm:pt>
    <dgm:pt modelId="{4AD40318-F9E8-4C84-9F29-9FEA11ABEA06}" type="pres">
      <dgm:prSet presAssocID="{5B80DB0F-019B-4165-B672-1FA7089441F4}" presName="compChildNode" presStyleCnt="0"/>
      <dgm:spPr/>
    </dgm:pt>
    <dgm:pt modelId="{5384464B-AB83-4733-ABE6-FF73DE27C34B}" type="pres">
      <dgm:prSet presAssocID="{5B80DB0F-019B-4165-B672-1FA7089441F4}" presName="theInnerList" presStyleCnt="0"/>
      <dgm:spPr/>
    </dgm:pt>
    <dgm:pt modelId="{D43AA504-FB0D-449C-A786-7A508836D515}" type="pres">
      <dgm:prSet presAssocID="{FC822F22-BCE8-4FCD-9B75-C808AC7C47A4}" presName="childNode" presStyleLbl="node1" presStyleIdx="1" presStyleCnt="3" custScaleY="57499" custLinFactNeighborX="0" custLinFactNeighborY="6067">
        <dgm:presLayoutVars>
          <dgm:bulletEnabled val="1"/>
        </dgm:presLayoutVars>
      </dgm:prSet>
      <dgm:spPr/>
    </dgm:pt>
    <dgm:pt modelId="{1FF50421-EDE2-48AB-A062-9D401B55774A}" type="pres">
      <dgm:prSet presAssocID="{5B80DB0F-019B-4165-B672-1FA7089441F4}" presName="aSpace" presStyleCnt="0"/>
      <dgm:spPr/>
    </dgm:pt>
    <dgm:pt modelId="{2135C9B3-02AE-428F-A3AC-C9E6EECABE1E}" type="pres">
      <dgm:prSet presAssocID="{779B315E-124D-4836-8862-598A0C19F565}" presName="compNode" presStyleCnt="0"/>
      <dgm:spPr/>
    </dgm:pt>
    <dgm:pt modelId="{DC308029-843E-4C8F-AA9B-B9FE782DFBCD}" type="pres">
      <dgm:prSet presAssocID="{779B315E-124D-4836-8862-598A0C19F565}" presName="aNode" presStyleLbl="bgShp" presStyleIdx="2" presStyleCnt="3" custLinFactNeighborX="-5220" custLinFactNeighborY="-1519"/>
      <dgm:spPr/>
    </dgm:pt>
    <dgm:pt modelId="{6052200C-59BE-46BF-ACD3-5552DBA8AD8F}" type="pres">
      <dgm:prSet presAssocID="{779B315E-124D-4836-8862-598A0C19F565}" presName="textNode" presStyleLbl="bgShp" presStyleIdx="2" presStyleCnt="3"/>
      <dgm:spPr/>
    </dgm:pt>
    <dgm:pt modelId="{F53CC872-C755-4702-8E85-AF1F843C8C99}" type="pres">
      <dgm:prSet presAssocID="{779B315E-124D-4836-8862-598A0C19F565}" presName="compChildNode" presStyleCnt="0"/>
      <dgm:spPr/>
    </dgm:pt>
    <dgm:pt modelId="{92553530-F207-4D0A-966F-8AC736873718}" type="pres">
      <dgm:prSet presAssocID="{779B315E-124D-4836-8862-598A0C19F565}" presName="theInnerList" presStyleCnt="0"/>
      <dgm:spPr/>
    </dgm:pt>
    <dgm:pt modelId="{2E90C3D8-68EF-45E7-9E2D-E3C77DEDC49F}" type="pres">
      <dgm:prSet presAssocID="{086E1DEB-5BCA-4863-A142-C403C97D6287}" presName="childNode" presStyleLbl="node1" presStyleIdx="2" presStyleCnt="3" custScaleY="56000" custLinFactNeighborX="-6267" custLinFactNeighborY="5497">
        <dgm:presLayoutVars>
          <dgm:bulletEnabled val="1"/>
        </dgm:presLayoutVars>
      </dgm:prSet>
      <dgm:spPr/>
    </dgm:pt>
  </dgm:ptLst>
  <dgm:cxnLst>
    <dgm:cxn modelId="{48B2D112-9219-4E4C-9A55-132AD34D3B3B}" srcId="{C7334CC2-595E-4977-9023-24F256F95D16}" destId="{5B80DB0F-019B-4165-B672-1FA7089441F4}" srcOrd="1" destOrd="0" parTransId="{0B53B72F-3A25-4D6C-A350-37D4C082A53F}" sibTransId="{18E88DBF-9889-4D15-9D0C-83BFE8AAE7A6}"/>
    <dgm:cxn modelId="{D6BCB41D-956B-4C8D-A0C2-5EAB98B044CE}" srcId="{779B315E-124D-4836-8862-598A0C19F565}" destId="{086E1DEB-5BCA-4863-A142-C403C97D6287}" srcOrd="0" destOrd="0" parTransId="{980238F1-F049-4863-8AB6-B72400B1FA64}" sibTransId="{E3DBC7D3-3274-433F-A855-10AC1034EAB4}"/>
    <dgm:cxn modelId="{FFA00823-F37E-4C11-9262-A232BD1456DE}" type="presOf" srcId="{779B315E-124D-4836-8862-598A0C19F565}" destId="{6052200C-59BE-46BF-ACD3-5552DBA8AD8F}" srcOrd="1" destOrd="0" presId="urn:microsoft.com/office/officeart/2005/8/layout/lProcess2"/>
    <dgm:cxn modelId="{0C2F3324-984F-48ED-AEBF-89FD679CEA68}" srcId="{C7334CC2-595E-4977-9023-24F256F95D16}" destId="{779B315E-124D-4836-8862-598A0C19F565}" srcOrd="2" destOrd="0" parTransId="{516320CB-900D-4F23-AB25-412DDE38AD15}" sibTransId="{35B9B64B-3258-45F5-BD54-B97504368518}"/>
    <dgm:cxn modelId="{A077EA32-761C-4D8B-87BD-592AEC1AAF60}" type="presOf" srcId="{086E1DEB-5BCA-4863-A142-C403C97D6287}" destId="{2E90C3D8-68EF-45E7-9E2D-E3C77DEDC49F}" srcOrd="0" destOrd="0" presId="urn:microsoft.com/office/officeart/2005/8/layout/lProcess2"/>
    <dgm:cxn modelId="{94DAC533-5371-446C-BCCD-CF5C592F0234}" type="presOf" srcId="{A3996699-C4C5-49EB-B704-FE3E17879177}" destId="{0F3CE5EC-ECF0-4B1A-BBEC-28BFDD1EBC89}" srcOrd="0" destOrd="0" presId="urn:microsoft.com/office/officeart/2005/8/layout/lProcess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D4AB2487-BE6E-4D8C-AEB5-D44A21ADFB7B}" type="presOf" srcId="{CC4BF32C-EB97-40B0-8369-6C8C5C3D0A37}" destId="{A13C8866-5B62-4BDB-BBF2-DE40092D29A9}" srcOrd="1" destOrd="0" presId="urn:microsoft.com/office/officeart/2005/8/layout/lProcess2"/>
    <dgm:cxn modelId="{BDAACA8E-BD1F-475B-B62C-7ACD296D30F5}" type="presOf" srcId="{5B80DB0F-019B-4165-B672-1FA7089441F4}" destId="{A5CFB21B-6018-4FC0-8448-F3919FC26E2F}" srcOrd="0" destOrd="0" presId="urn:microsoft.com/office/officeart/2005/8/layout/lProcess2"/>
    <dgm:cxn modelId="{A176EE90-2088-4C98-A541-0C220F3207C2}" srcId="{5B80DB0F-019B-4165-B672-1FA7089441F4}" destId="{FC822F22-BCE8-4FCD-9B75-C808AC7C47A4}" srcOrd="0" destOrd="0" parTransId="{7C842DCA-5B6B-4DAC-B8D0-2836899848D5}" sibTransId="{95C17A1A-AF5F-4F9A-BE2B-E4E3C00E1EA9}"/>
    <dgm:cxn modelId="{A95C5FB1-D43D-4D8B-8CB5-24B6D9B45514}" type="presOf" srcId="{779B315E-124D-4836-8862-598A0C19F565}" destId="{DC308029-843E-4C8F-AA9B-B9FE782DFBCD}" srcOrd="0" destOrd="0" presId="urn:microsoft.com/office/officeart/2005/8/layout/lProcess2"/>
    <dgm:cxn modelId="{E13FD2B7-BEA5-4E23-B4F4-CAAD33E3283C}" type="presOf" srcId="{C7334CC2-595E-4977-9023-24F256F95D16}" destId="{3304AE23-9C3D-40E4-8667-5F7AA4DF117B}" srcOrd="0" destOrd="0" presId="urn:microsoft.com/office/officeart/2005/8/layout/lProcess2"/>
    <dgm:cxn modelId="{8FEE85C3-051E-482F-A55C-341217AD8CF8}" type="presOf" srcId="{5B80DB0F-019B-4165-B672-1FA7089441F4}" destId="{AD742FE1-D48C-4811-9D8A-32727656DCC3}" srcOrd="1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C70B94E3-26C6-4DF0-A450-38356B57B246}" type="presOf" srcId="{FC822F22-BCE8-4FCD-9B75-C808AC7C47A4}" destId="{D43AA504-FB0D-449C-A786-7A508836D515}" srcOrd="0" destOrd="0" presId="urn:microsoft.com/office/officeart/2005/8/layout/lProcess2"/>
    <dgm:cxn modelId="{69C18AE6-18F4-486D-AFF1-EF942CCA470F}" type="presOf" srcId="{CC4BF32C-EB97-40B0-8369-6C8C5C3D0A37}" destId="{41E1C3A8-BCCF-4167-8F25-32E319A22C2E}" srcOrd="0" destOrd="0" presId="urn:microsoft.com/office/officeart/2005/8/layout/lProcess2"/>
    <dgm:cxn modelId="{F9B1F461-AD99-40BF-BE0A-890321D50000}" type="presParOf" srcId="{3304AE23-9C3D-40E4-8667-5F7AA4DF117B}" destId="{EA9ECB81-5257-401E-8FEE-26F2D9B4E3E5}" srcOrd="0" destOrd="0" presId="urn:microsoft.com/office/officeart/2005/8/layout/lProcess2"/>
    <dgm:cxn modelId="{82796C02-DE5D-467B-B264-25408E7B034E}" type="presParOf" srcId="{EA9ECB81-5257-401E-8FEE-26F2D9B4E3E5}" destId="{41E1C3A8-BCCF-4167-8F25-32E319A22C2E}" srcOrd="0" destOrd="0" presId="urn:microsoft.com/office/officeart/2005/8/layout/lProcess2"/>
    <dgm:cxn modelId="{A30F6B50-5A55-41E9-8ED7-5214A8D24A84}" type="presParOf" srcId="{EA9ECB81-5257-401E-8FEE-26F2D9B4E3E5}" destId="{A13C8866-5B62-4BDB-BBF2-DE40092D29A9}" srcOrd="1" destOrd="0" presId="urn:microsoft.com/office/officeart/2005/8/layout/lProcess2"/>
    <dgm:cxn modelId="{249DAA79-E0BE-4130-B77B-3BBCD1A0AA4E}" type="presParOf" srcId="{EA9ECB81-5257-401E-8FEE-26F2D9B4E3E5}" destId="{7BD5A8B4-8F3F-4DFE-9338-DA0B789B5F48}" srcOrd="2" destOrd="0" presId="urn:microsoft.com/office/officeart/2005/8/layout/lProcess2"/>
    <dgm:cxn modelId="{47019D77-5605-4147-982A-318D195414C6}" type="presParOf" srcId="{7BD5A8B4-8F3F-4DFE-9338-DA0B789B5F48}" destId="{2B79F0AF-606E-4DF6-855C-797B37B907BC}" srcOrd="0" destOrd="0" presId="urn:microsoft.com/office/officeart/2005/8/layout/lProcess2"/>
    <dgm:cxn modelId="{05BA91B2-F53D-4A0E-936D-21A73142BF5A}" type="presParOf" srcId="{2B79F0AF-606E-4DF6-855C-797B37B907BC}" destId="{0F3CE5EC-ECF0-4B1A-BBEC-28BFDD1EBC89}" srcOrd="0" destOrd="0" presId="urn:microsoft.com/office/officeart/2005/8/layout/lProcess2"/>
    <dgm:cxn modelId="{11B99A04-0FE8-402F-9325-C16E2EF90F9E}" type="presParOf" srcId="{3304AE23-9C3D-40E4-8667-5F7AA4DF117B}" destId="{0F2ABF77-0813-437B-86B4-5E7F1A296C1A}" srcOrd="1" destOrd="0" presId="urn:microsoft.com/office/officeart/2005/8/layout/lProcess2"/>
    <dgm:cxn modelId="{C3A0BE50-3F02-4253-A3C7-E3FF0BBBDA7E}" type="presParOf" srcId="{3304AE23-9C3D-40E4-8667-5F7AA4DF117B}" destId="{C9FA179E-A6EB-4799-BE59-E97CE21AB98D}" srcOrd="2" destOrd="0" presId="urn:microsoft.com/office/officeart/2005/8/layout/lProcess2"/>
    <dgm:cxn modelId="{097E6C81-3698-4527-889B-EE330C17049E}" type="presParOf" srcId="{C9FA179E-A6EB-4799-BE59-E97CE21AB98D}" destId="{A5CFB21B-6018-4FC0-8448-F3919FC26E2F}" srcOrd="0" destOrd="0" presId="urn:microsoft.com/office/officeart/2005/8/layout/lProcess2"/>
    <dgm:cxn modelId="{E9A2E2FC-EAA6-4DDD-AB5A-2DE19A56BB95}" type="presParOf" srcId="{C9FA179E-A6EB-4799-BE59-E97CE21AB98D}" destId="{AD742FE1-D48C-4811-9D8A-32727656DCC3}" srcOrd="1" destOrd="0" presId="urn:microsoft.com/office/officeart/2005/8/layout/lProcess2"/>
    <dgm:cxn modelId="{B89B44C1-BCCC-4892-8F68-F630B883DED9}" type="presParOf" srcId="{C9FA179E-A6EB-4799-BE59-E97CE21AB98D}" destId="{4AD40318-F9E8-4C84-9F29-9FEA11ABEA06}" srcOrd="2" destOrd="0" presId="urn:microsoft.com/office/officeart/2005/8/layout/lProcess2"/>
    <dgm:cxn modelId="{95E7F938-C2F6-4D64-804E-A8AD0D36E54A}" type="presParOf" srcId="{4AD40318-F9E8-4C84-9F29-9FEA11ABEA06}" destId="{5384464B-AB83-4733-ABE6-FF73DE27C34B}" srcOrd="0" destOrd="0" presId="urn:microsoft.com/office/officeart/2005/8/layout/lProcess2"/>
    <dgm:cxn modelId="{7525E57A-B77B-4FA0-A100-2607C7F0F0A2}" type="presParOf" srcId="{5384464B-AB83-4733-ABE6-FF73DE27C34B}" destId="{D43AA504-FB0D-449C-A786-7A508836D515}" srcOrd="0" destOrd="0" presId="urn:microsoft.com/office/officeart/2005/8/layout/lProcess2"/>
    <dgm:cxn modelId="{8AA5CA21-FCE2-4DDE-AD5B-F0EB1B83317D}" type="presParOf" srcId="{3304AE23-9C3D-40E4-8667-5F7AA4DF117B}" destId="{1FF50421-EDE2-48AB-A062-9D401B55774A}" srcOrd="3" destOrd="0" presId="urn:microsoft.com/office/officeart/2005/8/layout/lProcess2"/>
    <dgm:cxn modelId="{D9330FF0-48DE-4053-8726-221A7746EC73}" type="presParOf" srcId="{3304AE23-9C3D-40E4-8667-5F7AA4DF117B}" destId="{2135C9B3-02AE-428F-A3AC-C9E6EECABE1E}" srcOrd="4" destOrd="0" presId="urn:microsoft.com/office/officeart/2005/8/layout/lProcess2"/>
    <dgm:cxn modelId="{68CC9AB9-CED2-4586-B751-40E13A1D578A}" type="presParOf" srcId="{2135C9B3-02AE-428F-A3AC-C9E6EECABE1E}" destId="{DC308029-843E-4C8F-AA9B-B9FE782DFBCD}" srcOrd="0" destOrd="0" presId="urn:microsoft.com/office/officeart/2005/8/layout/lProcess2"/>
    <dgm:cxn modelId="{754E8AEF-83CA-4A5D-B208-B903DB696B80}" type="presParOf" srcId="{2135C9B3-02AE-428F-A3AC-C9E6EECABE1E}" destId="{6052200C-59BE-46BF-ACD3-5552DBA8AD8F}" srcOrd="1" destOrd="0" presId="urn:microsoft.com/office/officeart/2005/8/layout/lProcess2"/>
    <dgm:cxn modelId="{84982BE5-D97D-4A90-812E-DB73AE9A6204}" type="presParOf" srcId="{2135C9B3-02AE-428F-A3AC-C9E6EECABE1E}" destId="{F53CC872-C755-4702-8E85-AF1F843C8C99}" srcOrd="2" destOrd="0" presId="urn:microsoft.com/office/officeart/2005/8/layout/lProcess2"/>
    <dgm:cxn modelId="{D609F8B6-CBAB-415A-8F28-80456363AFCC}" type="presParOf" srcId="{F53CC872-C755-4702-8E85-AF1F843C8C99}" destId="{92553530-F207-4D0A-966F-8AC736873718}" srcOrd="0" destOrd="0" presId="urn:microsoft.com/office/officeart/2005/8/layout/lProcess2"/>
    <dgm:cxn modelId="{77CF4508-FA44-4D06-B18B-290C2724F109}" type="presParOf" srcId="{92553530-F207-4D0A-966F-8AC736873718}" destId="{2E90C3D8-68EF-45E7-9E2D-E3C77DEDC49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0BD07-E317-4E59-AAF7-6B30F677B17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4E7E51-6BD5-44EA-810B-541243E39B49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go</a:t>
          </a:r>
        </a:p>
      </dgm:t>
    </dgm:pt>
    <dgm:pt modelId="{94FAB88E-A533-4A3E-9164-1B184E0DB155}" type="parTrans" cxnId="{96E343DB-2C39-4D28-803B-BE0F99E09D96}">
      <dgm:prSet/>
      <dgm:spPr/>
      <dgm:t>
        <a:bodyPr/>
        <a:lstStyle/>
        <a:p>
          <a:endParaRPr lang="pt-BR"/>
        </a:p>
      </dgm:t>
    </dgm:pt>
    <dgm:pt modelId="{CD72A13B-992C-4007-8392-F9BBF714178E}" type="sibTrans" cxnId="{96E343DB-2C39-4D28-803B-BE0F99E09D96}">
      <dgm:prSet/>
      <dgm:spPr/>
      <dgm:t>
        <a:bodyPr/>
        <a:lstStyle/>
        <a:p>
          <a:endParaRPr lang="pt-BR"/>
        </a:p>
      </dgm:t>
    </dgm:pt>
    <dgm:pt modelId="{94F33BEE-172E-4029-A853-20BAC8D7E55C}">
      <dgm:prSet phldrT="[Texto]"/>
      <dgm:spPr/>
      <dgm:t>
        <a:bodyPr/>
        <a:lstStyle/>
        <a:p>
          <a:r>
            <a:rPr lang="pt-BR" dirty="0" err="1">
              <a:solidFill>
                <a:schemeClr val="tx1"/>
              </a:solidFill>
            </a:rPr>
            <a:t>went</a:t>
          </a:r>
          <a:endParaRPr lang="pt-BR" dirty="0">
            <a:solidFill>
              <a:schemeClr val="tx1"/>
            </a:solidFill>
          </a:endParaRPr>
        </a:p>
      </dgm:t>
    </dgm:pt>
    <dgm:pt modelId="{07D77A19-CEE1-43C7-B354-692467350EA0}" type="parTrans" cxnId="{19DEC9AD-84FA-4CEB-9240-6799F9ACB881}">
      <dgm:prSet/>
      <dgm:spPr/>
      <dgm:t>
        <a:bodyPr/>
        <a:lstStyle/>
        <a:p>
          <a:endParaRPr lang="pt-BR"/>
        </a:p>
      </dgm:t>
    </dgm:pt>
    <dgm:pt modelId="{89968403-8FDC-4471-B960-216A7D1E1178}" type="sibTrans" cxnId="{19DEC9AD-84FA-4CEB-9240-6799F9ACB881}">
      <dgm:prSet/>
      <dgm:spPr/>
      <dgm:t>
        <a:bodyPr/>
        <a:lstStyle/>
        <a:p>
          <a:endParaRPr lang="pt-BR"/>
        </a:p>
      </dgm:t>
    </dgm:pt>
    <dgm:pt modelId="{DFBE377F-884B-4F02-8C6A-E034372EB2DE}" type="pres">
      <dgm:prSet presAssocID="{B5E0BD07-E317-4E59-AAF7-6B30F677B172}" presName="Name0" presStyleCnt="0">
        <dgm:presLayoutVars>
          <dgm:dir/>
          <dgm:resizeHandles val="exact"/>
        </dgm:presLayoutVars>
      </dgm:prSet>
      <dgm:spPr/>
    </dgm:pt>
    <dgm:pt modelId="{F87A7D28-462C-41A3-91E6-C8473553F61A}" type="pres">
      <dgm:prSet presAssocID="{C24E7E51-6BD5-44EA-810B-541243E39B49}" presName="parTxOnly" presStyleLbl="node1" presStyleIdx="0" presStyleCnt="2" custScaleX="110000">
        <dgm:presLayoutVars>
          <dgm:bulletEnabled val="1"/>
        </dgm:presLayoutVars>
      </dgm:prSet>
      <dgm:spPr/>
    </dgm:pt>
    <dgm:pt modelId="{E9727AD8-0E18-4066-9971-E4EAC67E3187}" type="pres">
      <dgm:prSet presAssocID="{CD72A13B-992C-4007-8392-F9BBF714178E}" presName="parSpace" presStyleCnt="0"/>
      <dgm:spPr/>
    </dgm:pt>
    <dgm:pt modelId="{63D89D49-9ADB-47E0-B68E-8487DD600443}" type="pres">
      <dgm:prSet presAssocID="{94F33BEE-172E-4029-A853-20BAC8D7E55C}" presName="parTxOnly" presStyleLbl="node1" presStyleIdx="1" presStyleCnt="2" custScaleX="136272">
        <dgm:presLayoutVars>
          <dgm:bulletEnabled val="1"/>
        </dgm:presLayoutVars>
      </dgm:prSet>
      <dgm:spPr/>
    </dgm:pt>
  </dgm:ptLst>
  <dgm:cxnLst>
    <dgm:cxn modelId="{19DEC9AD-84FA-4CEB-9240-6799F9ACB881}" srcId="{B5E0BD07-E317-4E59-AAF7-6B30F677B172}" destId="{94F33BEE-172E-4029-A853-20BAC8D7E55C}" srcOrd="1" destOrd="0" parTransId="{07D77A19-CEE1-43C7-B354-692467350EA0}" sibTransId="{89968403-8FDC-4471-B960-216A7D1E1178}"/>
    <dgm:cxn modelId="{E1BCC6B4-6973-4891-9C6A-3F7A1663866D}" type="presOf" srcId="{B5E0BD07-E317-4E59-AAF7-6B30F677B172}" destId="{DFBE377F-884B-4F02-8C6A-E034372EB2DE}" srcOrd="0" destOrd="0" presId="urn:microsoft.com/office/officeart/2005/8/layout/hChevron3"/>
    <dgm:cxn modelId="{96E343DB-2C39-4D28-803B-BE0F99E09D96}" srcId="{B5E0BD07-E317-4E59-AAF7-6B30F677B172}" destId="{C24E7E51-6BD5-44EA-810B-541243E39B49}" srcOrd="0" destOrd="0" parTransId="{94FAB88E-A533-4A3E-9164-1B184E0DB155}" sibTransId="{CD72A13B-992C-4007-8392-F9BBF714178E}"/>
    <dgm:cxn modelId="{7318FDEB-A3F3-4125-B10B-4C75DFF9473E}" type="presOf" srcId="{94F33BEE-172E-4029-A853-20BAC8D7E55C}" destId="{63D89D49-9ADB-47E0-B68E-8487DD600443}" srcOrd="0" destOrd="0" presId="urn:microsoft.com/office/officeart/2005/8/layout/hChevron3"/>
    <dgm:cxn modelId="{2526C4F4-E345-4B8B-BF24-767538971B3C}" type="presOf" srcId="{C24E7E51-6BD5-44EA-810B-541243E39B49}" destId="{F87A7D28-462C-41A3-91E6-C8473553F61A}" srcOrd="0" destOrd="0" presId="urn:microsoft.com/office/officeart/2005/8/layout/hChevron3"/>
    <dgm:cxn modelId="{1000EC17-6FAD-42FB-9CAA-38D2424CAB0A}" type="presParOf" srcId="{DFBE377F-884B-4F02-8C6A-E034372EB2DE}" destId="{F87A7D28-462C-41A3-91E6-C8473553F61A}" srcOrd="0" destOrd="0" presId="urn:microsoft.com/office/officeart/2005/8/layout/hChevron3"/>
    <dgm:cxn modelId="{CDCB4EA7-D0C1-4DC4-9F82-49961EC78DD2}" type="presParOf" srcId="{DFBE377F-884B-4F02-8C6A-E034372EB2DE}" destId="{E9727AD8-0E18-4066-9971-E4EAC67E3187}" srcOrd="1" destOrd="0" presId="urn:microsoft.com/office/officeart/2005/8/layout/hChevron3"/>
    <dgm:cxn modelId="{26C09A27-B8D8-4D1F-AFD9-F6CD971592BA}" type="presParOf" srcId="{DFBE377F-884B-4F02-8C6A-E034372EB2DE}" destId="{63D89D49-9ADB-47E0-B68E-8487DD600443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E0BD07-E317-4E59-AAF7-6B30F677B17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4E7E51-6BD5-44EA-810B-541243E39B49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do</a:t>
          </a:r>
        </a:p>
      </dgm:t>
    </dgm:pt>
    <dgm:pt modelId="{94FAB88E-A533-4A3E-9164-1B184E0DB155}" type="parTrans" cxnId="{96E343DB-2C39-4D28-803B-BE0F99E09D96}">
      <dgm:prSet/>
      <dgm:spPr/>
      <dgm:t>
        <a:bodyPr/>
        <a:lstStyle/>
        <a:p>
          <a:endParaRPr lang="pt-BR"/>
        </a:p>
      </dgm:t>
    </dgm:pt>
    <dgm:pt modelId="{CD72A13B-992C-4007-8392-F9BBF714178E}" type="sibTrans" cxnId="{96E343DB-2C39-4D28-803B-BE0F99E09D96}">
      <dgm:prSet/>
      <dgm:spPr/>
      <dgm:t>
        <a:bodyPr/>
        <a:lstStyle/>
        <a:p>
          <a:endParaRPr lang="pt-BR"/>
        </a:p>
      </dgm:t>
    </dgm:pt>
    <dgm:pt modelId="{94F33BEE-172E-4029-A853-20BAC8D7E55C}">
      <dgm:prSet phldrT="[Texto]"/>
      <dgm:spPr/>
      <dgm:t>
        <a:bodyPr/>
        <a:lstStyle/>
        <a:p>
          <a:r>
            <a:rPr lang="pt-BR" dirty="0" err="1">
              <a:solidFill>
                <a:schemeClr val="tx1"/>
              </a:solidFill>
            </a:rPr>
            <a:t>did</a:t>
          </a:r>
          <a:endParaRPr lang="pt-BR" dirty="0">
            <a:solidFill>
              <a:schemeClr val="tx1"/>
            </a:solidFill>
          </a:endParaRPr>
        </a:p>
      </dgm:t>
    </dgm:pt>
    <dgm:pt modelId="{07D77A19-CEE1-43C7-B354-692467350EA0}" type="parTrans" cxnId="{19DEC9AD-84FA-4CEB-9240-6799F9ACB881}">
      <dgm:prSet/>
      <dgm:spPr/>
      <dgm:t>
        <a:bodyPr/>
        <a:lstStyle/>
        <a:p>
          <a:endParaRPr lang="pt-BR"/>
        </a:p>
      </dgm:t>
    </dgm:pt>
    <dgm:pt modelId="{89968403-8FDC-4471-B960-216A7D1E1178}" type="sibTrans" cxnId="{19DEC9AD-84FA-4CEB-9240-6799F9ACB881}">
      <dgm:prSet/>
      <dgm:spPr/>
      <dgm:t>
        <a:bodyPr/>
        <a:lstStyle/>
        <a:p>
          <a:endParaRPr lang="pt-BR"/>
        </a:p>
      </dgm:t>
    </dgm:pt>
    <dgm:pt modelId="{DFBE377F-884B-4F02-8C6A-E034372EB2DE}" type="pres">
      <dgm:prSet presAssocID="{B5E0BD07-E317-4E59-AAF7-6B30F677B172}" presName="Name0" presStyleCnt="0">
        <dgm:presLayoutVars>
          <dgm:dir/>
          <dgm:resizeHandles val="exact"/>
        </dgm:presLayoutVars>
      </dgm:prSet>
      <dgm:spPr/>
    </dgm:pt>
    <dgm:pt modelId="{F87A7D28-462C-41A3-91E6-C8473553F61A}" type="pres">
      <dgm:prSet presAssocID="{C24E7E51-6BD5-44EA-810B-541243E39B49}" presName="parTxOnly" presStyleLbl="node1" presStyleIdx="0" presStyleCnt="2" custScaleX="110000">
        <dgm:presLayoutVars>
          <dgm:bulletEnabled val="1"/>
        </dgm:presLayoutVars>
      </dgm:prSet>
      <dgm:spPr/>
    </dgm:pt>
    <dgm:pt modelId="{E9727AD8-0E18-4066-9971-E4EAC67E3187}" type="pres">
      <dgm:prSet presAssocID="{CD72A13B-992C-4007-8392-F9BBF714178E}" presName="parSpace" presStyleCnt="0"/>
      <dgm:spPr/>
    </dgm:pt>
    <dgm:pt modelId="{63D89D49-9ADB-47E0-B68E-8487DD600443}" type="pres">
      <dgm:prSet presAssocID="{94F33BEE-172E-4029-A853-20BAC8D7E55C}" presName="parTxOnly" presStyleLbl="node1" presStyleIdx="1" presStyleCnt="2" custScaleX="136272">
        <dgm:presLayoutVars>
          <dgm:bulletEnabled val="1"/>
        </dgm:presLayoutVars>
      </dgm:prSet>
      <dgm:spPr/>
    </dgm:pt>
  </dgm:ptLst>
  <dgm:cxnLst>
    <dgm:cxn modelId="{AE4AFB14-B815-4675-A90E-49E9B176B521}" type="presOf" srcId="{B5E0BD07-E317-4E59-AAF7-6B30F677B172}" destId="{DFBE377F-884B-4F02-8C6A-E034372EB2DE}" srcOrd="0" destOrd="0" presId="urn:microsoft.com/office/officeart/2005/8/layout/hChevron3"/>
    <dgm:cxn modelId="{CD453587-459F-44E4-A37C-5998058A43E5}" type="presOf" srcId="{C24E7E51-6BD5-44EA-810B-541243E39B49}" destId="{F87A7D28-462C-41A3-91E6-C8473553F61A}" srcOrd="0" destOrd="0" presId="urn:microsoft.com/office/officeart/2005/8/layout/hChevron3"/>
    <dgm:cxn modelId="{E4CEB9A3-846A-4208-9A3B-9DE6E268773C}" type="presOf" srcId="{94F33BEE-172E-4029-A853-20BAC8D7E55C}" destId="{63D89D49-9ADB-47E0-B68E-8487DD600443}" srcOrd="0" destOrd="0" presId="urn:microsoft.com/office/officeart/2005/8/layout/hChevron3"/>
    <dgm:cxn modelId="{19DEC9AD-84FA-4CEB-9240-6799F9ACB881}" srcId="{B5E0BD07-E317-4E59-AAF7-6B30F677B172}" destId="{94F33BEE-172E-4029-A853-20BAC8D7E55C}" srcOrd="1" destOrd="0" parTransId="{07D77A19-CEE1-43C7-B354-692467350EA0}" sibTransId="{89968403-8FDC-4471-B960-216A7D1E1178}"/>
    <dgm:cxn modelId="{96E343DB-2C39-4D28-803B-BE0F99E09D96}" srcId="{B5E0BD07-E317-4E59-AAF7-6B30F677B172}" destId="{C24E7E51-6BD5-44EA-810B-541243E39B49}" srcOrd="0" destOrd="0" parTransId="{94FAB88E-A533-4A3E-9164-1B184E0DB155}" sibTransId="{CD72A13B-992C-4007-8392-F9BBF714178E}"/>
    <dgm:cxn modelId="{E679F7CB-CE5A-4CCB-B34B-D0517ECF05E6}" type="presParOf" srcId="{DFBE377F-884B-4F02-8C6A-E034372EB2DE}" destId="{F87A7D28-462C-41A3-91E6-C8473553F61A}" srcOrd="0" destOrd="0" presId="urn:microsoft.com/office/officeart/2005/8/layout/hChevron3"/>
    <dgm:cxn modelId="{00625521-F028-4DD6-BBD6-68F618C5BAD2}" type="presParOf" srcId="{DFBE377F-884B-4F02-8C6A-E034372EB2DE}" destId="{E9727AD8-0E18-4066-9971-E4EAC67E3187}" srcOrd="1" destOrd="0" presId="urn:microsoft.com/office/officeart/2005/8/layout/hChevron3"/>
    <dgm:cxn modelId="{72DC404F-A491-4358-8668-61082C43D45B}" type="presParOf" srcId="{DFBE377F-884B-4F02-8C6A-E034372EB2DE}" destId="{63D89D49-9ADB-47E0-B68E-8487DD600443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E0BD07-E317-4E59-AAF7-6B30F677B17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4E7E51-6BD5-44EA-810B-541243E39B49}">
      <dgm:prSet phldrT="[Texto]"/>
      <dgm:spPr/>
      <dgm:t>
        <a:bodyPr/>
        <a:lstStyle/>
        <a:p>
          <a:r>
            <a:rPr lang="pt-BR" dirty="0" err="1">
              <a:solidFill>
                <a:schemeClr val="tx1"/>
              </a:solidFill>
            </a:rPr>
            <a:t>see</a:t>
          </a:r>
          <a:endParaRPr lang="pt-BR" dirty="0">
            <a:solidFill>
              <a:schemeClr val="tx1"/>
            </a:solidFill>
          </a:endParaRPr>
        </a:p>
      </dgm:t>
    </dgm:pt>
    <dgm:pt modelId="{94FAB88E-A533-4A3E-9164-1B184E0DB155}" type="parTrans" cxnId="{96E343DB-2C39-4D28-803B-BE0F99E09D96}">
      <dgm:prSet/>
      <dgm:spPr/>
      <dgm:t>
        <a:bodyPr/>
        <a:lstStyle/>
        <a:p>
          <a:endParaRPr lang="pt-BR"/>
        </a:p>
      </dgm:t>
    </dgm:pt>
    <dgm:pt modelId="{CD72A13B-992C-4007-8392-F9BBF714178E}" type="sibTrans" cxnId="{96E343DB-2C39-4D28-803B-BE0F99E09D96}">
      <dgm:prSet/>
      <dgm:spPr/>
      <dgm:t>
        <a:bodyPr/>
        <a:lstStyle/>
        <a:p>
          <a:endParaRPr lang="pt-BR"/>
        </a:p>
      </dgm:t>
    </dgm:pt>
    <dgm:pt modelId="{94F33BEE-172E-4029-A853-20BAC8D7E55C}">
      <dgm:prSet phldrT="[Texto]"/>
      <dgm:spPr/>
      <dgm:t>
        <a:bodyPr/>
        <a:lstStyle/>
        <a:p>
          <a:r>
            <a:rPr lang="pt-BR" dirty="0" err="1">
              <a:solidFill>
                <a:schemeClr val="tx1"/>
              </a:solidFill>
            </a:rPr>
            <a:t>saw</a:t>
          </a:r>
          <a:endParaRPr lang="pt-BR" dirty="0">
            <a:solidFill>
              <a:schemeClr val="tx1"/>
            </a:solidFill>
          </a:endParaRPr>
        </a:p>
      </dgm:t>
    </dgm:pt>
    <dgm:pt modelId="{07D77A19-CEE1-43C7-B354-692467350EA0}" type="parTrans" cxnId="{19DEC9AD-84FA-4CEB-9240-6799F9ACB881}">
      <dgm:prSet/>
      <dgm:spPr/>
      <dgm:t>
        <a:bodyPr/>
        <a:lstStyle/>
        <a:p>
          <a:endParaRPr lang="pt-BR"/>
        </a:p>
      </dgm:t>
    </dgm:pt>
    <dgm:pt modelId="{89968403-8FDC-4471-B960-216A7D1E1178}" type="sibTrans" cxnId="{19DEC9AD-84FA-4CEB-9240-6799F9ACB881}">
      <dgm:prSet/>
      <dgm:spPr/>
      <dgm:t>
        <a:bodyPr/>
        <a:lstStyle/>
        <a:p>
          <a:endParaRPr lang="pt-BR"/>
        </a:p>
      </dgm:t>
    </dgm:pt>
    <dgm:pt modelId="{DFBE377F-884B-4F02-8C6A-E034372EB2DE}" type="pres">
      <dgm:prSet presAssocID="{B5E0BD07-E317-4E59-AAF7-6B30F677B172}" presName="Name0" presStyleCnt="0">
        <dgm:presLayoutVars>
          <dgm:dir/>
          <dgm:resizeHandles val="exact"/>
        </dgm:presLayoutVars>
      </dgm:prSet>
      <dgm:spPr/>
    </dgm:pt>
    <dgm:pt modelId="{F87A7D28-462C-41A3-91E6-C8473553F61A}" type="pres">
      <dgm:prSet presAssocID="{C24E7E51-6BD5-44EA-810B-541243E39B49}" presName="parTxOnly" presStyleLbl="node1" presStyleIdx="0" presStyleCnt="2" custScaleX="110000">
        <dgm:presLayoutVars>
          <dgm:bulletEnabled val="1"/>
        </dgm:presLayoutVars>
      </dgm:prSet>
      <dgm:spPr/>
    </dgm:pt>
    <dgm:pt modelId="{E9727AD8-0E18-4066-9971-E4EAC67E3187}" type="pres">
      <dgm:prSet presAssocID="{CD72A13B-992C-4007-8392-F9BBF714178E}" presName="parSpace" presStyleCnt="0"/>
      <dgm:spPr/>
    </dgm:pt>
    <dgm:pt modelId="{63D89D49-9ADB-47E0-B68E-8487DD600443}" type="pres">
      <dgm:prSet presAssocID="{94F33BEE-172E-4029-A853-20BAC8D7E55C}" presName="parTxOnly" presStyleLbl="node1" presStyleIdx="1" presStyleCnt="2" custScaleX="136272">
        <dgm:presLayoutVars>
          <dgm:bulletEnabled val="1"/>
        </dgm:presLayoutVars>
      </dgm:prSet>
      <dgm:spPr/>
    </dgm:pt>
  </dgm:ptLst>
  <dgm:cxnLst>
    <dgm:cxn modelId="{F64EFD24-B1ED-4345-8B1B-939DA4D2535D}" type="presOf" srcId="{C24E7E51-6BD5-44EA-810B-541243E39B49}" destId="{F87A7D28-462C-41A3-91E6-C8473553F61A}" srcOrd="0" destOrd="0" presId="urn:microsoft.com/office/officeart/2005/8/layout/hChevron3"/>
    <dgm:cxn modelId="{5534C398-A11E-43AB-A731-B0263193D171}" type="presOf" srcId="{B5E0BD07-E317-4E59-AAF7-6B30F677B172}" destId="{DFBE377F-884B-4F02-8C6A-E034372EB2DE}" srcOrd="0" destOrd="0" presId="urn:microsoft.com/office/officeart/2005/8/layout/hChevron3"/>
    <dgm:cxn modelId="{19DEC9AD-84FA-4CEB-9240-6799F9ACB881}" srcId="{B5E0BD07-E317-4E59-AAF7-6B30F677B172}" destId="{94F33BEE-172E-4029-A853-20BAC8D7E55C}" srcOrd="1" destOrd="0" parTransId="{07D77A19-CEE1-43C7-B354-692467350EA0}" sibTransId="{89968403-8FDC-4471-B960-216A7D1E1178}"/>
    <dgm:cxn modelId="{6F40EAB6-5986-4ECA-AC7D-79D0245C26F2}" type="presOf" srcId="{94F33BEE-172E-4029-A853-20BAC8D7E55C}" destId="{63D89D49-9ADB-47E0-B68E-8487DD600443}" srcOrd="0" destOrd="0" presId="urn:microsoft.com/office/officeart/2005/8/layout/hChevron3"/>
    <dgm:cxn modelId="{96E343DB-2C39-4D28-803B-BE0F99E09D96}" srcId="{B5E0BD07-E317-4E59-AAF7-6B30F677B172}" destId="{C24E7E51-6BD5-44EA-810B-541243E39B49}" srcOrd="0" destOrd="0" parTransId="{94FAB88E-A533-4A3E-9164-1B184E0DB155}" sibTransId="{CD72A13B-992C-4007-8392-F9BBF714178E}"/>
    <dgm:cxn modelId="{0373D40A-A709-4F34-9216-2BC4F4AE5DE2}" type="presParOf" srcId="{DFBE377F-884B-4F02-8C6A-E034372EB2DE}" destId="{F87A7D28-462C-41A3-91E6-C8473553F61A}" srcOrd="0" destOrd="0" presId="urn:microsoft.com/office/officeart/2005/8/layout/hChevron3"/>
    <dgm:cxn modelId="{BA768909-0CF1-45F2-807F-91F8B4499218}" type="presParOf" srcId="{DFBE377F-884B-4F02-8C6A-E034372EB2DE}" destId="{E9727AD8-0E18-4066-9971-E4EAC67E3187}" srcOrd="1" destOrd="0" presId="urn:microsoft.com/office/officeart/2005/8/layout/hChevron3"/>
    <dgm:cxn modelId="{29A0F22E-24F2-4363-B5F0-A17142B33969}" type="presParOf" srcId="{DFBE377F-884B-4F02-8C6A-E034372EB2DE}" destId="{63D89D49-9ADB-47E0-B68E-8487DD600443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E0BD07-E317-4E59-AAF7-6B30F677B17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4E7E51-6BD5-44EA-810B-541243E39B49}">
      <dgm:prSet phldrT="[Texto]"/>
      <dgm:spPr/>
      <dgm:t>
        <a:bodyPr/>
        <a:lstStyle/>
        <a:p>
          <a:r>
            <a:rPr lang="pt-BR" dirty="0" err="1">
              <a:solidFill>
                <a:schemeClr val="tx1"/>
              </a:solidFill>
            </a:rPr>
            <a:t>think</a:t>
          </a:r>
          <a:endParaRPr lang="pt-BR" dirty="0">
            <a:solidFill>
              <a:schemeClr val="tx1"/>
            </a:solidFill>
          </a:endParaRPr>
        </a:p>
      </dgm:t>
    </dgm:pt>
    <dgm:pt modelId="{94FAB88E-A533-4A3E-9164-1B184E0DB155}" type="parTrans" cxnId="{96E343DB-2C39-4D28-803B-BE0F99E09D96}">
      <dgm:prSet/>
      <dgm:spPr/>
      <dgm:t>
        <a:bodyPr/>
        <a:lstStyle/>
        <a:p>
          <a:endParaRPr lang="pt-BR"/>
        </a:p>
      </dgm:t>
    </dgm:pt>
    <dgm:pt modelId="{CD72A13B-992C-4007-8392-F9BBF714178E}" type="sibTrans" cxnId="{96E343DB-2C39-4D28-803B-BE0F99E09D96}">
      <dgm:prSet/>
      <dgm:spPr/>
      <dgm:t>
        <a:bodyPr/>
        <a:lstStyle/>
        <a:p>
          <a:endParaRPr lang="pt-BR"/>
        </a:p>
      </dgm:t>
    </dgm:pt>
    <dgm:pt modelId="{94F33BEE-172E-4029-A853-20BAC8D7E55C}">
      <dgm:prSet phldrT="[Texto]"/>
      <dgm:spPr/>
      <dgm:t>
        <a:bodyPr/>
        <a:lstStyle/>
        <a:p>
          <a:r>
            <a:rPr lang="pt-BR" dirty="0" err="1">
              <a:solidFill>
                <a:schemeClr val="tx1"/>
              </a:solidFill>
            </a:rPr>
            <a:t>thought</a:t>
          </a:r>
          <a:endParaRPr lang="pt-BR" dirty="0">
            <a:solidFill>
              <a:schemeClr val="tx1"/>
            </a:solidFill>
          </a:endParaRPr>
        </a:p>
      </dgm:t>
    </dgm:pt>
    <dgm:pt modelId="{07D77A19-CEE1-43C7-B354-692467350EA0}" type="parTrans" cxnId="{19DEC9AD-84FA-4CEB-9240-6799F9ACB881}">
      <dgm:prSet/>
      <dgm:spPr/>
      <dgm:t>
        <a:bodyPr/>
        <a:lstStyle/>
        <a:p>
          <a:endParaRPr lang="pt-BR"/>
        </a:p>
      </dgm:t>
    </dgm:pt>
    <dgm:pt modelId="{89968403-8FDC-4471-B960-216A7D1E1178}" type="sibTrans" cxnId="{19DEC9AD-84FA-4CEB-9240-6799F9ACB881}">
      <dgm:prSet/>
      <dgm:spPr/>
      <dgm:t>
        <a:bodyPr/>
        <a:lstStyle/>
        <a:p>
          <a:endParaRPr lang="pt-BR"/>
        </a:p>
      </dgm:t>
    </dgm:pt>
    <dgm:pt modelId="{DFBE377F-884B-4F02-8C6A-E034372EB2DE}" type="pres">
      <dgm:prSet presAssocID="{B5E0BD07-E317-4E59-AAF7-6B30F677B172}" presName="Name0" presStyleCnt="0">
        <dgm:presLayoutVars>
          <dgm:dir/>
          <dgm:resizeHandles val="exact"/>
        </dgm:presLayoutVars>
      </dgm:prSet>
      <dgm:spPr/>
    </dgm:pt>
    <dgm:pt modelId="{F87A7D28-462C-41A3-91E6-C8473553F61A}" type="pres">
      <dgm:prSet presAssocID="{C24E7E51-6BD5-44EA-810B-541243E39B49}" presName="parTxOnly" presStyleLbl="node1" presStyleIdx="0" presStyleCnt="2" custScaleX="110000">
        <dgm:presLayoutVars>
          <dgm:bulletEnabled val="1"/>
        </dgm:presLayoutVars>
      </dgm:prSet>
      <dgm:spPr/>
    </dgm:pt>
    <dgm:pt modelId="{E9727AD8-0E18-4066-9971-E4EAC67E3187}" type="pres">
      <dgm:prSet presAssocID="{CD72A13B-992C-4007-8392-F9BBF714178E}" presName="parSpace" presStyleCnt="0"/>
      <dgm:spPr/>
    </dgm:pt>
    <dgm:pt modelId="{63D89D49-9ADB-47E0-B68E-8487DD600443}" type="pres">
      <dgm:prSet presAssocID="{94F33BEE-172E-4029-A853-20BAC8D7E55C}" presName="parTxOnly" presStyleLbl="node1" presStyleIdx="1" presStyleCnt="2" custScaleX="136272">
        <dgm:presLayoutVars>
          <dgm:bulletEnabled val="1"/>
        </dgm:presLayoutVars>
      </dgm:prSet>
      <dgm:spPr/>
    </dgm:pt>
  </dgm:ptLst>
  <dgm:cxnLst>
    <dgm:cxn modelId="{3A06BB85-01F4-4AF8-9E54-20754CFA30D3}" type="presOf" srcId="{94F33BEE-172E-4029-A853-20BAC8D7E55C}" destId="{63D89D49-9ADB-47E0-B68E-8487DD600443}" srcOrd="0" destOrd="0" presId="urn:microsoft.com/office/officeart/2005/8/layout/hChevron3"/>
    <dgm:cxn modelId="{52CF1EAD-FED3-4A48-B832-1902070ADD9B}" type="presOf" srcId="{C24E7E51-6BD5-44EA-810B-541243E39B49}" destId="{F87A7D28-462C-41A3-91E6-C8473553F61A}" srcOrd="0" destOrd="0" presId="urn:microsoft.com/office/officeart/2005/8/layout/hChevron3"/>
    <dgm:cxn modelId="{19DEC9AD-84FA-4CEB-9240-6799F9ACB881}" srcId="{B5E0BD07-E317-4E59-AAF7-6B30F677B172}" destId="{94F33BEE-172E-4029-A853-20BAC8D7E55C}" srcOrd="1" destOrd="0" parTransId="{07D77A19-CEE1-43C7-B354-692467350EA0}" sibTransId="{89968403-8FDC-4471-B960-216A7D1E1178}"/>
    <dgm:cxn modelId="{3486BCB5-34D9-4BD0-9D06-3EDA88D5DFBE}" type="presOf" srcId="{B5E0BD07-E317-4E59-AAF7-6B30F677B172}" destId="{DFBE377F-884B-4F02-8C6A-E034372EB2DE}" srcOrd="0" destOrd="0" presId="urn:microsoft.com/office/officeart/2005/8/layout/hChevron3"/>
    <dgm:cxn modelId="{96E343DB-2C39-4D28-803B-BE0F99E09D96}" srcId="{B5E0BD07-E317-4E59-AAF7-6B30F677B172}" destId="{C24E7E51-6BD5-44EA-810B-541243E39B49}" srcOrd="0" destOrd="0" parTransId="{94FAB88E-A533-4A3E-9164-1B184E0DB155}" sibTransId="{CD72A13B-992C-4007-8392-F9BBF714178E}"/>
    <dgm:cxn modelId="{034D5557-41CF-4BF8-909C-A41CE44BDA6D}" type="presParOf" srcId="{DFBE377F-884B-4F02-8C6A-E034372EB2DE}" destId="{F87A7D28-462C-41A3-91E6-C8473553F61A}" srcOrd="0" destOrd="0" presId="urn:microsoft.com/office/officeart/2005/8/layout/hChevron3"/>
    <dgm:cxn modelId="{76D478F8-5168-4C73-A131-F531C4313D74}" type="presParOf" srcId="{DFBE377F-884B-4F02-8C6A-E034372EB2DE}" destId="{E9727AD8-0E18-4066-9971-E4EAC67E3187}" srcOrd="1" destOrd="0" presId="urn:microsoft.com/office/officeart/2005/8/layout/hChevron3"/>
    <dgm:cxn modelId="{F5B08D25-4BCA-4C3D-948C-E4C9BF1CAA43}" type="presParOf" srcId="{DFBE377F-884B-4F02-8C6A-E034372EB2DE}" destId="{63D89D49-9ADB-47E0-B68E-8487DD600443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77660" y="0"/>
          <a:ext cx="3008387" cy="30167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In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/>
            <a:t>Usado para se referir a anos, meses e períodos do dia.</a:t>
          </a:r>
        </a:p>
      </dsp:txBody>
      <dsp:txXfrm>
        <a:off x="77660" y="0"/>
        <a:ext cx="3008387" cy="905034"/>
      </dsp:txXfrm>
    </dsp:sp>
    <dsp:sp modelId="{0F3CE5EC-ECF0-4B1A-BBEC-28BFDD1EBC89}">
      <dsp:nvSpPr>
        <dsp:cNvPr id="0" name=""/>
        <dsp:cNvSpPr/>
      </dsp:nvSpPr>
      <dsp:spPr>
        <a:xfrm>
          <a:off x="397109" y="1431537"/>
          <a:ext cx="2406710" cy="113665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in</a:t>
          </a:r>
          <a:r>
            <a:rPr lang="pt-BR" sz="1400" kern="1200" baseline="0" dirty="0"/>
            <a:t> 2023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 dirty="0"/>
            <a:t>in July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baseline="0" dirty="0"/>
            <a:t>in </a:t>
          </a:r>
          <a:r>
            <a:rPr lang="pt-BR" sz="1400" kern="1200" baseline="0" dirty="0" err="1"/>
            <a:t>the</a:t>
          </a:r>
          <a:r>
            <a:rPr lang="pt-BR" sz="1400" kern="1200" baseline="0" dirty="0"/>
            <a:t> </a:t>
          </a:r>
          <a:r>
            <a:rPr lang="pt-BR" sz="1400" kern="1200" baseline="0" dirty="0" err="1"/>
            <a:t>morning</a:t>
          </a:r>
          <a:endParaRPr lang="pt-BR" sz="1400" kern="1200" baseline="0" dirty="0"/>
        </a:p>
      </dsp:txBody>
      <dsp:txXfrm>
        <a:off x="430401" y="1464829"/>
        <a:ext cx="2340126" cy="1070075"/>
      </dsp:txXfrm>
    </dsp:sp>
    <dsp:sp modelId="{A5CFB21B-6018-4FC0-8448-F3919FC26E2F}">
      <dsp:nvSpPr>
        <dsp:cNvPr id="0" name=""/>
        <dsp:cNvSpPr/>
      </dsp:nvSpPr>
      <dsp:spPr>
        <a:xfrm>
          <a:off x="3212009" y="0"/>
          <a:ext cx="3008387" cy="30167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 err="1"/>
            <a:t>On</a:t>
          </a:r>
          <a:endParaRPr lang="pt-BR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/>
            <a:t>Usado para se referir a datas completas, dias da semana e dias específicos.</a:t>
          </a:r>
        </a:p>
      </dsp:txBody>
      <dsp:txXfrm>
        <a:off x="3212009" y="0"/>
        <a:ext cx="3008387" cy="905034"/>
      </dsp:txXfrm>
    </dsp:sp>
    <dsp:sp modelId="{D43AA504-FB0D-449C-A786-7A508836D515}">
      <dsp:nvSpPr>
        <dsp:cNvPr id="0" name=""/>
        <dsp:cNvSpPr/>
      </dsp:nvSpPr>
      <dsp:spPr>
        <a:xfrm>
          <a:off x="3536012" y="1440704"/>
          <a:ext cx="2406710" cy="112750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on</a:t>
          </a:r>
          <a:r>
            <a:rPr lang="pt-BR" sz="1400" kern="1200" dirty="0"/>
            <a:t> </a:t>
          </a:r>
          <a:r>
            <a:rPr lang="pt-BR" sz="1400" kern="1200" dirty="0" err="1"/>
            <a:t>Saturday</a:t>
          </a:r>
          <a:endParaRPr lang="pt-B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on</a:t>
          </a:r>
          <a:r>
            <a:rPr lang="pt-BR" sz="1400" kern="1200" dirty="0"/>
            <a:t> </a:t>
          </a:r>
          <a:r>
            <a:rPr lang="pt-BR" sz="1400" kern="1200" dirty="0" err="1"/>
            <a:t>October</a:t>
          </a:r>
          <a:r>
            <a:rPr lang="pt-BR" sz="1400" kern="1200" dirty="0"/>
            <a:t> 2</a:t>
          </a:r>
          <a:r>
            <a:rPr lang="pt-BR" sz="1400" kern="1200" baseline="30000" dirty="0"/>
            <a:t>nd</a:t>
          </a:r>
          <a:r>
            <a:rPr lang="pt-BR" sz="1400" kern="1200" dirty="0"/>
            <a:t>, 2023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on</a:t>
          </a:r>
          <a:r>
            <a:rPr lang="pt-BR" sz="1400" kern="1200" dirty="0"/>
            <a:t> New </a:t>
          </a:r>
          <a:r>
            <a:rPr lang="pt-BR" sz="1400" kern="1200" dirty="0" err="1"/>
            <a:t>Years</a:t>
          </a:r>
          <a:r>
            <a:rPr lang="pt-BR" sz="1400" kern="1200" dirty="0"/>
            <a:t> </a:t>
          </a:r>
          <a:r>
            <a:rPr lang="pt-BR" sz="1400" kern="1200" dirty="0" err="1"/>
            <a:t>Eve</a:t>
          </a:r>
          <a:r>
            <a:rPr lang="pt-BR" sz="1400" kern="1200" dirty="0"/>
            <a:t> </a:t>
          </a:r>
        </a:p>
      </dsp:txBody>
      <dsp:txXfrm>
        <a:off x="3569035" y="1473727"/>
        <a:ext cx="2340664" cy="1061455"/>
      </dsp:txXfrm>
    </dsp:sp>
    <dsp:sp modelId="{DC308029-843E-4C8F-AA9B-B9FE782DFBCD}">
      <dsp:nvSpPr>
        <dsp:cNvPr id="0" name=""/>
        <dsp:cNvSpPr/>
      </dsp:nvSpPr>
      <dsp:spPr>
        <a:xfrm>
          <a:off x="6312153" y="0"/>
          <a:ext cx="3008387" cy="30167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At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/>
            <a:t>Usado para se referir a horas, períodos de tempo específicos e o período noturno.</a:t>
          </a:r>
        </a:p>
      </dsp:txBody>
      <dsp:txXfrm>
        <a:off x="6312153" y="0"/>
        <a:ext cx="3008387" cy="905034"/>
      </dsp:txXfrm>
    </dsp:sp>
    <dsp:sp modelId="{2E90C3D8-68EF-45E7-9E2D-E3C77DEDC49F}">
      <dsp:nvSpPr>
        <dsp:cNvPr id="0" name=""/>
        <dsp:cNvSpPr/>
      </dsp:nvSpPr>
      <dsp:spPr>
        <a:xfrm>
          <a:off x="6619201" y="1444224"/>
          <a:ext cx="2406710" cy="109810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at</a:t>
          </a:r>
          <a:r>
            <a:rPr lang="pt-BR" sz="1400" kern="1200" dirty="0"/>
            <a:t> 8 </a:t>
          </a:r>
          <a:r>
            <a:rPr lang="pt-BR" sz="1400" kern="1200" dirty="0" err="1"/>
            <a:t>o’clock</a:t>
          </a:r>
          <a:endParaRPr lang="pt-B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at</a:t>
          </a:r>
          <a:r>
            <a:rPr lang="pt-BR" sz="1400" kern="1200" dirty="0"/>
            <a:t> </a:t>
          </a:r>
          <a:r>
            <a:rPr lang="pt-BR" sz="1400" kern="1200" dirty="0" err="1"/>
            <a:t>the</a:t>
          </a:r>
          <a:r>
            <a:rPr lang="pt-BR" sz="1400" kern="1200" dirty="0"/>
            <a:t> age </a:t>
          </a:r>
          <a:r>
            <a:rPr lang="pt-BR" sz="1400" kern="1200" dirty="0" err="1"/>
            <a:t>of</a:t>
          </a:r>
          <a:r>
            <a:rPr lang="pt-BR" sz="1400" kern="1200" dirty="0"/>
            <a:t> 9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at</a:t>
          </a:r>
          <a:r>
            <a:rPr lang="pt-BR" sz="1400" kern="1200" dirty="0"/>
            <a:t> </a:t>
          </a:r>
          <a:r>
            <a:rPr lang="pt-BR" sz="1400" kern="1200" dirty="0" err="1"/>
            <a:t>night</a:t>
          </a:r>
          <a:endParaRPr lang="pt-BR" sz="1400" kern="1200" dirty="0"/>
        </a:p>
      </dsp:txBody>
      <dsp:txXfrm>
        <a:off x="6651363" y="1476386"/>
        <a:ext cx="2342386" cy="1033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A7D28-462C-41A3-91E6-C8473553F61A}">
      <dsp:nvSpPr>
        <dsp:cNvPr id="0" name=""/>
        <dsp:cNvSpPr/>
      </dsp:nvSpPr>
      <dsp:spPr>
        <a:xfrm>
          <a:off x="168" y="434371"/>
          <a:ext cx="1406572" cy="5114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chemeClr val="tx1"/>
              </a:solidFill>
            </a:rPr>
            <a:t>go</a:t>
          </a:r>
        </a:p>
      </dsp:txBody>
      <dsp:txXfrm>
        <a:off x="168" y="434371"/>
        <a:ext cx="1278702" cy="511481"/>
      </dsp:txXfrm>
    </dsp:sp>
    <dsp:sp modelId="{63D89D49-9ADB-47E0-B68E-8487DD600443}">
      <dsp:nvSpPr>
        <dsp:cNvPr id="0" name=""/>
        <dsp:cNvSpPr/>
      </dsp:nvSpPr>
      <dsp:spPr>
        <a:xfrm>
          <a:off x="1151000" y="434371"/>
          <a:ext cx="1742513" cy="5114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 err="1">
              <a:solidFill>
                <a:schemeClr val="tx1"/>
              </a:solidFill>
            </a:rPr>
            <a:t>went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1406741" y="434371"/>
        <a:ext cx="1231032" cy="511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A7D28-462C-41A3-91E6-C8473553F61A}">
      <dsp:nvSpPr>
        <dsp:cNvPr id="0" name=""/>
        <dsp:cNvSpPr/>
      </dsp:nvSpPr>
      <dsp:spPr>
        <a:xfrm>
          <a:off x="168" y="434371"/>
          <a:ext cx="1406572" cy="5114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chemeClr val="tx1"/>
              </a:solidFill>
            </a:rPr>
            <a:t>do</a:t>
          </a:r>
        </a:p>
      </dsp:txBody>
      <dsp:txXfrm>
        <a:off x="168" y="434371"/>
        <a:ext cx="1278702" cy="511481"/>
      </dsp:txXfrm>
    </dsp:sp>
    <dsp:sp modelId="{63D89D49-9ADB-47E0-B68E-8487DD600443}">
      <dsp:nvSpPr>
        <dsp:cNvPr id="0" name=""/>
        <dsp:cNvSpPr/>
      </dsp:nvSpPr>
      <dsp:spPr>
        <a:xfrm>
          <a:off x="1151000" y="434371"/>
          <a:ext cx="1742513" cy="5114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 err="1">
              <a:solidFill>
                <a:schemeClr val="tx1"/>
              </a:solidFill>
            </a:rPr>
            <a:t>did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1406741" y="434371"/>
        <a:ext cx="1231032" cy="511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A7D28-462C-41A3-91E6-C8473553F61A}">
      <dsp:nvSpPr>
        <dsp:cNvPr id="0" name=""/>
        <dsp:cNvSpPr/>
      </dsp:nvSpPr>
      <dsp:spPr>
        <a:xfrm>
          <a:off x="168" y="434371"/>
          <a:ext cx="1406572" cy="5114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 err="1">
              <a:solidFill>
                <a:schemeClr val="tx1"/>
              </a:solidFill>
            </a:rPr>
            <a:t>see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168" y="434371"/>
        <a:ext cx="1278702" cy="511481"/>
      </dsp:txXfrm>
    </dsp:sp>
    <dsp:sp modelId="{63D89D49-9ADB-47E0-B68E-8487DD600443}">
      <dsp:nvSpPr>
        <dsp:cNvPr id="0" name=""/>
        <dsp:cNvSpPr/>
      </dsp:nvSpPr>
      <dsp:spPr>
        <a:xfrm>
          <a:off x="1151000" y="434371"/>
          <a:ext cx="1742513" cy="5114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 err="1">
              <a:solidFill>
                <a:schemeClr val="tx1"/>
              </a:solidFill>
            </a:rPr>
            <a:t>saw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1406741" y="434371"/>
        <a:ext cx="1231032" cy="511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A7D28-462C-41A3-91E6-C8473553F61A}">
      <dsp:nvSpPr>
        <dsp:cNvPr id="0" name=""/>
        <dsp:cNvSpPr/>
      </dsp:nvSpPr>
      <dsp:spPr>
        <a:xfrm>
          <a:off x="168" y="434371"/>
          <a:ext cx="1406572" cy="5114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 err="1">
              <a:solidFill>
                <a:schemeClr val="tx1"/>
              </a:solidFill>
            </a:rPr>
            <a:t>think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168" y="434371"/>
        <a:ext cx="1278702" cy="511481"/>
      </dsp:txXfrm>
    </dsp:sp>
    <dsp:sp modelId="{63D89D49-9ADB-47E0-B68E-8487DD600443}">
      <dsp:nvSpPr>
        <dsp:cNvPr id="0" name=""/>
        <dsp:cNvSpPr/>
      </dsp:nvSpPr>
      <dsp:spPr>
        <a:xfrm>
          <a:off x="1151000" y="434371"/>
          <a:ext cx="1742513" cy="5114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 err="1">
              <a:solidFill>
                <a:schemeClr val="tx1"/>
              </a:solidFill>
            </a:rPr>
            <a:t>thought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1406741" y="434371"/>
        <a:ext cx="1231032" cy="511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15"/>
          <a:stretch/>
        </p:blipFill>
        <p:spPr bwMode="auto">
          <a:xfrm>
            <a:off x="0" y="-49804"/>
            <a:ext cx="12268199" cy="69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7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697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Biografia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535"/>
            <a:ext cx="7417279" cy="368879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biografia é um gênero textual que relata a vida de uma pessoa importante ou conhecida socialmente. O texto pode apresentar:</a:t>
            </a:r>
          </a:p>
          <a:p>
            <a:pPr lvl="1"/>
            <a:r>
              <a:rPr lang="pt-BR" dirty="0"/>
              <a:t>informações sobre a data de nascimento e falecimento da pessoa;</a:t>
            </a:r>
          </a:p>
          <a:p>
            <a:pPr lvl="1"/>
            <a:r>
              <a:rPr lang="pt-BR" dirty="0"/>
              <a:t>informações sobre as características físicas, emocionais ou profissionais da pessoa retratada;</a:t>
            </a:r>
          </a:p>
          <a:p>
            <a:pPr lvl="1"/>
            <a:r>
              <a:rPr lang="pt-BR" dirty="0"/>
              <a:t>descrições e relatos de momentos importantes da vida dessa pessoa;</a:t>
            </a:r>
          </a:p>
          <a:p>
            <a:pPr lvl="1"/>
            <a:r>
              <a:rPr lang="pt-BR" dirty="0"/>
              <a:t>fotografia dessa personalidade.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41" y="2500762"/>
            <a:ext cx="2386397" cy="129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41" y="4357596"/>
            <a:ext cx="2237267" cy="127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61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Ocupações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75" y="1927989"/>
            <a:ext cx="2656643" cy="168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561251" y="3710704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chef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186397" y="3708059"/>
            <a:ext cx="146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dentist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808576" y="3699174"/>
            <a:ext cx="157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driver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310865" y="6095134"/>
            <a:ext cx="133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engineer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423229" y="6095134"/>
            <a:ext cx="162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electrician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655789" y="6126856"/>
            <a:ext cx="187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garbage</a:t>
            </a:r>
            <a:r>
              <a:rPr lang="pt-BR" dirty="0"/>
              <a:t> </a:t>
            </a:r>
            <a:r>
              <a:rPr lang="pt-BR" dirty="0" err="1"/>
              <a:t>collector</a:t>
            </a:r>
            <a:endParaRPr lang="pt-B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2" y="4414179"/>
            <a:ext cx="2533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86" y="2018244"/>
            <a:ext cx="2543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1" y="4376079"/>
            <a:ext cx="25241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002" y="1963591"/>
            <a:ext cx="25527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002" y="4383987"/>
            <a:ext cx="25336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33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Ocupações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03" y="4333066"/>
            <a:ext cx="2632219" cy="161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561251" y="3710704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mechanic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186397" y="3708059"/>
            <a:ext cx="157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photographer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808576" y="3699174"/>
            <a:ext cx="157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salesperson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426883" y="6095134"/>
            <a:ext cx="133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veterinarian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423229" y="6095134"/>
            <a:ext cx="162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teacher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808576" y="6126856"/>
            <a:ext cx="166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waiter</a:t>
            </a:r>
            <a:r>
              <a:rPr lang="pt-BR" dirty="0"/>
              <a:t>/</a:t>
            </a:r>
            <a:r>
              <a:rPr lang="pt-BR" dirty="0" err="1"/>
              <a:t>waitress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832" y="4321834"/>
            <a:ext cx="2590112" cy="161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832" y="1942711"/>
            <a:ext cx="2549661" cy="159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78" y="1968232"/>
            <a:ext cx="256591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2" y="1942711"/>
            <a:ext cx="2533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12" y="4333066"/>
            <a:ext cx="2381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88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Preposições de tempo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3" y="2065482"/>
            <a:ext cx="11005872" cy="892481"/>
          </a:xfrm>
        </p:spPr>
        <p:txBody>
          <a:bodyPr>
            <a:normAutofit/>
          </a:bodyPr>
          <a:lstStyle/>
          <a:p>
            <a:r>
              <a:rPr lang="pt-BR" dirty="0"/>
              <a:t>As preposições de tempo são usadas para se referir a períodos de tempo.</a:t>
            </a:r>
          </a:p>
        </p:txBody>
      </p:sp>
      <p:graphicFrame>
        <p:nvGraphicFramePr>
          <p:cNvPr id="20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282098"/>
              </p:ext>
            </p:extLst>
          </p:nvPr>
        </p:nvGraphicFramePr>
        <p:xfrm>
          <a:off x="1356629" y="3237373"/>
          <a:ext cx="9478736" cy="301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013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Simple</a:t>
            </a:r>
            <a:r>
              <a:rPr lang="pt-BR" i="1" dirty="0"/>
              <a:t> </a:t>
            </a:r>
            <a:r>
              <a:rPr lang="pt-BR" i="1" dirty="0" err="1"/>
              <a:t>past</a:t>
            </a:r>
            <a:r>
              <a:rPr lang="pt-BR" i="1" dirty="0"/>
              <a:t> </a:t>
            </a:r>
            <a:r>
              <a:rPr lang="pt-BR" dirty="0"/>
              <a:t>- verbos irregulares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31" y="2057755"/>
            <a:ext cx="7581181" cy="2048420"/>
          </a:xfrm>
        </p:spPr>
        <p:txBody>
          <a:bodyPr/>
          <a:lstStyle/>
          <a:p>
            <a:r>
              <a:rPr lang="pt-BR" sz="2600" dirty="0"/>
              <a:t>O </a:t>
            </a:r>
            <a:r>
              <a:rPr lang="pt-BR" sz="2600" b="1" i="1" dirty="0" err="1"/>
              <a:t>simple</a:t>
            </a:r>
            <a:r>
              <a:rPr lang="pt-BR" sz="2600" b="1" i="1" dirty="0"/>
              <a:t> </a:t>
            </a:r>
            <a:r>
              <a:rPr lang="pt-BR" sz="2600" b="1" i="1" dirty="0" err="1"/>
              <a:t>past</a:t>
            </a:r>
            <a:r>
              <a:rPr lang="pt-BR" sz="2600" dirty="0"/>
              <a:t> é o tempo verbal usado para falar de ações que aconteceram e terminaram no passado. Em frases afirmativas, os verbos podem ser irregulares, ou seja, eles têm forma diferente do infinitivo e não seguem regras. Veja alguns exemplos.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8721307" y="2216989"/>
            <a:ext cx="2734574" cy="4037162"/>
            <a:chOff x="-2" y="-1441609"/>
            <a:chExt cx="2922816" cy="4894326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0" y="-1441609"/>
              <a:ext cx="2922814" cy="4894326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-2" y="-1441609"/>
              <a:ext cx="2922814" cy="21440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/>
                <a:t>Para as frases negativas, usa-se o verbo auxiliar </a:t>
              </a:r>
              <a:r>
                <a:rPr lang="pt-BR" sz="2000" b="1" i="1" kern="1200" dirty="0" err="1"/>
                <a:t>didn’t</a:t>
              </a:r>
              <a:r>
                <a:rPr lang="pt-BR" sz="2000" kern="1200" dirty="0"/>
                <a:t> antes do verbo principal na forma base.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i="1" dirty="0"/>
                <a:t>I </a:t>
              </a:r>
              <a:r>
                <a:rPr lang="pt-BR" b="1" i="1" dirty="0" err="1"/>
                <a:t>didn’t</a:t>
              </a:r>
              <a:r>
                <a:rPr lang="pt-BR" b="1" i="1" dirty="0"/>
                <a:t> </a:t>
              </a:r>
              <a:r>
                <a:rPr lang="pt-BR" b="1" i="1" dirty="0" err="1"/>
                <a:t>read</a:t>
              </a:r>
              <a:r>
                <a:rPr lang="pt-BR" i="1" dirty="0"/>
                <a:t> </a:t>
              </a:r>
              <a:r>
                <a:rPr lang="pt-BR" i="1" dirty="0" err="1"/>
                <a:t>his</a:t>
              </a:r>
              <a:r>
                <a:rPr lang="pt-BR" i="1" dirty="0"/>
                <a:t> </a:t>
              </a:r>
              <a:r>
                <a:rPr lang="pt-BR" i="1" dirty="0" err="1"/>
                <a:t>biography</a:t>
              </a:r>
              <a:r>
                <a:rPr lang="pt-BR" i="1" dirty="0"/>
                <a:t>.</a:t>
              </a:r>
              <a:endParaRPr lang="pt-BR" i="1" kern="1200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dirty="0"/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/>
                <a:t>Para as frases interrogativas, usa-se o verbo auxiliar </a:t>
              </a:r>
              <a:r>
                <a:rPr lang="pt-BR" sz="2000" b="1" i="1" dirty="0" err="1"/>
                <a:t>did</a:t>
              </a:r>
              <a:r>
                <a:rPr lang="pt-BR" sz="2000" dirty="0"/>
                <a:t> antes do sujeito e do verbo principal na forma base.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i="1" dirty="0" err="1"/>
                <a:t>Did</a:t>
              </a:r>
              <a:r>
                <a:rPr lang="pt-BR" i="1" dirty="0"/>
                <a:t> </a:t>
              </a:r>
              <a:r>
                <a:rPr lang="pt-BR" i="1" dirty="0" err="1"/>
                <a:t>he</a:t>
              </a:r>
              <a:r>
                <a:rPr lang="pt-BR" i="1" dirty="0"/>
                <a:t> </a:t>
              </a:r>
              <a:r>
                <a:rPr lang="pt-BR" i="1" dirty="0" err="1"/>
                <a:t>win</a:t>
              </a:r>
              <a:r>
                <a:rPr lang="pt-BR" i="1" dirty="0"/>
                <a:t> a Nobel </a:t>
              </a:r>
              <a:r>
                <a:rPr lang="pt-BR" i="1" dirty="0" err="1"/>
                <a:t>Prize</a:t>
              </a:r>
              <a:r>
                <a:rPr lang="pt-BR" i="1" dirty="0"/>
                <a:t>?</a:t>
              </a:r>
              <a:endParaRPr lang="pt-BR" sz="1600" i="1" dirty="0"/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000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000" kern="1200" dirty="0"/>
            </a:p>
          </p:txBody>
        </p:sp>
      </p:grp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54619168"/>
              </p:ext>
            </p:extLst>
          </p:nvPr>
        </p:nvGraphicFramePr>
        <p:xfrm>
          <a:off x="1117600" y="3899240"/>
          <a:ext cx="2893683" cy="138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19411736"/>
              </p:ext>
            </p:extLst>
          </p:nvPr>
        </p:nvGraphicFramePr>
        <p:xfrm>
          <a:off x="4813057" y="3916494"/>
          <a:ext cx="2893683" cy="138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521891095"/>
              </p:ext>
            </p:extLst>
          </p:nvPr>
        </p:nvGraphicFramePr>
        <p:xfrm>
          <a:off x="1088845" y="5181701"/>
          <a:ext cx="2893683" cy="138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883161242"/>
              </p:ext>
            </p:extLst>
          </p:nvPr>
        </p:nvGraphicFramePr>
        <p:xfrm>
          <a:off x="4804431" y="5158696"/>
          <a:ext cx="2893683" cy="138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063151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394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RobotoBR</vt:lpstr>
      <vt:lpstr>Tema do Office</vt:lpstr>
      <vt:lpstr>Apresentação do PowerPoint</vt:lpstr>
      <vt:lpstr>Unidade 6</vt:lpstr>
      <vt:lpstr>Biografia</vt:lpstr>
      <vt:lpstr>Ocupações</vt:lpstr>
      <vt:lpstr>Ocupações</vt:lpstr>
      <vt:lpstr>Preposições de tempo</vt:lpstr>
      <vt:lpstr>Simple past - verbos irregulares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283</cp:revision>
  <dcterms:created xsi:type="dcterms:W3CDTF">2019-02-21T18:53:00Z</dcterms:created>
  <dcterms:modified xsi:type="dcterms:W3CDTF">2023-06-15T12:34:49Z</dcterms:modified>
</cp:coreProperties>
</file>