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47" r:id="rId3"/>
    <p:sldId id="341" r:id="rId4"/>
    <p:sldId id="358" r:id="rId5"/>
    <p:sldId id="369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34" clrIdx="0"/>
  <p:cmAuthor id="2" name="Marcia Takeuchi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1F12"/>
    <a:srgbClr val="631C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1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8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34E553-45F2-400C-97B0-EA5A753340E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BF79CE9-DD61-4973-AEBC-C142B1CB4C22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pt-BR" sz="2400" dirty="0"/>
            <a:t>+</a:t>
          </a:r>
          <a:r>
            <a:rPr lang="pt-BR" sz="2400" dirty="0" err="1"/>
            <a:t>ed</a:t>
          </a:r>
          <a:endParaRPr lang="pt-BR" sz="2400" dirty="0"/>
        </a:p>
      </dgm:t>
    </dgm:pt>
    <dgm:pt modelId="{A91719D7-1B95-4692-9FDC-C53BD5233B45}" type="parTrans" cxnId="{1195F8E5-1E8B-42CA-8C8B-812D895A8A25}">
      <dgm:prSet/>
      <dgm:spPr/>
      <dgm:t>
        <a:bodyPr/>
        <a:lstStyle/>
        <a:p>
          <a:endParaRPr lang="pt-BR"/>
        </a:p>
      </dgm:t>
    </dgm:pt>
    <dgm:pt modelId="{80D6BC8D-F654-4B22-BF25-2DC4E69DFB8A}" type="sibTrans" cxnId="{1195F8E5-1E8B-42CA-8C8B-812D895A8A25}">
      <dgm:prSet/>
      <dgm:spPr/>
      <dgm:t>
        <a:bodyPr/>
        <a:lstStyle/>
        <a:p>
          <a:endParaRPr lang="pt-BR"/>
        </a:p>
      </dgm:t>
    </dgm:pt>
    <dgm:pt modelId="{119AADD7-39DF-4E6E-9D5D-BBDFD6708377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accent1"/>
          </a:solidFill>
        </a:ln>
      </dgm:spPr>
      <dgm:t>
        <a:bodyPr/>
        <a:lstStyle/>
        <a:p>
          <a:r>
            <a:rPr lang="pt-BR" dirty="0"/>
            <a:t>Na maioria dos verbos regulares, adiciona-se -</a:t>
          </a:r>
          <a:r>
            <a:rPr lang="pt-BR" dirty="0" err="1"/>
            <a:t>ed</a:t>
          </a:r>
          <a:r>
            <a:rPr lang="pt-BR" dirty="0"/>
            <a:t> ao final.</a:t>
          </a:r>
        </a:p>
      </dgm:t>
    </dgm:pt>
    <dgm:pt modelId="{ED504DD8-86C5-4908-A4BD-B71865E454E2}" type="parTrans" cxnId="{5688AA3B-860C-48F4-8CF1-833F25118D46}">
      <dgm:prSet/>
      <dgm:spPr/>
      <dgm:t>
        <a:bodyPr/>
        <a:lstStyle/>
        <a:p>
          <a:endParaRPr lang="pt-BR"/>
        </a:p>
      </dgm:t>
    </dgm:pt>
    <dgm:pt modelId="{80DB4C88-B0A1-4B03-B26A-CEDB49E7759E}" type="sibTrans" cxnId="{5688AA3B-860C-48F4-8CF1-833F25118D46}">
      <dgm:prSet/>
      <dgm:spPr/>
      <dgm:t>
        <a:bodyPr/>
        <a:lstStyle/>
        <a:p>
          <a:endParaRPr lang="pt-BR"/>
        </a:p>
      </dgm:t>
    </dgm:pt>
    <dgm:pt modelId="{9FA3D1D9-5460-4E82-B791-D75570D4FB19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pt-BR" sz="2400" dirty="0"/>
            <a:t>+d</a:t>
          </a:r>
        </a:p>
      </dgm:t>
    </dgm:pt>
    <dgm:pt modelId="{F0BBCBEF-6026-40D0-B051-AE32370EB040}" type="parTrans" cxnId="{EC1C4573-EE25-4C39-A081-42967C8F8E74}">
      <dgm:prSet/>
      <dgm:spPr/>
      <dgm:t>
        <a:bodyPr/>
        <a:lstStyle/>
        <a:p>
          <a:endParaRPr lang="pt-BR"/>
        </a:p>
      </dgm:t>
    </dgm:pt>
    <dgm:pt modelId="{C0ADE766-F0F9-4BC1-B6DB-40BD5644E5FD}" type="sibTrans" cxnId="{EC1C4573-EE25-4C39-A081-42967C8F8E74}">
      <dgm:prSet/>
      <dgm:spPr/>
      <dgm:t>
        <a:bodyPr/>
        <a:lstStyle/>
        <a:p>
          <a:endParaRPr lang="pt-BR"/>
        </a:p>
      </dgm:t>
    </dgm:pt>
    <dgm:pt modelId="{B91CE6EF-BAF5-41ED-8A32-F2A6A76B9803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accent1"/>
          </a:solidFill>
        </a:ln>
      </dgm:spPr>
      <dgm:t>
        <a:bodyPr/>
        <a:lstStyle/>
        <a:p>
          <a:r>
            <a:rPr lang="pt-BR" dirty="0"/>
            <a:t>Em verbos regulares terminados em -e, -adiciona-se -d.</a:t>
          </a:r>
        </a:p>
      </dgm:t>
    </dgm:pt>
    <dgm:pt modelId="{C9F40BDD-FCE5-4D4F-9FFD-CDE66DB72318}" type="parTrans" cxnId="{F303206F-5F10-41E3-8252-FD23A1BE0544}">
      <dgm:prSet/>
      <dgm:spPr/>
      <dgm:t>
        <a:bodyPr/>
        <a:lstStyle/>
        <a:p>
          <a:endParaRPr lang="pt-BR"/>
        </a:p>
      </dgm:t>
    </dgm:pt>
    <dgm:pt modelId="{2C70D30F-3B2F-4DFA-B67E-847B933BCB79}" type="sibTrans" cxnId="{F303206F-5F10-41E3-8252-FD23A1BE0544}">
      <dgm:prSet/>
      <dgm:spPr/>
      <dgm:t>
        <a:bodyPr/>
        <a:lstStyle/>
        <a:p>
          <a:endParaRPr lang="pt-BR"/>
        </a:p>
      </dgm:t>
    </dgm:pt>
    <dgm:pt modelId="{A6254508-6B03-48E8-9F2F-C6758EEB3FB8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pt-BR" sz="2400" dirty="0"/>
            <a:t>+</a:t>
          </a:r>
          <a:r>
            <a:rPr lang="pt-BR" sz="2400" dirty="0" err="1"/>
            <a:t>ied</a:t>
          </a:r>
          <a:endParaRPr lang="pt-BR" sz="2400" dirty="0"/>
        </a:p>
      </dgm:t>
    </dgm:pt>
    <dgm:pt modelId="{5D817CFC-6F4B-40B2-AF47-569224BE05D6}" type="parTrans" cxnId="{52727E10-A721-4530-A819-6BA8C2DD3135}">
      <dgm:prSet/>
      <dgm:spPr/>
      <dgm:t>
        <a:bodyPr/>
        <a:lstStyle/>
        <a:p>
          <a:endParaRPr lang="pt-BR"/>
        </a:p>
      </dgm:t>
    </dgm:pt>
    <dgm:pt modelId="{D512DE28-6248-41ED-907D-CA7D7BDF6693}" type="sibTrans" cxnId="{52727E10-A721-4530-A819-6BA8C2DD3135}">
      <dgm:prSet/>
      <dgm:spPr/>
      <dgm:t>
        <a:bodyPr/>
        <a:lstStyle/>
        <a:p>
          <a:endParaRPr lang="pt-BR"/>
        </a:p>
      </dgm:t>
    </dgm:pt>
    <dgm:pt modelId="{67B2145C-DA01-4EC8-B300-6F5B85693569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accent1"/>
          </a:solidFill>
        </a:ln>
      </dgm:spPr>
      <dgm:t>
        <a:bodyPr/>
        <a:lstStyle/>
        <a:p>
          <a:r>
            <a:rPr lang="pt-BR" dirty="0"/>
            <a:t>Em verbos regulares terminados em consoante e -y, troca-se o -y por -</a:t>
          </a:r>
          <a:r>
            <a:rPr lang="pt-BR" dirty="0" err="1"/>
            <a:t>ied</a:t>
          </a:r>
          <a:r>
            <a:rPr lang="pt-BR" dirty="0"/>
            <a:t>.</a:t>
          </a:r>
        </a:p>
      </dgm:t>
    </dgm:pt>
    <dgm:pt modelId="{A3D3E3B0-69E6-4ACF-BB98-4197EB276A5F}" type="parTrans" cxnId="{9B341BEA-CC5C-45E9-AC9F-86AB63196409}">
      <dgm:prSet/>
      <dgm:spPr/>
      <dgm:t>
        <a:bodyPr/>
        <a:lstStyle/>
        <a:p>
          <a:endParaRPr lang="pt-BR"/>
        </a:p>
      </dgm:t>
    </dgm:pt>
    <dgm:pt modelId="{02864B3A-FE09-439B-BC9A-0C6ACECD372D}" type="sibTrans" cxnId="{9B341BEA-CC5C-45E9-AC9F-86AB63196409}">
      <dgm:prSet/>
      <dgm:spPr/>
      <dgm:t>
        <a:bodyPr/>
        <a:lstStyle/>
        <a:p>
          <a:endParaRPr lang="pt-BR"/>
        </a:p>
      </dgm:t>
    </dgm:pt>
    <dgm:pt modelId="{186ADAC2-4125-454F-9ED7-BB46D3D0065D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pt-BR" sz="2400" dirty="0"/>
            <a:t>+consoante +</a:t>
          </a:r>
          <a:r>
            <a:rPr lang="pt-BR" sz="2400" dirty="0" err="1"/>
            <a:t>ed</a:t>
          </a:r>
          <a:endParaRPr lang="pt-BR" sz="2400" dirty="0"/>
        </a:p>
      </dgm:t>
    </dgm:pt>
    <dgm:pt modelId="{4710162D-1872-40BE-974C-2FBFF5BA2666}" type="parTrans" cxnId="{702A5FCB-3E3D-4F00-822E-0D31DC4013D1}">
      <dgm:prSet/>
      <dgm:spPr/>
      <dgm:t>
        <a:bodyPr/>
        <a:lstStyle/>
        <a:p>
          <a:endParaRPr lang="pt-BR"/>
        </a:p>
      </dgm:t>
    </dgm:pt>
    <dgm:pt modelId="{91892F12-E2B8-432E-8489-791DE4E2E62A}" type="sibTrans" cxnId="{702A5FCB-3E3D-4F00-822E-0D31DC4013D1}">
      <dgm:prSet/>
      <dgm:spPr/>
      <dgm:t>
        <a:bodyPr/>
        <a:lstStyle/>
        <a:p>
          <a:endParaRPr lang="pt-BR"/>
        </a:p>
      </dgm:t>
    </dgm:pt>
    <dgm:pt modelId="{E274CB30-1C6F-4DE1-B3B6-C8C35629CBDA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accent1"/>
          </a:solidFill>
        </a:ln>
      </dgm:spPr>
      <dgm:t>
        <a:bodyPr/>
        <a:lstStyle/>
        <a:p>
          <a:r>
            <a:rPr lang="pt-BR" dirty="0"/>
            <a:t>Em verbos regulares terminados em CVC, duplica-se a última consoante e adiciona-se -ed</a:t>
          </a:r>
          <a:r>
            <a:rPr lang="pt-BR" i="1" dirty="0"/>
            <a:t>.</a:t>
          </a:r>
          <a:endParaRPr lang="pt-BR" dirty="0"/>
        </a:p>
      </dgm:t>
    </dgm:pt>
    <dgm:pt modelId="{F3269C80-DEDA-4F63-AA18-6D1E19FA1D6D}" type="parTrans" cxnId="{B27693E4-55BE-4925-BBB3-93AD4E01FF49}">
      <dgm:prSet/>
      <dgm:spPr/>
      <dgm:t>
        <a:bodyPr/>
        <a:lstStyle/>
        <a:p>
          <a:endParaRPr lang="pt-BR"/>
        </a:p>
      </dgm:t>
    </dgm:pt>
    <dgm:pt modelId="{D767F7D4-4DF7-4A7C-87ED-5AD097B383A9}" type="sibTrans" cxnId="{B27693E4-55BE-4925-BBB3-93AD4E01FF49}">
      <dgm:prSet/>
      <dgm:spPr/>
      <dgm:t>
        <a:bodyPr/>
        <a:lstStyle/>
        <a:p>
          <a:endParaRPr lang="pt-BR"/>
        </a:p>
      </dgm:t>
    </dgm:pt>
    <dgm:pt modelId="{08E5B96D-8E15-49D0-AF29-A0FB85A52F7F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play - </a:t>
          </a:r>
          <a:r>
            <a:rPr lang="pt-BR" sz="1400" dirty="0" err="1">
              <a:solidFill>
                <a:schemeClr val="tx1"/>
              </a:solidFill>
            </a:rPr>
            <a:t>played</a:t>
          </a:r>
          <a:endParaRPr lang="pt-BR" sz="1400" dirty="0">
            <a:solidFill>
              <a:schemeClr val="tx1"/>
            </a:solidFill>
          </a:endParaRPr>
        </a:p>
      </dgm:t>
    </dgm:pt>
    <dgm:pt modelId="{9749212F-0285-4AE2-928F-75544AC2839F}" type="parTrans" cxnId="{A03CAD90-8990-4851-A0F9-D6101AF0A0B3}">
      <dgm:prSet/>
      <dgm:spPr/>
      <dgm:t>
        <a:bodyPr/>
        <a:lstStyle/>
        <a:p>
          <a:endParaRPr lang="pt-BR"/>
        </a:p>
      </dgm:t>
    </dgm:pt>
    <dgm:pt modelId="{7C9D79E7-D507-424D-A9AA-816E0FBEBF46}" type="sibTrans" cxnId="{A03CAD90-8990-4851-A0F9-D6101AF0A0B3}">
      <dgm:prSet/>
      <dgm:spPr/>
      <dgm:t>
        <a:bodyPr/>
        <a:lstStyle/>
        <a:p>
          <a:endParaRPr lang="pt-BR"/>
        </a:p>
      </dgm:t>
    </dgm:pt>
    <dgm:pt modelId="{8594FAFD-6A38-4D8E-8DC3-7C349A48FCF4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pt-BR" sz="1400" dirty="0" err="1">
              <a:solidFill>
                <a:schemeClr val="tx1"/>
              </a:solidFill>
            </a:rPr>
            <a:t>like</a:t>
          </a:r>
          <a:r>
            <a:rPr lang="pt-BR" sz="1400" dirty="0">
              <a:solidFill>
                <a:schemeClr val="tx1"/>
              </a:solidFill>
            </a:rPr>
            <a:t> - </a:t>
          </a:r>
          <a:r>
            <a:rPr lang="pt-BR" sz="1400" dirty="0" err="1">
              <a:solidFill>
                <a:schemeClr val="tx1"/>
              </a:solidFill>
            </a:rPr>
            <a:t>liked</a:t>
          </a:r>
          <a:endParaRPr lang="pt-BR" sz="1400" dirty="0">
            <a:solidFill>
              <a:schemeClr val="tx1"/>
            </a:solidFill>
          </a:endParaRPr>
        </a:p>
      </dgm:t>
    </dgm:pt>
    <dgm:pt modelId="{0EBD062E-C483-4619-A441-E10649D6DA42}" type="parTrans" cxnId="{5B1AE854-E907-4ABC-9D28-AFFE83E5B7D6}">
      <dgm:prSet/>
      <dgm:spPr/>
      <dgm:t>
        <a:bodyPr/>
        <a:lstStyle/>
        <a:p>
          <a:endParaRPr lang="pt-BR"/>
        </a:p>
      </dgm:t>
    </dgm:pt>
    <dgm:pt modelId="{3D9B8323-7120-46FA-9A32-354A2EB4B2E2}" type="sibTrans" cxnId="{5B1AE854-E907-4ABC-9D28-AFFE83E5B7D6}">
      <dgm:prSet/>
      <dgm:spPr/>
      <dgm:t>
        <a:bodyPr/>
        <a:lstStyle/>
        <a:p>
          <a:endParaRPr lang="pt-BR"/>
        </a:p>
      </dgm:t>
    </dgm:pt>
    <dgm:pt modelId="{ABA9CB12-4B40-4936-8662-F641C28A4232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pt-BR" sz="1400" dirty="0" err="1">
              <a:solidFill>
                <a:schemeClr val="tx1"/>
              </a:solidFill>
            </a:rPr>
            <a:t>study</a:t>
          </a:r>
          <a:r>
            <a:rPr lang="pt-BR" sz="1400" dirty="0">
              <a:solidFill>
                <a:schemeClr val="tx1"/>
              </a:solidFill>
            </a:rPr>
            <a:t> - </a:t>
          </a:r>
          <a:r>
            <a:rPr lang="pt-BR" sz="1400" dirty="0" err="1">
              <a:solidFill>
                <a:schemeClr val="tx1"/>
              </a:solidFill>
            </a:rPr>
            <a:t>studied</a:t>
          </a:r>
          <a:endParaRPr lang="pt-BR" sz="1400" dirty="0">
            <a:solidFill>
              <a:schemeClr val="tx1"/>
            </a:solidFill>
          </a:endParaRPr>
        </a:p>
      </dgm:t>
    </dgm:pt>
    <dgm:pt modelId="{66E161D9-BEC4-4C81-8753-E35555213CED}" type="parTrans" cxnId="{37D022DE-D981-4595-A5B0-278B5423B7C0}">
      <dgm:prSet/>
      <dgm:spPr/>
      <dgm:t>
        <a:bodyPr/>
        <a:lstStyle/>
        <a:p>
          <a:endParaRPr lang="pt-BR"/>
        </a:p>
      </dgm:t>
    </dgm:pt>
    <dgm:pt modelId="{67BC216F-A8CD-4AD0-BDBB-7FADB980CBD0}" type="sibTrans" cxnId="{37D022DE-D981-4595-A5B0-278B5423B7C0}">
      <dgm:prSet/>
      <dgm:spPr/>
      <dgm:t>
        <a:bodyPr/>
        <a:lstStyle/>
        <a:p>
          <a:endParaRPr lang="pt-BR"/>
        </a:p>
      </dgm:t>
    </dgm:pt>
    <dgm:pt modelId="{BBC6929F-6B0C-4866-9DD0-77D908F70C5F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pt-BR" sz="1400" dirty="0" err="1">
              <a:solidFill>
                <a:schemeClr val="tx1"/>
              </a:solidFill>
            </a:rPr>
            <a:t>plan</a:t>
          </a:r>
          <a:r>
            <a:rPr lang="pt-BR" sz="1400" dirty="0">
              <a:solidFill>
                <a:schemeClr val="tx1"/>
              </a:solidFill>
            </a:rPr>
            <a:t> - </a:t>
          </a:r>
          <a:r>
            <a:rPr lang="pt-BR" sz="1400" dirty="0" err="1">
              <a:solidFill>
                <a:schemeClr val="tx1"/>
              </a:solidFill>
            </a:rPr>
            <a:t>planned</a:t>
          </a:r>
          <a:endParaRPr lang="pt-BR" sz="1400" dirty="0">
            <a:solidFill>
              <a:schemeClr val="tx1"/>
            </a:solidFill>
          </a:endParaRPr>
        </a:p>
      </dgm:t>
    </dgm:pt>
    <dgm:pt modelId="{6FF8112B-155D-43FC-9F65-87D55F97DE5D}" type="parTrans" cxnId="{8B8AF866-BE4E-433A-ADD6-29D7AF87CD26}">
      <dgm:prSet/>
      <dgm:spPr/>
      <dgm:t>
        <a:bodyPr/>
        <a:lstStyle/>
        <a:p>
          <a:endParaRPr lang="pt-BR"/>
        </a:p>
      </dgm:t>
    </dgm:pt>
    <dgm:pt modelId="{869ADA8D-43AD-426C-8782-3130E41C1F65}" type="sibTrans" cxnId="{8B8AF866-BE4E-433A-ADD6-29D7AF87CD26}">
      <dgm:prSet/>
      <dgm:spPr/>
      <dgm:t>
        <a:bodyPr/>
        <a:lstStyle/>
        <a:p>
          <a:endParaRPr lang="pt-BR"/>
        </a:p>
      </dgm:t>
    </dgm:pt>
    <dgm:pt modelId="{FF387EDA-A011-4490-916E-2D82D5A61B18}" type="pres">
      <dgm:prSet presAssocID="{FD34E553-45F2-400C-97B0-EA5A753340E6}" presName="Name0" presStyleCnt="0">
        <dgm:presLayoutVars>
          <dgm:dir/>
          <dgm:animLvl val="lvl"/>
          <dgm:resizeHandles val="exact"/>
        </dgm:presLayoutVars>
      </dgm:prSet>
      <dgm:spPr/>
    </dgm:pt>
    <dgm:pt modelId="{D7B36CFE-2FB1-4BAB-AFB2-7AE2E480CD8E}" type="pres">
      <dgm:prSet presAssocID="{DBF79CE9-DD61-4973-AEBC-C142B1CB4C22}" presName="linNode" presStyleCnt="0"/>
      <dgm:spPr/>
    </dgm:pt>
    <dgm:pt modelId="{4A35CA48-4BA3-4352-8302-0D4A982001C5}" type="pres">
      <dgm:prSet presAssocID="{DBF79CE9-DD61-4973-AEBC-C142B1CB4C22}" presName="parentText" presStyleLbl="node1" presStyleIdx="0" presStyleCnt="8" custScaleX="79798">
        <dgm:presLayoutVars>
          <dgm:chMax val="1"/>
          <dgm:bulletEnabled val="1"/>
        </dgm:presLayoutVars>
      </dgm:prSet>
      <dgm:spPr/>
    </dgm:pt>
    <dgm:pt modelId="{405D026F-AD17-4704-BFE9-C417EDEF299C}" type="pres">
      <dgm:prSet presAssocID="{DBF79CE9-DD61-4973-AEBC-C142B1CB4C22}" presName="descendantText" presStyleLbl="alignAccFollowNode1" presStyleIdx="0" presStyleCnt="4">
        <dgm:presLayoutVars>
          <dgm:bulletEnabled val="1"/>
        </dgm:presLayoutVars>
      </dgm:prSet>
      <dgm:spPr/>
    </dgm:pt>
    <dgm:pt modelId="{6467CDD1-25FC-4E28-B462-A839D39FFDB2}" type="pres">
      <dgm:prSet presAssocID="{80D6BC8D-F654-4B22-BF25-2DC4E69DFB8A}" presName="sp" presStyleCnt="0"/>
      <dgm:spPr/>
    </dgm:pt>
    <dgm:pt modelId="{BE2BF16D-7B12-426A-8E32-EED9B08B9176}" type="pres">
      <dgm:prSet presAssocID="{08E5B96D-8E15-49D0-AF29-A0FB85A52F7F}" presName="linNode" presStyleCnt="0"/>
      <dgm:spPr/>
    </dgm:pt>
    <dgm:pt modelId="{AE11E35F-9621-4167-99E4-70FF0C3DFECC}" type="pres">
      <dgm:prSet presAssocID="{08E5B96D-8E15-49D0-AF29-A0FB85A52F7F}" presName="parentText" presStyleLbl="node1" presStyleIdx="1" presStyleCnt="8" custScaleX="97342" custLinFactNeighborX="81684" custLinFactNeighborY="-2640">
        <dgm:presLayoutVars>
          <dgm:chMax val="1"/>
          <dgm:bulletEnabled val="1"/>
        </dgm:presLayoutVars>
      </dgm:prSet>
      <dgm:spPr/>
    </dgm:pt>
    <dgm:pt modelId="{A8DC76CF-7943-4A8A-A70D-8562CC315E3E}" type="pres">
      <dgm:prSet presAssocID="{7C9D79E7-D507-424D-A9AA-816E0FBEBF46}" presName="sp" presStyleCnt="0"/>
      <dgm:spPr/>
    </dgm:pt>
    <dgm:pt modelId="{C02AB1DD-9A84-403F-A546-0CD8C508EE13}" type="pres">
      <dgm:prSet presAssocID="{9FA3D1D9-5460-4E82-B791-D75570D4FB19}" presName="linNode" presStyleCnt="0"/>
      <dgm:spPr/>
    </dgm:pt>
    <dgm:pt modelId="{2A36943C-0775-44C6-A57C-89596DC3AA78}" type="pres">
      <dgm:prSet presAssocID="{9FA3D1D9-5460-4E82-B791-D75570D4FB19}" presName="parentText" presStyleLbl="node1" presStyleIdx="2" presStyleCnt="8" custScaleX="79801">
        <dgm:presLayoutVars>
          <dgm:chMax val="1"/>
          <dgm:bulletEnabled val="1"/>
        </dgm:presLayoutVars>
      </dgm:prSet>
      <dgm:spPr/>
    </dgm:pt>
    <dgm:pt modelId="{3EC36C6B-17DB-472A-82F8-ABBA7BB5D0FF}" type="pres">
      <dgm:prSet presAssocID="{9FA3D1D9-5460-4E82-B791-D75570D4FB19}" presName="descendantText" presStyleLbl="alignAccFollowNode1" presStyleIdx="1" presStyleCnt="4">
        <dgm:presLayoutVars>
          <dgm:bulletEnabled val="1"/>
        </dgm:presLayoutVars>
      </dgm:prSet>
      <dgm:spPr/>
    </dgm:pt>
    <dgm:pt modelId="{A019E9EF-FB28-43DC-88C3-DE1B865FAE25}" type="pres">
      <dgm:prSet presAssocID="{C0ADE766-F0F9-4BC1-B6DB-40BD5644E5FD}" presName="sp" presStyleCnt="0"/>
      <dgm:spPr/>
    </dgm:pt>
    <dgm:pt modelId="{CAF29D3E-AD5A-462A-BDBB-BD2880185485}" type="pres">
      <dgm:prSet presAssocID="{8594FAFD-6A38-4D8E-8DC3-7C349A48FCF4}" presName="linNode" presStyleCnt="0"/>
      <dgm:spPr/>
    </dgm:pt>
    <dgm:pt modelId="{E634375A-EB7B-4F10-BB74-4179E11AC83E}" type="pres">
      <dgm:prSet presAssocID="{8594FAFD-6A38-4D8E-8DC3-7C349A48FCF4}" presName="parentText" presStyleLbl="node1" presStyleIdx="3" presStyleCnt="8" custLinFactNeighborX="81684">
        <dgm:presLayoutVars>
          <dgm:chMax val="1"/>
          <dgm:bulletEnabled val="1"/>
        </dgm:presLayoutVars>
      </dgm:prSet>
      <dgm:spPr/>
    </dgm:pt>
    <dgm:pt modelId="{2F477F26-F8DB-46D2-88F9-8C1E8EA5A60D}" type="pres">
      <dgm:prSet presAssocID="{3D9B8323-7120-46FA-9A32-354A2EB4B2E2}" presName="sp" presStyleCnt="0"/>
      <dgm:spPr/>
    </dgm:pt>
    <dgm:pt modelId="{0266E2FB-6FD7-45D8-A9CF-56B97B7CDE96}" type="pres">
      <dgm:prSet presAssocID="{A6254508-6B03-48E8-9F2F-C6758EEB3FB8}" presName="linNode" presStyleCnt="0"/>
      <dgm:spPr/>
    </dgm:pt>
    <dgm:pt modelId="{F46B7CF4-BEC2-418C-ABA5-4073F06238BC}" type="pres">
      <dgm:prSet presAssocID="{A6254508-6B03-48E8-9F2F-C6758EEB3FB8}" presName="parentText" presStyleLbl="node1" presStyleIdx="4" presStyleCnt="8" custScaleX="79801">
        <dgm:presLayoutVars>
          <dgm:chMax val="1"/>
          <dgm:bulletEnabled val="1"/>
        </dgm:presLayoutVars>
      </dgm:prSet>
      <dgm:spPr/>
    </dgm:pt>
    <dgm:pt modelId="{F02ED528-D395-4FF5-8DAA-658EE7D0DF3A}" type="pres">
      <dgm:prSet presAssocID="{A6254508-6B03-48E8-9F2F-C6758EEB3FB8}" presName="descendantText" presStyleLbl="alignAccFollowNode1" presStyleIdx="2" presStyleCnt="4">
        <dgm:presLayoutVars>
          <dgm:bulletEnabled val="1"/>
        </dgm:presLayoutVars>
      </dgm:prSet>
      <dgm:spPr/>
    </dgm:pt>
    <dgm:pt modelId="{2BCD9CED-D6E2-4B26-BBDB-E40925E863DB}" type="pres">
      <dgm:prSet presAssocID="{D512DE28-6248-41ED-907D-CA7D7BDF6693}" presName="sp" presStyleCnt="0"/>
      <dgm:spPr/>
    </dgm:pt>
    <dgm:pt modelId="{F1D61117-F13D-432C-B166-8D8A7BD0F693}" type="pres">
      <dgm:prSet presAssocID="{ABA9CB12-4B40-4936-8662-F641C28A4232}" presName="linNode" presStyleCnt="0"/>
      <dgm:spPr/>
    </dgm:pt>
    <dgm:pt modelId="{CEC145F2-FA56-4E3A-B76C-C3546A4DC705}" type="pres">
      <dgm:prSet presAssocID="{ABA9CB12-4B40-4936-8662-F641C28A4232}" presName="parentText" presStyleLbl="node1" presStyleIdx="5" presStyleCnt="8" custLinFactNeighborX="82538" custLinFactNeighborY="-3703">
        <dgm:presLayoutVars>
          <dgm:chMax val="1"/>
          <dgm:bulletEnabled val="1"/>
        </dgm:presLayoutVars>
      </dgm:prSet>
      <dgm:spPr/>
    </dgm:pt>
    <dgm:pt modelId="{34093762-C4AC-408A-8CF6-640122693FB2}" type="pres">
      <dgm:prSet presAssocID="{67BC216F-A8CD-4AD0-BDBB-7FADB980CBD0}" presName="sp" presStyleCnt="0"/>
      <dgm:spPr/>
    </dgm:pt>
    <dgm:pt modelId="{F1FD8F72-D8AC-4A31-99CA-F8FB10A63824}" type="pres">
      <dgm:prSet presAssocID="{186ADAC2-4125-454F-9ED7-BB46D3D0065D}" presName="linNode" presStyleCnt="0"/>
      <dgm:spPr/>
    </dgm:pt>
    <dgm:pt modelId="{86ED0760-0E14-461B-AF90-46D13ECA8BD0}" type="pres">
      <dgm:prSet presAssocID="{186ADAC2-4125-454F-9ED7-BB46D3D0065D}" presName="parentText" presStyleLbl="node1" presStyleIdx="6" presStyleCnt="8" custScaleX="79801">
        <dgm:presLayoutVars>
          <dgm:chMax val="1"/>
          <dgm:bulletEnabled val="1"/>
        </dgm:presLayoutVars>
      </dgm:prSet>
      <dgm:spPr/>
    </dgm:pt>
    <dgm:pt modelId="{901FE20D-489C-47B7-9E07-7280C189C805}" type="pres">
      <dgm:prSet presAssocID="{186ADAC2-4125-454F-9ED7-BB46D3D0065D}" presName="descendantText" presStyleLbl="alignAccFollowNode1" presStyleIdx="3" presStyleCnt="4">
        <dgm:presLayoutVars>
          <dgm:bulletEnabled val="1"/>
        </dgm:presLayoutVars>
      </dgm:prSet>
      <dgm:spPr/>
    </dgm:pt>
    <dgm:pt modelId="{7CC80D66-28CB-436D-84DE-D75BF3865982}" type="pres">
      <dgm:prSet presAssocID="{91892F12-E2B8-432E-8489-791DE4E2E62A}" presName="sp" presStyleCnt="0"/>
      <dgm:spPr/>
    </dgm:pt>
    <dgm:pt modelId="{37D5465B-5B08-4800-8805-4FECA1DDAEAB}" type="pres">
      <dgm:prSet presAssocID="{BBC6929F-6B0C-4866-9DD0-77D908F70C5F}" presName="linNode" presStyleCnt="0"/>
      <dgm:spPr/>
    </dgm:pt>
    <dgm:pt modelId="{B33FC45E-7E1C-4A56-B9D1-206A7E207C4D}" type="pres">
      <dgm:prSet presAssocID="{BBC6929F-6B0C-4866-9DD0-77D908F70C5F}" presName="parentText" presStyleLbl="node1" presStyleIdx="7" presStyleCnt="8" custLinFactNeighborX="83392" custLinFactNeighborY="-6354">
        <dgm:presLayoutVars>
          <dgm:chMax val="1"/>
          <dgm:bulletEnabled val="1"/>
        </dgm:presLayoutVars>
      </dgm:prSet>
      <dgm:spPr/>
    </dgm:pt>
  </dgm:ptLst>
  <dgm:cxnLst>
    <dgm:cxn modelId="{7D885C0D-3B17-4136-A6C6-931E6908A5B7}" type="presOf" srcId="{E274CB30-1C6F-4DE1-B3B6-C8C35629CBDA}" destId="{901FE20D-489C-47B7-9E07-7280C189C805}" srcOrd="0" destOrd="0" presId="urn:microsoft.com/office/officeart/2005/8/layout/vList5"/>
    <dgm:cxn modelId="{52727E10-A721-4530-A819-6BA8C2DD3135}" srcId="{FD34E553-45F2-400C-97B0-EA5A753340E6}" destId="{A6254508-6B03-48E8-9F2F-C6758EEB3FB8}" srcOrd="4" destOrd="0" parTransId="{5D817CFC-6F4B-40B2-AF47-569224BE05D6}" sibTransId="{D512DE28-6248-41ED-907D-CA7D7BDF6693}"/>
    <dgm:cxn modelId="{0CC8022A-0ACE-4409-8AA6-083AEB25270B}" type="presOf" srcId="{DBF79CE9-DD61-4973-AEBC-C142B1CB4C22}" destId="{4A35CA48-4BA3-4352-8302-0D4A982001C5}" srcOrd="0" destOrd="0" presId="urn:microsoft.com/office/officeart/2005/8/layout/vList5"/>
    <dgm:cxn modelId="{9F608433-476E-498C-9A56-67206DF20A86}" type="presOf" srcId="{9FA3D1D9-5460-4E82-B791-D75570D4FB19}" destId="{2A36943C-0775-44C6-A57C-89596DC3AA78}" srcOrd="0" destOrd="0" presId="urn:microsoft.com/office/officeart/2005/8/layout/vList5"/>
    <dgm:cxn modelId="{2BE02A34-9EB1-46C5-A9B1-9CEEC3DC11BA}" type="presOf" srcId="{A6254508-6B03-48E8-9F2F-C6758EEB3FB8}" destId="{F46B7CF4-BEC2-418C-ABA5-4073F06238BC}" srcOrd="0" destOrd="0" presId="urn:microsoft.com/office/officeart/2005/8/layout/vList5"/>
    <dgm:cxn modelId="{5688AA3B-860C-48F4-8CF1-833F25118D46}" srcId="{DBF79CE9-DD61-4973-AEBC-C142B1CB4C22}" destId="{119AADD7-39DF-4E6E-9D5D-BBDFD6708377}" srcOrd="0" destOrd="0" parTransId="{ED504DD8-86C5-4908-A4BD-B71865E454E2}" sibTransId="{80DB4C88-B0A1-4B03-B26A-CEDB49E7759E}"/>
    <dgm:cxn modelId="{504CBD3B-3F87-4BD1-BE51-B8A71BC94966}" type="presOf" srcId="{186ADAC2-4125-454F-9ED7-BB46D3D0065D}" destId="{86ED0760-0E14-461B-AF90-46D13ECA8BD0}" srcOrd="0" destOrd="0" presId="urn:microsoft.com/office/officeart/2005/8/layout/vList5"/>
    <dgm:cxn modelId="{A07C8B65-A7D8-40A4-9A7B-3F5932DCFB7F}" type="presOf" srcId="{BBC6929F-6B0C-4866-9DD0-77D908F70C5F}" destId="{B33FC45E-7E1C-4A56-B9D1-206A7E207C4D}" srcOrd="0" destOrd="0" presId="urn:microsoft.com/office/officeart/2005/8/layout/vList5"/>
    <dgm:cxn modelId="{8B8AF866-BE4E-433A-ADD6-29D7AF87CD26}" srcId="{FD34E553-45F2-400C-97B0-EA5A753340E6}" destId="{BBC6929F-6B0C-4866-9DD0-77D908F70C5F}" srcOrd="7" destOrd="0" parTransId="{6FF8112B-155D-43FC-9F65-87D55F97DE5D}" sibTransId="{869ADA8D-43AD-426C-8782-3130E41C1F65}"/>
    <dgm:cxn modelId="{7B3C074D-A3DE-472B-8C3C-6124BBFF39BE}" type="presOf" srcId="{ABA9CB12-4B40-4936-8662-F641C28A4232}" destId="{CEC145F2-FA56-4E3A-B76C-C3546A4DC705}" srcOrd="0" destOrd="0" presId="urn:microsoft.com/office/officeart/2005/8/layout/vList5"/>
    <dgm:cxn modelId="{3C7F8A6E-78B7-4630-8FD9-67D720A32727}" type="presOf" srcId="{119AADD7-39DF-4E6E-9D5D-BBDFD6708377}" destId="{405D026F-AD17-4704-BFE9-C417EDEF299C}" srcOrd="0" destOrd="0" presId="urn:microsoft.com/office/officeart/2005/8/layout/vList5"/>
    <dgm:cxn modelId="{F303206F-5F10-41E3-8252-FD23A1BE0544}" srcId="{9FA3D1D9-5460-4E82-B791-D75570D4FB19}" destId="{B91CE6EF-BAF5-41ED-8A32-F2A6A76B9803}" srcOrd="0" destOrd="0" parTransId="{C9F40BDD-FCE5-4D4F-9FFD-CDE66DB72318}" sibTransId="{2C70D30F-3B2F-4DFA-B67E-847B933BCB79}"/>
    <dgm:cxn modelId="{EC1C4573-EE25-4C39-A081-42967C8F8E74}" srcId="{FD34E553-45F2-400C-97B0-EA5A753340E6}" destId="{9FA3D1D9-5460-4E82-B791-D75570D4FB19}" srcOrd="2" destOrd="0" parTransId="{F0BBCBEF-6026-40D0-B051-AE32370EB040}" sibTransId="{C0ADE766-F0F9-4BC1-B6DB-40BD5644E5FD}"/>
    <dgm:cxn modelId="{5B1AE854-E907-4ABC-9D28-AFFE83E5B7D6}" srcId="{FD34E553-45F2-400C-97B0-EA5A753340E6}" destId="{8594FAFD-6A38-4D8E-8DC3-7C349A48FCF4}" srcOrd="3" destOrd="0" parTransId="{0EBD062E-C483-4619-A441-E10649D6DA42}" sibTransId="{3D9B8323-7120-46FA-9A32-354A2EB4B2E2}"/>
    <dgm:cxn modelId="{CEC03087-3015-47DF-A398-371D2B267D27}" type="presOf" srcId="{67B2145C-DA01-4EC8-B300-6F5B85693569}" destId="{F02ED528-D395-4FF5-8DAA-658EE7D0DF3A}" srcOrd="0" destOrd="0" presId="urn:microsoft.com/office/officeart/2005/8/layout/vList5"/>
    <dgm:cxn modelId="{A03CAD90-8990-4851-A0F9-D6101AF0A0B3}" srcId="{FD34E553-45F2-400C-97B0-EA5A753340E6}" destId="{08E5B96D-8E15-49D0-AF29-A0FB85A52F7F}" srcOrd="1" destOrd="0" parTransId="{9749212F-0285-4AE2-928F-75544AC2839F}" sibTransId="{7C9D79E7-D507-424D-A9AA-816E0FBEBF46}"/>
    <dgm:cxn modelId="{6097CC9C-8B11-498A-8677-B682850F0239}" type="presOf" srcId="{08E5B96D-8E15-49D0-AF29-A0FB85A52F7F}" destId="{AE11E35F-9621-4167-99E4-70FF0C3DFECC}" srcOrd="0" destOrd="0" presId="urn:microsoft.com/office/officeart/2005/8/layout/vList5"/>
    <dgm:cxn modelId="{0D8439B2-A116-494A-9CC0-D58EE280B6C7}" type="presOf" srcId="{B91CE6EF-BAF5-41ED-8A32-F2A6A76B9803}" destId="{3EC36C6B-17DB-472A-82F8-ABBA7BB5D0FF}" srcOrd="0" destOrd="0" presId="urn:microsoft.com/office/officeart/2005/8/layout/vList5"/>
    <dgm:cxn modelId="{F9CC79B6-DB8E-4D30-B7DC-BC29DB8C1940}" type="presOf" srcId="{FD34E553-45F2-400C-97B0-EA5A753340E6}" destId="{FF387EDA-A011-4490-916E-2D82D5A61B18}" srcOrd="0" destOrd="0" presId="urn:microsoft.com/office/officeart/2005/8/layout/vList5"/>
    <dgm:cxn modelId="{702A5FCB-3E3D-4F00-822E-0D31DC4013D1}" srcId="{FD34E553-45F2-400C-97B0-EA5A753340E6}" destId="{186ADAC2-4125-454F-9ED7-BB46D3D0065D}" srcOrd="6" destOrd="0" parTransId="{4710162D-1872-40BE-974C-2FBFF5BA2666}" sibTransId="{91892F12-E2B8-432E-8489-791DE4E2E62A}"/>
    <dgm:cxn modelId="{40722FDD-0322-40C1-A0C7-46F00C78242A}" type="presOf" srcId="{8594FAFD-6A38-4D8E-8DC3-7C349A48FCF4}" destId="{E634375A-EB7B-4F10-BB74-4179E11AC83E}" srcOrd="0" destOrd="0" presId="urn:microsoft.com/office/officeart/2005/8/layout/vList5"/>
    <dgm:cxn modelId="{37D022DE-D981-4595-A5B0-278B5423B7C0}" srcId="{FD34E553-45F2-400C-97B0-EA5A753340E6}" destId="{ABA9CB12-4B40-4936-8662-F641C28A4232}" srcOrd="5" destOrd="0" parTransId="{66E161D9-BEC4-4C81-8753-E35555213CED}" sibTransId="{67BC216F-A8CD-4AD0-BDBB-7FADB980CBD0}"/>
    <dgm:cxn modelId="{B27693E4-55BE-4925-BBB3-93AD4E01FF49}" srcId="{186ADAC2-4125-454F-9ED7-BB46D3D0065D}" destId="{E274CB30-1C6F-4DE1-B3B6-C8C35629CBDA}" srcOrd="0" destOrd="0" parTransId="{F3269C80-DEDA-4F63-AA18-6D1E19FA1D6D}" sibTransId="{D767F7D4-4DF7-4A7C-87ED-5AD097B383A9}"/>
    <dgm:cxn modelId="{1195F8E5-1E8B-42CA-8C8B-812D895A8A25}" srcId="{FD34E553-45F2-400C-97B0-EA5A753340E6}" destId="{DBF79CE9-DD61-4973-AEBC-C142B1CB4C22}" srcOrd="0" destOrd="0" parTransId="{A91719D7-1B95-4692-9FDC-C53BD5233B45}" sibTransId="{80D6BC8D-F654-4B22-BF25-2DC4E69DFB8A}"/>
    <dgm:cxn modelId="{9B341BEA-CC5C-45E9-AC9F-86AB63196409}" srcId="{A6254508-6B03-48E8-9F2F-C6758EEB3FB8}" destId="{67B2145C-DA01-4EC8-B300-6F5B85693569}" srcOrd="0" destOrd="0" parTransId="{A3D3E3B0-69E6-4ACF-BB98-4197EB276A5F}" sibTransId="{02864B3A-FE09-439B-BC9A-0C6ACECD372D}"/>
    <dgm:cxn modelId="{37024D3D-00CB-4117-86D7-0D7E1A76A95B}" type="presParOf" srcId="{FF387EDA-A011-4490-916E-2D82D5A61B18}" destId="{D7B36CFE-2FB1-4BAB-AFB2-7AE2E480CD8E}" srcOrd="0" destOrd="0" presId="urn:microsoft.com/office/officeart/2005/8/layout/vList5"/>
    <dgm:cxn modelId="{A8CFBC4D-499E-4649-A2AE-DE6D387B6BE6}" type="presParOf" srcId="{D7B36CFE-2FB1-4BAB-AFB2-7AE2E480CD8E}" destId="{4A35CA48-4BA3-4352-8302-0D4A982001C5}" srcOrd="0" destOrd="0" presId="urn:microsoft.com/office/officeart/2005/8/layout/vList5"/>
    <dgm:cxn modelId="{280FE454-3781-4F09-B720-AA64CA55CB62}" type="presParOf" srcId="{D7B36CFE-2FB1-4BAB-AFB2-7AE2E480CD8E}" destId="{405D026F-AD17-4704-BFE9-C417EDEF299C}" srcOrd="1" destOrd="0" presId="urn:microsoft.com/office/officeart/2005/8/layout/vList5"/>
    <dgm:cxn modelId="{F0A8D345-AD92-4F5F-8D92-2287573C206B}" type="presParOf" srcId="{FF387EDA-A011-4490-916E-2D82D5A61B18}" destId="{6467CDD1-25FC-4E28-B462-A839D39FFDB2}" srcOrd="1" destOrd="0" presId="urn:microsoft.com/office/officeart/2005/8/layout/vList5"/>
    <dgm:cxn modelId="{5ED53DCC-83F6-47E4-B488-68DD62B934D4}" type="presParOf" srcId="{FF387EDA-A011-4490-916E-2D82D5A61B18}" destId="{BE2BF16D-7B12-426A-8E32-EED9B08B9176}" srcOrd="2" destOrd="0" presId="urn:microsoft.com/office/officeart/2005/8/layout/vList5"/>
    <dgm:cxn modelId="{78B30252-E9A4-4484-BB1A-468FB4A4E09E}" type="presParOf" srcId="{BE2BF16D-7B12-426A-8E32-EED9B08B9176}" destId="{AE11E35F-9621-4167-99E4-70FF0C3DFECC}" srcOrd="0" destOrd="0" presId="urn:microsoft.com/office/officeart/2005/8/layout/vList5"/>
    <dgm:cxn modelId="{B1E4BD25-C326-4F21-A12F-1AE5759F5585}" type="presParOf" srcId="{FF387EDA-A011-4490-916E-2D82D5A61B18}" destId="{A8DC76CF-7943-4A8A-A70D-8562CC315E3E}" srcOrd="3" destOrd="0" presId="urn:microsoft.com/office/officeart/2005/8/layout/vList5"/>
    <dgm:cxn modelId="{717B0162-D3D0-49BD-8EC6-29C7A112DC21}" type="presParOf" srcId="{FF387EDA-A011-4490-916E-2D82D5A61B18}" destId="{C02AB1DD-9A84-403F-A546-0CD8C508EE13}" srcOrd="4" destOrd="0" presId="urn:microsoft.com/office/officeart/2005/8/layout/vList5"/>
    <dgm:cxn modelId="{67D26B64-6586-4B30-9B00-DFCF73088D92}" type="presParOf" srcId="{C02AB1DD-9A84-403F-A546-0CD8C508EE13}" destId="{2A36943C-0775-44C6-A57C-89596DC3AA78}" srcOrd="0" destOrd="0" presId="urn:microsoft.com/office/officeart/2005/8/layout/vList5"/>
    <dgm:cxn modelId="{EA17ECB6-DF6D-4F21-8238-B87205CCFEC7}" type="presParOf" srcId="{C02AB1DD-9A84-403F-A546-0CD8C508EE13}" destId="{3EC36C6B-17DB-472A-82F8-ABBA7BB5D0FF}" srcOrd="1" destOrd="0" presId="urn:microsoft.com/office/officeart/2005/8/layout/vList5"/>
    <dgm:cxn modelId="{06BBCB4F-85AD-4121-B0EA-58B1F1C16E51}" type="presParOf" srcId="{FF387EDA-A011-4490-916E-2D82D5A61B18}" destId="{A019E9EF-FB28-43DC-88C3-DE1B865FAE25}" srcOrd="5" destOrd="0" presId="urn:microsoft.com/office/officeart/2005/8/layout/vList5"/>
    <dgm:cxn modelId="{DC8592F8-CC29-4880-9A73-49315CF5002D}" type="presParOf" srcId="{FF387EDA-A011-4490-916E-2D82D5A61B18}" destId="{CAF29D3E-AD5A-462A-BDBB-BD2880185485}" srcOrd="6" destOrd="0" presId="urn:microsoft.com/office/officeart/2005/8/layout/vList5"/>
    <dgm:cxn modelId="{86B4D71B-55CC-4410-8EE1-88281B435352}" type="presParOf" srcId="{CAF29D3E-AD5A-462A-BDBB-BD2880185485}" destId="{E634375A-EB7B-4F10-BB74-4179E11AC83E}" srcOrd="0" destOrd="0" presId="urn:microsoft.com/office/officeart/2005/8/layout/vList5"/>
    <dgm:cxn modelId="{9B9B140F-555B-41E1-9DD0-011070E6DB32}" type="presParOf" srcId="{FF387EDA-A011-4490-916E-2D82D5A61B18}" destId="{2F477F26-F8DB-46D2-88F9-8C1E8EA5A60D}" srcOrd="7" destOrd="0" presId="urn:microsoft.com/office/officeart/2005/8/layout/vList5"/>
    <dgm:cxn modelId="{D8E56346-9D52-44DC-9E5C-5A38180B82F2}" type="presParOf" srcId="{FF387EDA-A011-4490-916E-2D82D5A61B18}" destId="{0266E2FB-6FD7-45D8-A9CF-56B97B7CDE96}" srcOrd="8" destOrd="0" presId="urn:microsoft.com/office/officeart/2005/8/layout/vList5"/>
    <dgm:cxn modelId="{79D4DA8D-D018-4069-8ABA-3B98A0AFDF16}" type="presParOf" srcId="{0266E2FB-6FD7-45D8-A9CF-56B97B7CDE96}" destId="{F46B7CF4-BEC2-418C-ABA5-4073F06238BC}" srcOrd="0" destOrd="0" presId="urn:microsoft.com/office/officeart/2005/8/layout/vList5"/>
    <dgm:cxn modelId="{336CA94A-2E48-4324-BA48-B1458F98B269}" type="presParOf" srcId="{0266E2FB-6FD7-45D8-A9CF-56B97B7CDE96}" destId="{F02ED528-D395-4FF5-8DAA-658EE7D0DF3A}" srcOrd="1" destOrd="0" presId="urn:microsoft.com/office/officeart/2005/8/layout/vList5"/>
    <dgm:cxn modelId="{20713690-A41D-477D-859B-26EF392FF7F7}" type="presParOf" srcId="{FF387EDA-A011-4490-916E-2D82D5A61B18}" destId="{2BCD9CED-D6E2-4B26-BBDB-E40925E863DB}" srcOrd="9" destOrd="0" presId="urn:microsoft.com/office/officeart/2005/8/layout/vList5"/>
    <dgm:cxn modelId="{BE7ADE9A-0238-4102-B367-55E1DC449CD5}" type="presParOf" srcId="{FF387EDA-A011-4490-916E-2D82D5A61B18}" destId="{F1D61117-F13D-432C-B166-8D8A7BD0F693}" srcOrd="10" destOrd="0" presId="urn:microsoft.com/office/officeart/2005/8/layout/vList5"/>
    <dgm:cxn modelId="{B61A46C5-44BF-4870-ABE8-D00F4E6A7FFD}" type="presParOf" srcId="{F1D61117-F13D-432C-B166-8D8A7BD0F693}" destId="{CEC145F2-FA56-4E3A-B76C-C3546A4DC705}" srcOrd="0" destOrd="0" presId="urn:microsoft.com/office/officeart/2005/8/layout/vList5"/>
    <dgm:cxn modelId="{AAEDF9F6-801D-4972-9FBD-5F56B8FBED15}" type="presParOf" srcId="{FF387EDA-A011-4490-916E-2D82D5A61B18}" destId="{34093762-C4AC-408A-8CF6-640122693FB2}" srcOrd="11" destOrd="0" presId="urn:microsoft.com/office/officeart/2005/8/layout/vList5"/>
    <dgm:cxn modelId="{911C8221-D85E-434E-AEEB-6DFD1BF0C863}" type="presParOf" srcId="{FF387EDA-A011-4490-916E-2D82D5A61B18}" destId="{F1FD8F72-D8AC-4A31-99CA-F8FB10A63824}" srcOrd="12" destOrd="0" presId="urn:microsoft.com/office/officeart/2005/8/layout/vList5"/>
    <dgm:cxn modelId="{F8D64DF4-E596-40F5-A1A1-435028587A1F}" type="presParOf" srcId="{F1FD8F72-D8AC-4A31-99CA-F8FB10A63824}" destId="{86ED0760-0E14-461B-AF90-46D13ECA8BD0}" srcOrd="0" destOrd="0" presId="urn:microsoft.com/office/officeart/2005/8/layout/vList5"/>
    <dgm:cxn modelId="{0482CFAE-5235-4D64-8F4D-EDA3EBDAF0E5}" type="presParOf" srcId="{F1FD8F72-D8AC-4A31-99CA-F8FB10A63824}" destId="{901FE20D-489C-47B7-9E07-7280C189C805}" srcOrd="1" destOrd="0" presId="urn:microsoft.com/office/officeart/2005/8/layout/vList5"/>
    <dgm:cxn modelId="{72F9C3E6-362C-4BB5-AFDC-A7D9EC80EF77}" type="presParOf" srcId="{FF387EDA-A011-4490-916E-2D82D5A61B18}" destId="{7CC80D66-28CB-436D-84DE-D75BF3865982}" srcOrd="13" destOrd="0" presId="urn:microsoft.com/office/officeart/2005/8/layout/vList5"/>
    <dgm:cxn modelId="{7FA187D3-1B78-4AFB-968D-1F0A8A9E4F8B}" type="presParOf" srcId="{FF387EDA-A011-4490-916E-2D82D5A61B18}" destId="{37D5465B-5B08-4800-8805-4FECA1DDAEAB}" srcOrd="14" destOrd="0" presId="urn:microsoft.com/office/officeart/2005/8/layout/vList5"/>
    <dgm:cxn modelId="{CC89AFD6-17E6-4F36-896E-E599B2783954}" type="presParOf" srcId="{37D5465B-5B08-4800-8805-4FECA1DDAEAB}" destId="{B33FC45E-7E1C-4A56-B9D1-206A7E207C4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5D026F-AD17-4704-BFE9-C417EDEF299C}">
      <dsp:nvSpPr>
        <dsp:cNvPr id="0" name=""/>
        <dsp:cNvSpPr/>
      </dsp:nvSpPr>
      <dsp:spPr>
        <a:xfrm rot="5400000">
          <a:off x="5069676" y="-2402684"/>
          <a:ext cx="312754" cy="5196571"/>
        </a:xfrm>
        <a:prstGeom prst="round2Same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000" kern="1200" dirty="0"/>
            <a:t>Na maioria dos verbos regulares, adiciona-se -</a:t>
          </a:r>
          <a:r>
            <a:rPr lang="pt-BR" sz="1000" kern="1200" dirty="0" err="1"/>
            <a:t>ed</a:t>
          </a:r>
          <a:r>
            <a:rPr lang="pt-BR" sz="1000" kern="1200" dirty="0"/>
            <a:t> ao final.</a:t>
          </a:r>
        </a:p>
      </dsp:txBody>
      <dsp:txXfrm rot="-5400000">
        <a:off x="2627768" y="54491"/>
        <a:ext cx="5181304" cy="282220"/>
      </dsp:txXfrm>
    </dsp:sp>
    <dsp:sp modelId="{4A35CA48-4BA3-4352-8302-0D4A982001C5}">
      <dsp:nvSpPr>
        <dsp:cNvPr id="0" name=""/>
        <dsp:cNvSpPr/>
      </dsp:nvSpPr>
      <dsp:spPr>
        <a:xfrm>
          <a:off x="295215" y="129"/>
          <a:ext cx="2332552" cy="390943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+</a:t>
          </a:r>
          <a:r>
            <a:rPr lang="pt-BR" sz="2400" kern="1200" dirty="0" err="1"/>
            <a:t>ed</a:t>
          </a:r>
          <a:endParaRPr lang="pt-BR" sz="2400" kern="1200" dirty="0"/>
        </a:p>
      </dsp:txBody>
      <dsp:txXfrm>
        <a:off x="314299" y="19213"/>
        <a:ext cx="2294384" cy="352775"/>
      </dsp:txXfrm>
    </dsp:sp>
    <dsp:sp modelId="{AE11E35F-9621-4167-99E4-70FF0C3DFECC}">
      <dsp:nvSpPr>
        <dsp:cNvPr id="0" name=""/>
        <dsp:cNvSpPr/>
      </dsp:nvSpPr>
      <dsp:spPr>
        <a:xfrm>
          <a:off x="2682897" y="400299"/>
          <a:ext cx="2845376" cy="390943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play - </a:t>
          </a:r>
          <a:r>
            <a:rPr lang="pt-BR" sz="1400" kern="1200" dirty="0" err="1">
              <a:solidFill>
                <a:schemeClr val="tx1"/>
              </a:solidFill>
            </a:rPr>
            <a:t>played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2701981" y="419383"/>
        <a:ext cx="2807208" cy="352775"/>
      </dsp:txXfrm>
    </dsp:sp>
    <dsp:sp modelId="{3EC36C6B-17DB-472A-82F8-ABBA7BB5D0FF}">
      <dsp:nvSpPr>
        <dsp:cNvPr id="0" name=""/>
        <dsp:cNvSpPr/>
      </dsp:nvSpPr>
      <dsp:spPr>
        <a:xfrm rot="5400000">
          <a:off x="5069764" y="-1581703"/>
          <a:ext cx="312754" cy="5196571"/>
        </a:xfrm>
        <a:prstGeom prst="round2Same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000" kern="1200" dirty="0"/>
            <a:t>Em verbos regulares terminados em -e, -adiciona-se -d.</a:t>
          </a:r>
        </a:p>
      </dsp:txBody>
      <dsp:txXfrm rot="-5400000">
        <a:off x="2627856" y="875472"/>
        <a:ext cx="5181304" cy="282220"/>
      </dsp:txXfrm>
    </dsp:sp>
    <dsp:sp modelId="{2A36943C-0775-44C6-A57C-89596DC3AA78}">
      <dsp:nvSpPr>
        <dsp:cNvPr id="0" name=""/>
        <dsp:cNvSpPr/>
      </dsp:nvSpPr>
      <dsp:spPr>
        <a:xfrm>
          <a:off x="295215" y="821110"/>
          <a:ext cx="2332640" cy="390943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+d</a:t>
          </a:r>
        </a:p>
      </dsp:txBody>
      <dsp:txXfrm>
        <a:off x="314299" y="840194"/>
        <a:ext cx="2294472" cy="352775"/>
      </dsp:txXfrm>
    </dsp:sp>
    <dsp:sp modelId="{E634375A-EB7B-4F10-BB74-4179E11AC83E}">
      <dsp:nvSpPr>
        <dsp:cNvPr id="0" name=""/>
        <dsp:cNvSpPr/>
      </dsp:nvSpPr>
      <dsp:spPr>
        <a:xfrm>
          <a:off x="2682897" y="1231601"/>
          <a:ext cx="2923071" cy="390943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 err="1">
              <a:solidFill>
                <a:schemeClr val="tx1"/>
              </a:solidFill>
            </a:rPr>
            <a:t>like</a:t>
          </a:r>
          <a:r>
            <a:rPr lang="pt-BR" sz="1400" kern="1200" dirty="0">
              <a:solidFill>
                <a:schemeClr val="tx1"/>
              </a:solidFill>
            </a:rPr>
            <a:t> - </a:t>
          </a:r>
          <a:r>
            <a:rPr lang="pt-BR" sz="1400" kern="1200" dirty="0" err="1">
              <a:solidFill>
                <a:schemeClr val="tx1"/>
              </a:solidFill>
            </a:rPr>
            <a:t>liked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2701981" y="1250685"/>
        <a:ext cx="2884903" cy="352775"/>
      </dsp:txXfrm>
    </dsp:sp>
    <dsp:sp modelId="{F02ED528-D395-4FF5-8DAA-658EE7D0DF3A}">
      <dsp:nvSpPr>
        <dsp:cNvPr id="0" name=""/>
        <dsp:cNvSpPr/>
      </dsp:nvSpPr>
      <dsp:spPr>
        <a:xfrm rot="5400000">
          <a:off x="5069764" y="-760722"/>
          <a:ext cx="312754" cy="5196571"/>
        </a:xfrm>
        <a:prstGeom prst="round2Same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000" kern="1200" dirty="0"/>
            <a:t>Em verbos regulares terminados em consoante e -y, troca-se o -y por -</a:t>
          </a:r>
          <a:r>
            <a:rPr lang="pt-BR" sz="1000" kern="1200" dirty="0" err="1"/>
            <a:t>ied</a:t>
          </a:r>
          <a:r>
            <a:rPr lang="pt-BR" sz="1000" kern="1200" dirty="0"/>
            <a:t>.</a:t>
          </a:r>
        </a:p>
      </dsp:txBody>
      <dsp:txXfrm rot="-5400000">
        <a:off x="2627856" y="1696453"/>
        <a:ext cx="5181304" cy="282220"/>
      </dsp:txXfrm>
    </dsp:sp>
    <dsp:sp modelId="{F46B7CF4-BEC2-418C-ABA5-4073F06238BC}">
      <dsp:nvSpPr>
        <dsp:cNvPr id="0" name=""/>
        <dsp:cNvSpPr/>
      </dsp:nvSpPr>
      <dsp:spPr>
        <a:xfrm>
          <a:off x="295215" y="1642091"/>
          <a:ext cx="2332640" cy="390943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+</a:t>
          </a:r>
          <a:r>
            <a:rPr lang="pt-BR" sz="2400" kern="1200" dirty="0" err="1"/>
            <a:t>ied</a:t>
          </a:r>
          <a:endParaRPr lang="pt-BR" sz="2400" kern="1200" dirty="0"/>
        </a:p>
      </dsp:txBody>
      <dsp:txXfrm>
        <a:off x="314299" y="1661175"/>
        <a:ext cx="2294472" cy="352775"/>
      </dsp:txXfrm>
    </dsp:sp>
    <dsp:sp modelId="{CEC145F2-FA56-4E3A-B76C-C3546A4DC705}">
      <dsp:nvSpPr>
        <dsp:cNvPr id="0" name=""/>
        <dsp:cNvSpPr/>
      </dsp:nvSpPr>
      <dsp:spPr>
        <a:xfrm>
          <a:off x="2707860" y="2038105"/>
          <a:ext cx="2923071" cy="390943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 err="1">
              <a:solidFill>
                <a:schemeClr val="tx1"/>
              </a:solidFill>
            </a:rPr>
            <a:t>study</a:t>
          </a:r>
          <a:r>
            <a:rPr lang="pt-BR" sz="1400" kern="1200" dirty="0">
              <a:solidFill>
                <a:schemeClr val="tx1"/>
              </a:solidFill>
            </a:rPr>
            <a:t> - </a:t>
          </a:r>
          <a:r>
            <a:rPr lang="pt-BR" sz="1400" kern="1200" dirty="0" err="1">
              <a:solidFill>
                <a:schemeClr val="tx1"/>
              </a:solidFill>
            </a:rPr>
            <a:t>studied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2726944" y="2057189"/>
        <a:ext cx="2884903" cy="352775"/>
      </dsp:txXfrm>
    </dsp:sp>
    <dsp:sp modelId="{901FE20D-489C-47B7-9E07-7280C189C805}">
      <dsp:nvSpPr>
        <dsp:cNvPr id="0" name=""/>
        <dsp:cNvSpPr/>
      </dsp:nvSpPr>
      <dsp:spPr>
        <a:xfrm rot="5400000">
          <a:off x="5069764" y="60258"/>
          <a:ext cx="312754" cy="5196571"/>
        </a:xfrm>
        <a:prstGeom prst="round2Same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000" kern="1200" dirty="0"/>
            <a:t>Em verbos regulares terminados em CVC, duplica-se a última consoante e adiciona-se -ed</a:t>
          </a:r>
          <a:r>
            <a:rPr lang="pt-BR" sz="1000" i="1" kern="1200" dirty="0"/>
            <a:t>.</a:t>
          </a:r>
          <a:endParaRPr lang="pt-BR" sz="1000" kern="1200" dirty="0"/>
        </a:p>
      </dsp:txBody>
      <dsp:txXfrm rot="-5400000">
        <a:off x="2627856" y="2517434"/>
        <a:ext cx="5181304" cy="282220"/>
      </dsp:txXfrm>
    </dsp:sp>
    <dsp:sp modelId="{86ED0760-0E14-461B-AF90-46D13ECA8BD0}">
      <dsp:nvSpPr>
        <dsp:cNvPr id="0" name=""/>
        <dsp:cNvSpPr/>
      </dsp:nvSpPr>
      <dsp:spPr>
        <a:xfrm>
          <a:off x="295215" y="2463072"/>
          <a:ext cx="2332640" cy="390943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+consoante +</a:t>
          </a:r>
          <a:r>
            <a:rPr lang="pt-BR" sz="2400" kern="1200" dirty="0" err="1"/>
            <a:t>ed</a:t>
          </a:r>
          <a:endParaRPr lang="pt-BR" sz="2400" kern="1200" dirty="0"/>
        </a:p>
      </dsp:txBody>
      <dsp:txXfrm>
        <a:off x="314299" y="2482156"/>
        <a:ext cx="2294472" cy="352775"/>
      </dsp:txXfrm>
    </dsp:sp>
    <dsp:sp modelId="{B33FC45E-7E1C-4A56-B9D1-206A7E207C4D}">
      <dsp:nvSpPr>
        <dsp:cNvPr id="0" name=""/>
        <dsp:cNvSpPr/>
      </dsp:nvSpPr>
      <dsp:spPr>
        <a:xfrm>
          <a:off x="2732823" y="2848722"/>
          <a:ext cx="2923071" cy="390943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 err="1">
              <a:solidFill>
                <a:schemeClr val="tx1"/>
              </a:solidFill>
            </a:rPr>
            <a:t>plan</a:t>
          </a:r>
          <a:r>
            <a:rPr lang="pt-BR" sz="1400" kern="1200" dirty="0">
              <a:solidFill>
                <a:schemeClr val="tx1"/>
              </a:solidFill>
            </a:rPr>
            <a:t> - </a:t>
          </a:r>
          <a:r>
            <a:rPr lang="pt-BR" sz="1400" kern="1200" dirty="0" err="1">
              <a:solidFill>
                <a:schemeClr val="tx1"/>
              </a:solidFill>
            </a:rPr>
            <a:t>planned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2751907" y="2867806"/>
        <a:ext cx="2884903" cy="3527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D4CB1-1AE4-E546-BE1D-4132C6B5A518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E17FA-3BA2-CA4C-B950-79E5A2F3E0B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327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7F5DF-378F-F14C-87A8-A17D43D3291D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41562-6EF2-B043-89CA-1BD288224E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631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0461-7D76-2C40-8FE1-F25480953756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B839-132D-0F48-8EF3-F049C4CF8B74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8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468D-0B1B-B14C-8A06-2EC3A7629C46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12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25DD-0144-8345-8931-DBE81214AC08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89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F5AA-38B2-5D44-82C1-E8222DE31F42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03C4-729C-0B45-92A8-1CB0DA760949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6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854-662C-D348-85A5-0375D07A1B15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D21-3620-FA48-8D4B-AC354B971A43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0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78D7A-C3A2-2E44-850C-F6881E5D3FD6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12AC-20CB-6C48-A211-FFE7059124D8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230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4B54-FA13-F64A-8E2D-7D9B9DF30617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4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0E9AB-4A12-4240-ADA1-7F973A4470F2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915"/>
          <a:stretch/>
        </p:blipFill>
        <p:spPr bwMode="auto">
          <a:xfrm>
            <a:off x="0" y="-49804"/>
            <a:ext cx="12268199" cy="6907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8670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3000">
              <a:schemeClr val="accent1">
                <a:lumMod val="20000"/>
                <a:lumOff val="80000"/>
              </a:schemeClr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CEA2-155B-4300-A4C5-1B1228E27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3659" y="1685071"/>
            <a:ext cx="9144000" cy="3183914"/>
          </a:xfrm>
        </p:spPr>
        <p:txBody>
          <a:bodyPr anchor="ctr" anchorCtr="0">
            <a:normAutofit/>
          </a:bodyPr>
          <a:lstStyle/>
          <a:p>
            <a:r>
              <a:rPr lang="pt-BR" sz="4800" b="1" dirty="0">
                <a:latin typeface="RobotoBR" pitchFamily="2" charset="0"/>
              </a:rPr>
              <a:t>Unidade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2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973607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Verbete de enciclopédia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98143"/>
            <a:ext cx="10325101" cy="3538185"/>
          </a:xfrm>
        </p:spPr>
        <p:txBody>
          <a:bodyPr>
            <a:normAutofit/>
          </a:bodyPr>
          <a:lstStyle/>
          <a:p>
            <a:r>
              <a:rPr lang="pt-BR" dirty="0"/>
              <a:t>O verbete de enciclopédia tem por finalidade apresentar informações e definições sobre algo ou sobre alguém. Ele pode ser publicado no formato impresso ou digital. O verbete apresenta a seguinte estrutura:</a:t>
            </a:r>
          </a:p>
          <a:p>
            <a:pPr lvl="1"/>
            <a:r>
              <a:rPr lang="pt-BR" dirty="0"/>
              <a:t>‘entrada’, ou seja, uma palavra inicial que recebe algum tipo de destaque, trata-se do nome de quem ou do que as informações serão apresentadas;</a:t>
            </a:r>
          </a:p>
          <a:p>
            <a:pPr lvl="1"/>
            <a:r>
              <a:rPr lang="pt-BR" dirty="0"/>
              <a:t>texto informativo do verbete, que pode conter subdivisões ou imagens para facilitar a compreensão do conteúdo.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3</a:t>
            </a:fld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565934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Invenções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4</a:t>
            </a:fld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172" y="1876531"/>
            <a:ext cx="2657495" cy="1731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77" y="1890286"/>
            <a:ext cx="2819578" cy="171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439" y="4280429"/>
            <a:ext cx="2615770" cy="1645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336" y="4358067"/>
            <a:ext cx="2701174" cy="167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141" y="1890286"/>
            <a:ext cx="2747564" cy="165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5824" y="4319421"/>
            <a:ext cx="2736684" cy="171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1646951" y="3732855"/>
            <a:ext cx="1175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airplane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162263" y="3732855"/>
            <a:ext cx="146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credit</a:t>
            </a:r>
            <a:r>
              <a:rPr lang="pt-BR" dirty="0"/>
              <a:t> </a:t>
            </a:r>
            <a:r>
              <a:rPr lang="pt-BR" dirty="0" err="1"/>
              <a:t>card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9156336" y="3732855"/>
            <a:ext cx="1175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computer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5224497" y="6186067"/>
            <a:ext cx="1338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vaccination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465821" y="6082721"/>
            <a:ext cx="1272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refrigerator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9156336" y="6163923"/>
            <a:ext cx="1175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wheel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5864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i="1" dirty="0" err="1"/>
              <a:t>Simple</a:t>
            </a:r>
            <a:r>
              <a:rPr lang="pt-BR" i="1" dirty="0"/>
              <a:t> </a:t>
            </a:r>
            <a:r>
              <a:rPr lang="pt-BR" i="1" dirty="0" err="1"/>
              <a:t>past</a:t>
            </a:r>
            <a:r>
              <a:rPr lang="pt-BR" i="1" dirty="0"/>
              <a:t> </a:t>
            </a:r>
            <a:r>
              <a:rPr lang="pt-BR" dirty="0"/>
              <a:t>- verbos regulares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827" y="1954238"/>
            <a:ext cx="7667446" cy="1151271"/>
          </a:xfrm>
        </p:spPr>
        <p:txBody>
          <a:bodyPr>
            <a:normAutofit fontScale="92500" lnSpcReduction="20000"/>
          </a:bodyPr>
          <a:lstStyle/>
          <a:p>
            <a:r>
              <a:rPr lang="pt-BR" sz="2600" dirty="0"/>
              <a:t>O </a:t>
            </a:r>
            <a:r>
              <a:rPr lang="pt-BR" sz="2600" b="1" i="1" dirty="0" err="1"/>
              <a:t>simple</a:t>
            </a:r>
            <a:r>
              <a:rPr lang="pt-BR" sz="2600" b="1" i="1" dirty="0"/>
              <a:t> </a:t>
            </a:r>
            <a:r>
              <a:rPr lang="pt-BR" sz="2600" b="1" i="1" dirty="0" err="1"/>
              <a:t>past</a:t>
            </a:r>
            <a:r>
              <a:rPr lang="pt-BR" sz="2600" dirty="0"/>
              <a:t> é o tempo verbal usado para falar de ações que aconteceram e terminaram no passado. Em frases afirmativas, os verbos podem ser regulares e seguir as seguintes regras.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5</a:t>
            </a:fld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956768603"/>
              </p:ext>
            </p:extLst>
          </p:nvPr>
        </p:nvGraphicFramePr>
        <p:xfrm>
          <a:off x="575782" y="3200402"/>
          <a:ext cx="8119643" cy="3264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upo 7"/>
          <p:cNvGrpSpPr/>
          <p:nvPr/>
        </p:nvGrpSpPr>
        <p:grpSpPr>
          <a:xfrm>
            <a:off x="8824823" y="1940943"/>
            <a:ext cx="2743200" cy="4279108"/>
            <a:chOff x="-2" y="-1441609"/>
            <a:chExt cx="2922816" cy="4894326"/>
          </a:xfrm>
        </p:grpSpPr>
        <p:sp>
          <p:nvSpPr>
            <p:cNvPr id="9" name="Retângulo de cantos arredondados 8"/>
            <p:cNvSpPr/>
            <p:nvPr/>
          </p:nvSpPr>
          <p:spPr>
            <a:xfrm>
              <a:off x="0" y="-1441609"/>
              <a:ext cx="2922814" cy="4894326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tângulo 10"/>
            <p:cNvSpPr/>
            <p:nvPr/>
          </p:nvSpPr>
          <p:spPr>
            <a:xfrm>
              <a:off x="-2" y="-1441609"/>
              <a:ext cx="2922814" cy="21440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kern="1200" dirty="0"/>
                <a:t>Para as frases negativas, usa-se o verbo auxiliar </a:t>
              </a:r>
              <a:r>
                <a:rPr lang="pt-BR" sz="2000" b="1" i="1" kern="1200" dirty="0" err="1"/>
                <a:t>didn’t</a:t>
              </a:r>
              <a:r>
                <a:rPr lang="pt-BR" sz="2000" kern="1200" dirty="0"/>
                <a:t> antes do verbo principal na forma base.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i="1" dirty="0"/>
                <a:t>He </a:t>
              </a:r>
              <a:r>
                <a:rPr lang="pt-BR" b="1" i="1" dirty="0" err="1"/>
                <a:t>didn’t</a:t>
              </a:r>
              <a:r>
                <a:rPr lang="pt-BR" b="1" i="1" dirty="0"/>
                <a:t> </a:t>
              </a:r>
              <a:r>
                <a:rPr lang="pt-BR" b="1" i="1" dirty="0" err="1"/>
                <a:t>have</a:t>
              </a:r>
              <a:r>
                <a:rPr lang="pt-BR" i="1" dirty="0"/>
                <a:t> Science </a:t>
              </a:r>
              <a:r>
                <a:rPr lang="pt-BR" i="1" dirty="0" err="1"/>
                <a:t>class</a:t>
              </a:r>
              <a:r>
                <a:rPr lang="pt-BR" i="1" dirty="0"/>
                <a:t> </a:t>
              </a:r>
              <a:r>
                <a:rPr lang="pt-BR" i="1" dirty="0" err="1"/>
                <a:t>yesterday</a:t>
              </a:r>
              <a:r>
                <a:rPr lang="pt-BR" i="1" dirty="0"/>
                <a:t>.</a:t>
              </a:r>
              <a:endParaRPr lang="pt-BR" i="1" kern="1200" dirty="0"/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dirty="0"/>
            </a:p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dirty="0"/>
                <a:t>Para as frases interrogativas, usa-se o verbo auxiliar </a:t>
              </a:r>
              <a:r>
                <a:rPr lang="pt-BR" sz="2000" b="1" i="1" dirty="0" err="1"/>
                <a:t>did</a:t>
              </a:r>
              <a:r>
                <a:rPr lang="pt-BR" sz="2000" dirty="0"/>
                <a:t> antes do sujeito e do verbo principal na forma base.</a:t>
              </a:r>
            </a:p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b="1" i="1" dirty="0" err="1"/>
                <a:t>Did</a:t>
              </a:r>
              <a:r>
                <a:rPr lang="pt-BR" i="1" dirty="0"/>
                <a:t> </a:t>
              </a:r>
              <a:r>
                <a:rPr lang="pt-BR" i="1" dirty="0" err="1"/>
                <a:t>she</a:t>
              </a:r>
              <a:r>
                <a:rPr lang="pt-BR" i="1" dirty="0"/>
                <a:t> </a:t>
              </a:r>
              <a:r>
                <a:rPr lang="pt-BR" b="1" i="1" dirty="0" err="1"/>
                <a:t>made</a:t>
              </a:r>
              <a:r>
                <a:rPr lang="pt-BR" i="1" dirty="0"/>
                <a:t> a </a:t>
              </a:r>
              <a:r>
                <a:rPr lang="pt-BR" i="1" dirty="0" err="1"/>
                <a:t>research</a:t>
              </a:r>
              <a:r>
                <a:rPr lang="pt-BR" i="1" dirty="0"/>
                <a:t>?</a:t>
              </a:r>
              <a:endParaRPr lang="pt-BR" sz="1600" i="1" dirty="0"/>
            </a:p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2000" dirty="0"/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406728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2605</TotalTime>
  <Words>338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RobotoBR</vt:lpstr>
      <vt:lpstr>Tema do Office</vt:lpstr>
      <vt:lpstr>Apresentação do PowerPoint</vt:lpstr>
      <vt:lpstr>Unidade 5</vt:lpstr>
      <vt:lpstr>Verbete de enciclopédia</vt:lpstr>
      <vt:lpstr>Invenções</vt:lpstr>
      <vt:lpstr>Simple past - verbos regulares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Trajetórias  Língua Portuguesa</dc:title>
  <dc:creator>Sarita Borelli</dc:creator>
  <cp:lastModifiedBy> </cp:lastModifiedBy>
  <cp:revision>283</cp:revision>
  <dcterms:created xsi:type="dcterms:W3CDTF">2019-02-21T18:53:00Z</dcterms:created>
  <dcterms:modified xsi:type="dcterms:W3CDTF">2023-06-15T12:33:27Z</dcterms:modified>
</cp:coreProperties>
</file>