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5" r:id="rId3"/>
    <p:sldId id="339" r:id="rId4"/>
    <p:sldId id="356" r:id="rId5"/>
    <p:sldId id="374" r:id="rId6"/>
    <p:sldId id="385" r:id="rId7"/>
    <p:sldId id="365" r:id="rId8"/>
    <p:sldId id="36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15"/>
          <a:stretch/>
        </p:blipFill>
        <p:spPr bwMode="auto">
          <a:xfrm>
            <a:off x="0" y="-49804"/>
            <a:ext cx="12268199" cy="69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389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Regras de jogo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47535"/>
            <a:ext cx="5571226" cy="3838305"/>
          </a:xfrm>
        </p:spPr>
        <p:txBody>
          <a:bodyPr>
            <a:normAutofit/>
          </a:bodyPr>
          <a:lstStyle/>
          <a:p>
            <a:r>
              <a:rPr lang="pt-BR" dirty="0"/>
              <a:t>As regras de jogo instruem como brincar com um jogo. Geralmente, o texto informa o número de participantes necessários para o jogo, os materiais que precisam ser providenciados e as regras ou o passo a passo do que fazer durante o jogo. É comum ter imagens para ilustrar o que deve ser feito.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4" y="1888905"/>
            <a:ext cx="2591428" cy="221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81" y="4193877"/>
            <a:ext cx="2852108" cy="219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41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Habilidades e aptidões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28" y="2023320"/>
            <a:ext cx="2441872" cy="199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59" y="2509913"/>
            <a:ext cx="2395878" cy="197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7" y="3065311"/>
            <a:ext cx="2400059" cy="19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46" y="3575453"/>
            <a:ext cx="2400059" cy="19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399302" y="4168886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walk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034551" y="4679505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talk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348898" y="5171326"/>
            <a:ext cx="161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read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write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962882" y="5689165"/>
            <a:ext cx="161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draw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color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39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Jogos e brinquedos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49733" y="3722752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bike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894814" y="3722752"/>
            <a:ext cx="192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doll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667511" y="3772210"/>
            <a:ext cx="161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hide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seek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724317" y="5991324"/>
            <a:ext cx="161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jump</a:t>
            </a:r>
            <a:r>
              <a:rPr lang="pt-BR" dirty="0"/>
              <a:t> </a:t>
            </a:r>
            <a:r>
              <a:rPr lang="pt-BR" dirty="0" err="1"/>
              <a:t>rope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314810" y="5991324"/>
            <a:ext cx="204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hula-hoop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885555" y="5991324"/>
            <a:ext cx="194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hopscotch</a:t>
            </a:r>
            <a:endParaRPr lang="pt-BR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39" y="1914700"/>
            <a:ext cx="2058422" cy="169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70" y="1933886"/>
            <a:ext cx="2022415" cy="165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39" y="4276100"/>
            <a:ext cx="2015111" cy="164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72" y="1914701"/>
            <a:ext cx="2071770" cy="168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72" y="4276098"/>
            <a:ext cx="2004506" cy="164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70" y="4268764"/>
            <a:ext cx="2022415" cy="16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98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Jogos e brinquedos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49733" y="3772210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kite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894814" y="3722752"/>
            <a:ext cx="192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marbles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509286" y="3772210"/>
            <a:ext cx="192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remote</a:t>
            </a:r>
            <a:r>
              <a:rPr lang="pt-BR" dirty="0"/>
              <a:t> </a:t>
            </a:r>
            <a:r>
              <a:rPr lang="pt-BR" dirty="0" err="1"/>
              <a:t>control</a:t>
            </a:r>
            <a:r>
              <a:rPr lang="pt-BR" dirty="0"/>
              <a:t> </a:t>
            </a:r>
            <a:r>
              <a:rPr lang="pt-BR" dirty="0" err="1"/>
              <a:t>car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724317" y="5991324"/>
            <a:ext cx="161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video</a:t>
            </a:r>
            <a:r>
              <a:rPr lang="pt-BR" dirty="0"/>
              <a:t> game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314810" y="5991324"/>
            <a:ext cx="204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tag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885555" y="5991324"/>
            <a:ext cx="194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teddy</a:t>
            </a:r>
            <a:r>
              <a:rPr lang="pt-BR" dirty="0"/>
              <a:t> </a:t>
            </a:r>
            <a:r>
              <a:rPr lang="pt-BR" dirty="0" err="1"/>
              <a:t>bear</a:t>
            </a:r>
            <a:endParaRPr lang="pt-BR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97" y="4344449"/>
            <a:ext cx="1940960" cy="16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981" y="2095745"/>
            <a:ext cx="1876522" cy="159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31" y="4344449"/>
            <a:ext cx="1922283" cy="157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76" y="4344449"/>
            <a:ext cx="1933238" cy="159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82" y="2123629"/>
            <a:ext cx="1910032" cy="158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56" y="2095745"/>
            <a:ext cx="1937058" cy="16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16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Could</a:t>
            </a:r>
            <a:r>
              <a:rPr lang="pt-BR" dirty="0"/>
              <a:t> - habilidades no passado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162440"/>
            <a:ext cx="6791960" cy="1323801"/>
          </a:xfrm>
        </p:spPr>
        <p:txBody>
          <a:bodyPr>
            <a:normAutofit/>
          </a:bodyPr>
          <a:lstStyle/>
          <a:p>
            <a:r>
              <a:rPr lang="pt-BR" dirty="0"/>
              <a:t>Usa-se o verbo modal </a:t>
            </a:r>
            <a:r>
              <a:rPr lang="pt-BR" b="1" i="1" dirty="0" err="1"/>
              <a:t>could</a:t>
            </a:r>
            <a:r>
              <a:rPr lang="pt-BR" dirty="0"/>
              <a:t> seguido de um verbo principal na forma base para falar de habilidades no passado.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9118122" y="2266586"/>
            <a:ext cx="2018580" cy="3599378"/>
            <a:chOff x="0" y="-139567"/>
            <a:chExt cx="2922814" cy="3592284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-139567"/>
              <a:ext cx="2922814" cy="359228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0" y="0"/>
              <a:ext cx="2922814" cy="1077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/>
                <a:t>Para as frases negativas, usa-se </a:t>
              </a:r>
              <a:r>
                <a:rPr lang="pt-BR" sz="2000" b="1" i="1" kern="1200" dirty="0" err="1"/>
                <a:t>not</a:t>
              </a:r>
              <a:r>
                <a:rPr lang="pt-BR" sz="2000" kern="1200" dirty="0"/>
                <a:t> com o verbo modal </a:t>
              </a:r>
              <a:r>
                <a:rPr lang="pt-BR" sz="2000" b="1" i="1" kern="1200" dirty="0" err="1"/>
                <a:t>could</a:t>
              </a:r>
              <a:r>
                <a:rPr lang="pt-BR" sz="2000" dirty="0"/>
                <a:t>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/>
                <a:t> </a:t>
              </a:r>
              <a:endParaRPr lang="pt-BR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/>
                <a:t>Para as frases interrogativas, o verbo modal </a:t>
              </a:r>
              <a:r>
                <a:rPr lang="pt-BR" sz="2000" b="1" i="1" dirty="0" err="1"/>
                <a:t>could</a:t>
              </a:r>
              <a:r>
                <a:rPr lang="pt-BR" sz="2000" dirty="0"/>
                <a:t> vem antes do sujeito e do verbo principal.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8" y="3707840"/>
            <a:ext cx="2388603" cy="215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10" y="3675545"/>
            <a:ext cx="2170531" cy="21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52" y="3779609"/>
            <a:ext cx="2830880" cy="203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31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Possessive</a:t>
            </a:r>
            <a:r>
              <a:rPr lang="pt-BR" i="1" dirty="0"/>
              <a:t> </a:t>
            </a:r>
            <a:r>
              <a:rPr lang="pt-BR" i="1" dirty="0" err="1"/>
              <a:t>pronouns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78" y="2057755"/>
            <a:ext cx="7762337" cy="1418690"/>
          </a:xfrm>
        </p:spPr>
        <p:txBody>
          <a:bodyPr>
            <a:normAutofit/>
          </a:bodyPr>
          <a:lstStyle/>
          <a:p>
            <a:r>
              <a:rPr lang="pt-BR" dirty="0"/>
              <a:t>Os </a:t>
            </a:r>
            <a:r>
              <a:rPr lang="pt-BR" b="1" i="1" dirty="0" err="1"/>
              <a:t>possessive</a:t>
            </a:r>
            <a:r>
              <a:rPr lang="pt-BR" b="1" i="1" dirty="0"/>
              <a:t> </a:t>
            </a:r>
            <a:r>
              <a:rPr lang="pt-BR" b="1" i="1" dirty="0" err="1"/>
              <a:t>pronouns</a:t>
            </a:r>
            <a:r>
              <a:rPr lang="pt-BR" dirty="0"/>
              <a:t> são usados para indicar a ideia de posse. Após esses pronomes, não há um substantivo, pois eles os substituem.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71497"/>
              </p:ext>
            </p:extLst>
          </p:nvPr>
        </p:nvGraphicFramePr>
        <p:xfrm>
          <a:off x="9189409" y="2681650"/>
          <a:ext cx="1085848" cy="268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Mine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Yours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His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Hers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Ours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Yours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Theirs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50" y="3556239"/>
            <a:ext cx="2468592" cy="25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13" y="3529654"/>
            <a:ext cx="2506183" cy="259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47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317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RobotoBR</vt:lpstr>
      <vt:lpstr>Tema do Office</vt:lpstr>
      <vt:lpstr>Apresentação do PowerPoint</vt:lpstr>
      <vt:lpstr>Unidade 3</vt:lpstr>
      <vt:lpstr>Regras de jogo</vt:lpstr>
      <vt:lpstr>Habilidades e aptidões</vt:lpstr>
      <vt:lpstr>Jogos e brinquedos</vt:lpstr>
      <vt:lpstr>Jogos e brinquedos</vt:lpstr>
      <vt:lpstr>Could - habilidades no passado</vt:lpstr>
      <vt:lpstr>Possessive pronouns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283</cp:revision>
  <dcterms:created xsi:type="dcterms:W3CDTF">2019-02-21T18:53:00Z</dcterms:created>
  <dcterms:modified xsi:type="dcterms:W3CDTF">2023-06-15T12:32:16Z</dcterms:modified>
</cp:coreProperties>
</file>