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46" r:id="rId3"/>
    <p:sldId id="338" r:id="rId4"/>
    <p:sldId id="354" r:id="rId5"/>
    <p:sldId id="379" r:id="rId6"/>
    <p:sldId id="355" r:id="rId7"/>
    <p:sldId id="384" r:id="rId8"/>
    <p:sldId id="363" r:id="rId9"/>
    <p:sldId id="36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34" clrIdx="0"/>
  <p:cmAuthor id="2" name="Marcia Takeuchi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1F12"/>
    <a:srgbClr val="631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1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D4CB1-1AE4-E546-BE1D-4132C6B5A518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E17FA-3BA2-CA4C-B950-79E5A2F3E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3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7F5DF-378F-F14C-87A8-A17D43D3291D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41562-6EF2-B043-89CA-1BD288224E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6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35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84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512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89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6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60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50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85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30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4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1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15"/>
          <a:stretch/>
        </p:blipFill>
        <p:spPr bwMode="auto">
          <a:xfrm>
            <a:off x="0" y="-49804"/>
            <a:ext cx="12268199" cy="69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67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1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59" y="1685071"/>
            <a:ext cx="9144000" cy="3183914"/>
          </a:xfrm>
        </p:spPr>
        <p:txBody>
          <a:bodyPr anchor="ctr" anchorCtr="0">
            <a:normAutofit/>
          </a:bodyPr>
          <a:lstStyle/>
          <a:p>
            <a:r>
              <a:rPr lang="pt-BR" sz="4800" b="1" dirty="0">
                <a:latin typeface="RobotoBR" pitchFamily="2" charset="0"/>
              </a:rPr>
              <a:t>Unidade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818346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Manchete de notícia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7535"/>
            <a:ext cx="5019136" cy="3680168"/>
          </a:xfrm>
        </p:spPr>
        <p:txBody>
          <a:bodyPr>
            <a:normAutofit fontScale="92500"/>
          </a:bodyPr>
          <a:lstStyle/>
          <a:p>
            <a:r>
              <a:rPr lang="pt-BR" dirty="0"/>
              <a:t>A manchete é o título de notícia cujo tema está entre os mais relevantes ou populares de um jornal ou revista impresso ou digital. Essa parte do texto geralmente recebe mais destaque que o restante, sendo escrito em letras maiores e posicionada em um lugar da página que capture a atenção do leitor.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119" y="2289864"/>
            <a:ext cx="2790375" cy="143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751" y="3925019"/>
            <a:ext cx="3379120" cy="212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37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Esportes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72" y="1862124"/>
            <a:ext cx="2980607" cy="184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90" y="1862123"/>
            <a:ext cx="2931078" cy="179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104" y="1862124"/>
            <a:ext cx="2897397" cy="17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72" y="4215412"/>
            <a:ext cx="2831726" cy="176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104" y="4295110"/>
            <a:ext cx="2766443" cy="168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1876114" y="3767035"/>
            <a:ext cx="117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basketball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431551" y="3738460"/>
            <a:ext cx="117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cycling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8835114" y="3738460"/>
            <a:ext cx="126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gymnastics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833250" y="6053767"/>
            <a:ext cx="126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judo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526538" y="6056963"/>
            <a:ext cx="126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karate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8835114" y="6070636"/>
            <a:ext cx="152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running</a:t>
            </a:r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90" y="4215412"/>
            <a:ext cx="2906573" cy="186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12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Esportes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945124" y="3738460"/>
            <a:ext cx="117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soccer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273045" y="3717597"/>
            <a:ext cx="170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skateboarding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8895500" y="3708583"/>
            <a:ext cx="114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surfing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1859398" y="6052999"/>
            <a:ext cx="126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swimming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489206" y="6056963"/>
            <a:ext cx="1365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table</a:t>
            </a:r>
            <a:r>
              <a:rPr lang="pt-BR" dirty="0"/>
              <a:t> </a:t>
            </a:r>
            <a:r>
              <a:rPr lang="pt-BR" dirty="0" err="1"/>
              <a:t>tennis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8835114" y="6070636"/>
            <a:ext cx="1395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volleyball</a:t>
            </a:r>
            <a:endParaRPr lang="pt-BR" dirty="0"/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653" y="1837727"/>
            <a:ext cx="2816339" cy="190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947" y="4261168"/>
            <a:ext cx="2712457" cy="175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824" y="4242614"/>
            <a:ext cx="2682939" cy="173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204" y="4192429"/>
            <a:ext cx="2734573" cy="178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899" y="1849039"/>
            <a:ext cx="2694505" cy="180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469" y="1837727"/>
            <a:ext cx="2794958" cy="175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16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252" y="1910738"/>
            <a:ext cx="3144713" cy="173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Equipamentos esportivos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563864" y="3738460"/>
            <a:ext cx="117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ball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177518" y="3743939"/>
            <a:ext cx="171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basket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8962714" y="3743939"/>
            <a:ext cx="1347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board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1521002" y="6127155"/>
            <a:ext cx="126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cap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403043" y="6110494"/>
            <a:ext cx="126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goal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9006560" y="6052216"/>
            <a:ext cx="152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glove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33" y="1927300"/>
            <a:ext cx="3054163" cy="175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293" y="1927300"/>
            <a:ext cx="2928673" cy="158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251" y="4404871"/>
            <a:ext cx="3017115" cy="159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5F53DCD-E047-48AD-865F-E892288FE72A}" type="slidenum">
              <a:rPr lang="pt-BR" smtClean="0"/>
              <a:t>6</a:t>
            </a:fld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266" y="4450703"/>
            <a:ext cx="2881700" cy="147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95" y="4404870"/>
            <a:ext cx="2863035" cy="159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737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Equipamentos esportivos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563864" y="3738460"/>
            <a:ext cx="117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googles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177518" y="3743939"/>
            <a:ext cx="171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helmet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8962714" y="3743939"/>
            <a:ext cx="1347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kimono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1521002" y="6127155"/>
            <a:ext cx="126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net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403043" y="6110494"/>
            <a:ext cx="126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shoes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9006560" y="6052216"/>
            <a:ext cx="152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racket</a:t>
            </a:r>
            <a:endParaRPr lang="pt-BR" dirty="0"/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5F53DCD-E047-48AD-865F-E892288FE72A}" type="slidenum">
              <a:rPr lang="pt-BR" smtClean="0"/>
              <a:t>7</a:t>
            </a:fld>
            <a:endParaRPr lang="pt-BR" dirty="0"/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091" y="1960229"/>
            <a:ext cx="2952618" cy="157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93" y="1922424"/>
            <a:ext cx="3038741" cy="165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372" y="2081779"/>
            <a:ext cx="2774990" cy="145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740" y="4496158"/>
            <a:ext cx="2745726" cy="145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938" y="4493192"/>
            <a:ext cx="2822217" cy="145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30" y="4565483"/>
            <a:ext cx="2706416" cy="137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158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i="1" dirty="0" err="1"/>
              <a:t>Can</a:t>
            </a:r>
            <a:r>
              <a:rPr lang="pt-BR" dirty="0"/>
              <a:t> - habilidades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74" y="2063237"/>
            <a:ext cx="7615686" cy="1266559"/>
          </a:xfrm>
        </p:spPr>
        <p:txBody>
          <a:bodyPr>
            <a:normAutofit/>
          </a:bodyPr>
          <a:lstStyle/>
          <a:p>
            <a:r>
              <a:rPr lang="pt-BR" sz="2600" dirty="0"/>
              <a:t>Usa-se o verbo modal </a:t>
            </a:r>
            <a:r>
              <a:rPr lang="pt-BR" sz="2600" b="1" i="1" dirty="0" err="1"/>
              <a:t>can</a:t>
            </a:r>
            <a:r>
              <a:rPr lang="pt-BR" sz="2600" dirty="0"/>
              <a:t> seguido de um verbo principal na forma base para descrever habilidades no presente.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8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9342408" y="2344223"/>
            <a:ext cx="2018580" cy="3599378"/>
            <a:chOff x="0" y="-139567"/>
            <a:chExt cx="2922814" cy="3592284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0" y="-139567"/>
              <a:ext cx="2922814" cy="3592284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0" y="0"/>
              <a:ext cx="2922814" cy="10776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kern="1200" dirty="0"/>
                <a:t>Para as frases negativas, usa-se </a:t>
              </a:r>
              <a:r>
                <a:rPr lang="pt-BR" sz="2000" b="1" i="1" kern="1200" dirty="0" err="1"/>
                <a:t>not</a:t>
              </a:r>
              <a:r>
                <a:rPr lang="pt-BR" sz="2000" kern="1200" dirty="0"/>
                <a:t> com o verbo modal </a:t>
              </a:r>
              <a:r>
                <a:rPr lang="pt-BR" sz="2000" b="1" i="1" kern="1200" dirty="0"/>
                <a:t>can</a:t>
              </a:r>
              <a:r>
                <a:rPr lang="pt-BR" sz="2000" dirty="0"/>
                <a:t>.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dirty="0"/>
                <a:t> </a:t>
              </a:r>
              <a:endParaRPr lang="pt-BR" dirty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dirty="0"/>
                <a:t>Para as frases interrogativas, o verbo modal </a:t>
              </a:r>
              <a:r>
                <a:rPr lang="pt-BR" sz="2000" b="1" i="1" dirty="0" err="1"/>
                <a:t>can</a:t>
              </a:r>
              <a:r>
                <a:rPr lang="pt-BR" sz="2000" dirty="0"/>
                <a:t> vem antes do sujeito e do verbo principal.</a:t>
              </a: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80" y="3563878"/>
            <a:ext cx="2446054" cy="179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30" y="4381593"/>
            <a:ext cx="2812369" cy="179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318" y="3632889"/>
            <a:ext cx="2523692" cy="179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357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i="1" dirty="0" err="1"/>
              <a:t>Object</a:t>
            </a:r>
            <a:r>
              <a:rPr lang="pt-BR" i="1" dirty="0"/>
              <a:t> </a:t>
            </a:r>
            <a:r>
              <a:rPr lang="pt-BR" i="1" dirty="0" err="1"/>
              <a:t>pronouns</a:t>
            </a:r>
            <a:endParaRPr lang="pt-BR" i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804" y="2144018"/>
            <a:ext cx="7115355" cy="1185777"/>
          </a:xfrm>
        </p:spPr>
        <p:txBody>
          <a:bodyPr>
            <a:normAutofit/>
          </a:bodyPr>
          <a:lstStyle/>
          <a:p>
            <a:r>
              <a:rPr lang="pt-BR" sz="2600" dirty="0"/>
              <a:t>Os </a:t>
            </a:r>
            <a:r>
              <a:rPr lang="pt-BR" sz="2600" b="1" i="1" dirty="0" err="1"/>
              <a:t>object</a:t>
            </a:r>
            <a:r>
              <a:rPr lang="pt-BR" sz="2600" b="1" i="1" dirty="0"/>
              <a:t> </a:t>
            </a:r>
            <a:r>
              <a:rPr lang="pt-BR" sz="2600" b="1" i="1" dirty="0" err="1"/>
              <a:t>pronouns</a:t>
            </a:r>
            <a:r>
              <a:rPr lang="pt-BR" sz="2600" b="1" i="1" dirty="0"/>
              <a:t> </a:t>
            </a:r>
            <a:r>
              <a:rPr lang="pt-BR" sz="2600" dirty="0"/>
              <a:t>substituem substantivos que ocupam a posição de objeto na frase. Eles são usados após verbos ou preposições.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9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509454"/>
              </p:ext>
            </p:extLst>
          </p:nvPr>
        </p:nvGraphicFramePr>
        <p:xfrm>
          <a:off x="9137650" y="2629892"/>
          <a:ext cx="1085848" cy="3074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4278"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Me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278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You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278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Him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278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Her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27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278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Us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278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You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278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Them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11" y="3468700"/>
            <a:ext cx="3472671" cy="28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05" y="3468700"/>
            <a:ext cx="38576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149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2605</TotalTime>
  <Words>322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RobotoBR</vt:lpstr>
      <vt:lpstr>Tema do Office</vt:lpstr>
      <vt:lpstr>Apresentação do PowerPoint</vt:lpstr>
      <vt:lpstr>Unidade 2</vt:lpstr>
      <vt:lpstr>Manchete de notícia</vt:lpstr>
      <vt:lpstr>Esportes</vt:lpstr>
      <vt:lpstr>Esportes</vt:lpstr>
      <vt:lpstr>Equipamentos esportivos</vt:lpstr>
      <vt:lpstr>Equipamentos esportivos</vt:lpstr>
      <vt:lpstr>Can - habilidades</vt:lpstr>
      <vt:lpstr>Object pronouns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Trajetórias  Língua Portuguesa</dc:title>
  <dc:creator>Sarita Borelli</dc:creator>
  <cp:lastModifiedBy> </cp:lastModifiedBy>
  <cp:revision>283</cp:revision>
  <dcterms:created xsi:type="dcterms:W3CDTF">2019-02-21T18:53:00Z</dcterms:created>
  <dcterms:modified xsi:type="dcterms:W3CDTF">2023-06-15T12:31:55Z</dcterms:modified>
</cp:coreProperties>
</file>