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57" r:id="rId4"/>
    <p:sldId id="352" r:id="rId5"/>
    <p:sldId id="353" r:id="rId6"/>
    <p:sldId id="373" r:id="rId7"/>
    <p:sldId id="3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5"/>
          <a:stretch/>
        </p:blipFill>
        <p:spPr bwMode="auto">
          <a:xfrm>
            <a:off x="0" y="-49804"/>
            <a:ext cx="12268199" cy="6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8819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78" y="2812211"/>
            <a:ext cx="5579853" cy="2501661"/>
          </a:xfrm>
        </p:spPr>
        <p:txBody>
          <a:bodyPr>
            <a:normAutofit/>
          </a:bodyPr>
          <a:lstStyle/>
          <a:p>
            <a:r>
              <a:rPr lang="pt-BR" dirty="0"/>
              <a:t>O anúncio de propaganda pode apresentar texto e imagem com a finalidade de promover uma ideia. Nele, também é possível encontrar o nome e o logotipo da organização responsável pela divulgação.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157" b="3110"/>
          <a:stretch/>
        </p:blipFill>
        <p:spPr bwMode="auto">
          <a:xfrm>
            <a:off x="6767827" y="1998783"/>
            <a:ext cx="4066949" cy="44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Anúncio de propaganda</a:t>
            </a:r>
          </a:p>
        </p:txBody>
      </p:sp>
    </p:spTree>
    <p:extLst>
      <p:ext uri="{BB962C8B-B14F-4D97-AF65-F5344CB8AC3E}">
        <p14:creationId xmlns:p14="http://schemas.microsoft.com/office/powerpoint/2010/main" val="7152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"/>
          <a:stretch/>
        </p:blipFill>
        <p:spPr bwMode="auto">
          <a:xfrm>
            <a:off x="7304058" y="1969054"/>
            <a:ext cx="3413864" cy="44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Partes do corpo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8" y="2399309"/>
            <a:ext cx="6143826" cy="35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8480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Descrição física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32" y="3091291"/>
            <a:ext cx="4410565" cy="2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52" y="2041336"/>
            <a:ext cx="10513089" cy="1049955"/>
          </a:xfrm>
        </p:spPr>
        <p:txBody>
          <a:bodyPr>
            <a:normAutofit/>
          </a:bodyPr>
          <a:lstStyle/>
          <a:p>
            <a:r>
              <a:rPr lang="pt-BR" sz="2600" dirty="0"/>
              <a:t>Para descrever alguém fisicamente, podemos falar sobre a altura, o cabelo (comprimento, tipo, cor), a cor dos olhos e outras características.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4" y="3610392"/>
            <a:ext cx="4040433" cy="28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5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Polissemia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07" y="2041336"/>
            <a:ext cx="10457017" cy="1021041"/>
          </a:xfrm>
        </p:spPr>
        <p:txBody>
          <a:bodyPr>
            <a:normAutofit/>
          </a:bodyPr>
          <a:lstStyle/>
          <a:p>
            <a:r>
              <a:rPr lang="pt-BR" sz="2600" dirty="0"/>
              <a:t>Palavras polissêmicas são palavras que apresentam mais de um significado.</a:t>
            </a:r>
          </a:p>
          <a:p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56" y="3245509"/>
            <a:ext cx="3658853" cy="21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94" y="3245509"/>
            <a:ext cx="3735038" cy="21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14908" y="5490007"/>
            <a:ext cx="198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palm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hand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179808" y="5490007"/>
            <a:ext cx="125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palm</a:t>
            </a:r>
            <a:r>
              <a:rPr lang="pt-BR" dirty="0"/>
              <a:t> </a:t>
            </a:r>
            <a:r>
              <a:rPr lang="pt-BR" dirty="0" err="1"/>
              <a:t>tree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41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79" y="2072491"/>
            <a:ext cx="4768970" cy="4185434"/>
          </a:xfrm>
        </p:spPr>
        <p:txBody>
          <a:bodyPr>
            <a:normAutofit lnSpcReduction="10000"/>
          </a:bodyPr>
          <a:lstStyle/>
          <a:p>
            <a:r>
              <a:rPr lang="pt-BR" sz="2600" dirty="0"/>
              <a:t>Os pronomes interrogativos são usados em perguntas para saber o que, onde, qual, quem, quando e por quê.</a:t>
            </a:r>
          </a:p>
          <a:p>
            <a:endParaRPr lang="pt-BR" sz="2600" dirty="0"/>
          </a:p>
          <a:p>
            <a:pPr marL="0" indent="0" algn="ctr">
              <a:buNone/>
            </a:pPr>
            <a:r>
              <a:rPr lang="pt-BR" sz="2400" b="1" i="1" dirty="0" err="1"/>
              <a:t>What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your</a:t>
            </a:r>
            <a:r>
              <a:rPr lang="pt-BR" sz="2400" i="1" dirty="0"/>
              <a:t> </a:t>
            </a:r>
            <a:r>
              <a:rPr lang="pt-BR" sz="2400" i="1" dirty="0" err="1"/>
              <a:t>name</a:t>
            </a:r>
            <a:r>
              <a:rPr lang="pt-BR" sz="2400" i="1" dirty="0"/>
              <a:t>?</a:t>
            </a:r>
          </a:p>
          <a:p>
            <a:pPr marL="0" indent="0" algn="ctr">
              <a:buNone/>
            </a:pPr>
            <a:endParaRPr lang="pt-BR" sz="2400" i="1" dirty="0"/>
          </a:p>
          <a:p>
            <a:pPr marL="0" indent="0" algn="ctr">
              <a:buNone/>
            </a:pPr>
            <a:r>
              <a:rPr lang="pt-BR" sz="2400" b="1" i="1" dirty="0" err="1"/>
              <a:t>Where</a:t>
            </a:r>
            <a:r>
              <a:rPr lang="pt-BR" sz="2400" i="1" dirty="0"/>
              <a:t> do </a:t>
            </a:r>
            <a:r>
              <a:rPr lang="pt-BR" sz="2400" i="1" dirty="0" err="1"/>
              <a:t>you</a:t>
            </a:r>
            <a:r>
              <a:rPr lang="pt-BR" sz="2400" i="1" dirty="0"/>
              <a:t> </a:t>
            </a:r>
            <a:r>
              <a:rPr lang="pt-BR" sz="2400" i="1" dirty="0" err="1"/>
              <a:t>live</a:t>
            </a:r>
            <a:r>
              <a:rPr lang="pt-BR" sz="2400" i="1" dirty="0"/>
              <a:t>?</a:t>
            </a:r>
          </a:p>
          <a:p>
            <a:pPr marL="0" indent="0" algn="ctr">
              <a:buNone/>
            </a:pPr>
            <a:endParaRPr lang="pt-BR" sz="2400" i="1" dirty="0"/>
          </a:p>
          <a:p>
            <a:pPr marL="0" indent="0" algn="ctr">
              <a:buNone/>
            </a:pPr>
            <a:r>
              <a:rPr lang="pt-BR" sz="2400" b="1" i="1" dirty="0"/>
              <a:t>Who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that</a:t>
            </a:r>
            <a:r>
              <a:rPr lang="pt-BR" sz="2400" i="1" dirty="0"/>
              <a:t> </a:t>
            </a:r>
            <a:r>
              <a:rPr lang="pt-BR" sz="2400" i="1" dirty="0" err="1"/>
              <a:t>man</a:t>
            </a:r>
            <a:r>
              <a:rPr lang="pt-BR" sz="2400" i="1" dirty="0"/>
              <a:t>?</a:t>
            </a:r>
          </a:p>
          <a:p>
            <a:pPr marL="0" indent="0" algn="ctr">
              <a:buNone/>
            </a:pPr>
            <a:endParaRPr lang="pt-BR" i="1" dirty="0"/>
          </a:p>
          <a:p>
            <a:pPr marL="0" indent="0" algn="ctr">
              <a:buNone/>
            </a:pPr>
            <a:endParaRPr lang="pt-BR" i="1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Pronomes interrogativos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13" y="2572648"/>
            <a:ext cx="5750455" cy="30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73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238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1</vt:lpstr>
      <vt:lpstr>Anúncio de propaganda</vt:lpstr>
      <vt:lpstr>Partes do corpo</vt:lpstr>
      <vt:lpstr>Descrição física</vt:lpstr>
      <vt:lpstr>Polissemia</vt:lpstr>
      <vt:lpstr>Pronomes interrogativos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283</cp:revision>
  <dcterms:created xsi:type="dcterms:W3CDTF">2019-02-21T18:53:00Z</dcterms:created>
  <dcterms:modified xsi:type="dcterms:W3CDTF">2023-06-15T12:31:32Z</dcterms:modified>
</cp:coreProperties>
</file>