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374" r:id="rId3"/>
    <p:sldId id="373" r:id="rId4"/>
    <p:sldId id="375" r:id="rId5"/>
    <p:sldId id="377" r:id="rId6"/>
    <p:sldId id="376" r:id="rId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riana Bairrada" initials="AB" lastIdx="34" clrIdx="0"/>
  <p:cmAuthor id="2" name="Marcia Takeuchi" initials="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A1F12"/>
    <a:srgbClr val="631C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D34E553-45F2-400C-97B0-EA5A753340E6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DBF79CE9-DD61-4973-AEBC-C142B1CB4C22}">
      <dgm:prSet phldrT="[Tex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solidFill>
          <a:schemeClr val="accent5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pt-BR" sz="2400" dirty="0"/>
            <a:t>+s</a:t>
          </a:r>
        </a:p>
      </dgm:t>
    </dgm:pt>
    <dgm:pt modelId="{A91719D7-1B95-4692-9FDC-C53BD5233B45}" type="parTrans" cxnId="{1195F8E5-1E8B-42CA-8C8B-812D895A8A25}">
      <dgm:prSet/>
      <dgm:spPr/>
      <dgm:t>
        <a:bodyPr/>
        <a:lstStyle/>
        <a:p>
          <a:endParaRPr lang="pt-BR"/>
        </a:p>
      </dgm:t>
    </dgm:pt>
    <dgm:pt modelId="{80D6BC8D-F654-4B22-BF25-2DC4E69DFB8A}" type="sibTrans" cxnId="{1195F8E5-1E8B-42CA-8C8B-812D895A8A25}">
      <dgm:prSet/>
      <dgm:spPr/>
      <dgm:t>
        <a:bodyPr/>
        <a:lstStyle/>
        <a:p>
          <a:endParaRPr lang="pt-BR"/>
        </a:p>
      </dgm:t>
    </dgm:pt>
    <dgm:pt modelId="{119AADD7-39DF-4E6E-9D5D-BBDFD6708377}">
      <dgm:prSet phldrT="[Texto]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ln>
          <a:solidFill>
            <a:schemeClr val="accent1"/>
          </a:solidFill>
        </a:ln>
      </dgm:spPr>
      <dgm:t>
        <a:bodyPr/>
        <a:lstStyle/>
        <a:p>
          <a:r>
            <a:rPr lang="pt-BR" dirty="0"/>
            <a:t>Na maioria dos substantivos, adiciona-se -s ao final.</a:t>
          </a:r>
        </a:p>
      </dgm:t>
    </dgm:pt>
    <dgm:pt modelId="{ED504DD8-86C5-4908-A4BD-B71865E454E2}" type="parTrans" cxnId="{5688AA3B-860C-48F4-8CF1-833F25118D46}">
      <dgm:prSet/>
      <dgm:spPr/>
      <dgm:t>
        <a:bodyPr/>
        <a:lstStyle/>
        <a:p>
          <a:endParaRPr lang="pt-BR"/>
        </a:p>
      </dgm:t>
    </dgm:pt>
    <dgm:pt modelId="{80DB4C88-B0A1-4B03-B26A-CEDB49E7759E}" type="sibTrans" cxnId="{5688AA3B-860C-48F4-8CF1-833F25118D46}">
      <dgm:prSet/>
      <dgm:spPr/>
      <dgm:t>
        <a:bodyPr/>
        <a:lstStyle/>
        <a:p>
          <a:endParaRPr lang="pt-BR"/>
        </a:p>
      </dgm:t>
    </dgm:pt>
    <dgm:pt modelId="{9FA3D1D9-5460-4E82-B791-D75570D4FB19}">
      <dgm:prSet phldrT="[Tex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solidFill>
          <a:schemeClr val="accent5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pt-BR" sz="2400" dirty="0"/>
            <a:t>+es</a:t>
          </a:r>
        </a:p>
      </dgm:t>
    </dgm:pt>
    <dgm:pt modelId="{F0BBCBEF-6026-40D0-B051-AE32370EB040}" type="parTrans" cxnId="{EC1C4573-EE25-4C39-A081-42967C8F8E74}">
      <dgm:prSet/>
      <dgm:spPr/>
      <dgm:t>
        <a:bodyPr/>
        <a:lstStyle/>
        <a:p>
          <a:endParaRPr lang="pt-BR"/>
        </a:p>
      </dgm:t>
    </dgm:pt>
    <dgm:pt modelId="{C0ADE766-F0F9-4BC1-B6DB-40BD5644E5FD}" type="sibTrans" cxnId="{EC1C4573-EE25-4C39-A081-42967C8F8E74}">
      <dgm:prSet/>
      <dgm:spPr/>
      <dgm:t>
        <a:bodyPr/>
        <a:lstStyle/>
        <a:p>
          <a:endParaRPr lang="pt-BR"/>
        </a:p>
      </dgm:t>
    </dgm:pt>
    <dgm:pt modelId="{B91CE6EF-BAF5-41ED-8A32-F2A6A76B9803}">
      <dgm:prSet phldrT="[Texto]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ln>
          <a:solidFill>
            <a:schemeClr val="accent1"/>
          </a:solidFill>
        </a:ln>
      </dgm:spPr>
      <dgm:t>
        <a:bodyPr/>
        <a:lstStyle/>
        <a:p>
          <a:r>
            <a:rPr lang="pt-BR" dirty="0"/>
            <a:t>Em substantivos terminados em -</a:t>
          </a:r>
          <a:r>
            <a:rPr lang="pt-BR" dirty="0" err="1"/>
            <a:t>ch</a:t>
          </a:r>
          <a:r>
            <a:rPr lang="pt-BR" dirty="0"/>
            <a:t>, -</a:t>
          </a:r>
          <a:r>
            <a:rPr lang="pt-BR" dirty="0" err="1"/>
            <a:t>sh</a:t>
          </a:r>
          <a:r>
            <a:rPr lang="pt-BR" dirty="0"/>
            <a:t>, -s, -x, -o, adiciona-se -es.</a:t>
          </a:r>
        </a:p>
      </dgm:t>
    </dgm:pt>
    <dgm:pt modelId="{C9F40BDD-FCE5-4D4F-9FFD-CDE66DB72318}" type="parTrans" cxnId="{F303206F-5F10-41E3-8252-FD23A1BE0544}">
      <dgm:prSet/>
      <dgm:spPr/>
      <dgm:t>
        <a:bodyPr/>
        <a:lstStyle/>
        <a:p>
          <a:endParaRPr lang="pt-BR"/>
        </a:p>
      </dgm:t>
    </dgm:pt>
    <dgm:pt modelId="{2C70D30F-3B2F-4DFA-B67E-847B933BCB79}" type="sibTrans" cxnId="{F303206F-5F10-41E3-8252-FD23A1BE0544}">
      <dgm:prSet/>
      <dgm:spPr/>
      <dgm:t>
        <a:bodyPr/>
        <a:lstStyle/>
        <a:p>
          <a:endParaRPr lang="pt-BR"/>
        </a:p>
      </dgm:t>
    </dgm:pt>
    <dgm:pt modelId="{A6254508-6B03-48E8-9F2F-C6758EEB3FB8}">
      <dgm:prSet phldrT="[Tex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solidFill>
          <a:schemeClr val="accent5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pt-BR" sz="2400" dirty="0"/>
            <a:t>+</a:t>
          </a:r>
          <a:r>
            <a:rPr lang="pt-BR" sz="2400" dirty="0" err="1"/>
            <a:t>ies</a:t>
          </a:r>
          <a:endParaRPr lang="pt-BR" sz="2400" dirty="0"/>
        </a:p>
      </dgm:t>
    </dgm:pt>
    <dgm:pt modelId="{5D817CFC-6F4B-40B2-AF47-569224BE05D6}" type="parTrans" cxnId="{52727E10-A721-4530-A819-6BA8C2DD3135}">
      <dgm:prSet/>
      <dgm:spPr/>
      <dgm:t>
        <a:bodyPr/>
        <a:lstStyle/>
        <a:p>
          <a:endParaRPr lang="pt-BR"/>
        </a:p>
      </dgm:t>
    </dgm:pt>
    <dgm:pt modelId="{D512DE28-6248-41ED-907D-CA7D7BDF6693}" type="sibTrans" cxnId="{52727E10-A721-4530-A819-6BA8C2DD3135}">
      <dgm:prSet/>
      <dgm:spPr/>
      <dgm:t>
        <a:bodyPr/>
        <a:lstStyle/>
        <a:p>
          <a:endParaRPr lang="pt-BR"/>
        </a:p>
      </dgm:t>
    </dgm:pt>
    <dgm:pt modelId="{67B2145C-DA01-4EC8-B300-6F5B85693569}">
      <dgm:prSet phldrT="[Texto]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ln>
          <a:solidFill>
            <a:schemeClr val="accent1"/>
          </a:solidFill>
        </a:ln>
      </dgm:spPr>
      <dgm:t>
        <a:bodyPr/>
        <a:lstStyle/>
        <a:p>
          <a:r>
            <a:rPr lang="pt-BR" dirty="0"/>
            <a:t>Em substantivos terminados em consoante e -y, troca-se o -y por -</a:t>
          </a:r>
          <a:r>
            <a:rPr lang="pt-BR" dirty="0" err="1"/>
            <a:t>ies</a:t>
          </a:r>
          <a:r>
            <a:rPr lang="pt-BR" dirty="0"/>
            <a:t>.</a:t>
          </a:r>
        </a:p>
      </dgm:t>
    </dgm:pt>
    <dgm:pt modelId="{A3D3E3B0-69E6-4ACF-BB98-4197EB276A5F}" type="parTrans" cxnId="{9B341BEA-CC5C-45E9-AC9F-86AB63196409}">
      <dgm:prSet/>
      <dgm:spPr/>
      <dgm:t>
        <a:bodyPr/>
        <a:lstStyle/>
        <a:p>
          <a:endParaRPr lang="pt-BR"/>
        </a:p>
      </dgm:t>
    </dgm:pt>
    <dgm:pt modelId="{02864B3A-FE09-439B-BC9A-0C6ACECD372D}" type="sibTrans" cxnId="{9B341BEA-CC5C-45E9-AC9F-86AB63196409}">
      <dgm:prSet/>
      <dgm:spPr/>
      <dgm:t>
        <a:bodyPr/>
        <a:lstStyle/>
        <a:p>
          <a:endParaRPr lang="pt-BR"/>
        </a:p>
      </dgm:t>
    </dgm:pt>
    <dgm:pt modelId="{08E5B96D-8E15-49D0-AF29-A0FB85A52F7F}">
      <dgm:prSet custT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pt-BR" sz="1400" dirty="0">
              <a:solidFill>
                <a:schemeClr val="tx1"/>
              </a:solidFill>
            </a:rPr>
            <a:t>play - plays</a:t>
          </a:r>
        </a:p>
      </dgm:t>
    </dgm:pt>
    <dgm:pt modelId="{9749212F-0285-4AE2-928F-75544AC2839F}" type="parTrans" cxnId="{A03CAD90-8990-4851-A0F9-D6101AF0A0B3}">
      <dgm:prSet/>
      <dgm:spPr/>
      <dgm:t>
        <a:bodyPr/>
        <a:lstStyle/>
        <a:p>
          <a:endParaRPr lang="pt-BR"/>
        </a:p>
      </dgm:t>
    </dgm:pt>
    <dgm:pt modelId="{7C9D79E7-D507-424D-A9AA-816E0FBEBF46}" type="sibTrans" cxnId="{A03CAD90-8990-4851-A0F9-D6101AF0A0B3}">
      <dgm:prSet/>
      <dgm:spPr/>
      <dgm:t>
        <a:bodyPr/>
        <a:lstStyle/>
        <a:p>
          <a:endParaRPr lang="pt-BR"/>
        </a:p>
      </dgm:t>
    </dgm:pt>
    <dgm:pt modelId="{8594FAFD-6A38-4D8E-8DC3-7C349A48FCF4}">
      <dgm:prSet custT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pt-BR" sz="1400" dirty="0">
              <a:solidFill>
                <a:schemeClr val="tx1"/>
              </a:solidFill>
            </a:rPr>
            <a:t>go - </a:t>
          </a:r>
          <a:r>
            <a:rPr lang="pt-BR" sz="1400" dirty="0" err="1">
              <a:solidFill>
                <a:schemeClr val="tx1"/>
              </a:solidFill>
            </a:rPr>
            <a:t>goes</a:t>
          </a:r>
          <a:endParaRPr lang="pt-BR" sz="1400" dirty="0">
            <a:solidFill>
              <a:schemeClr val="tx1"/>
            </a:solidFill>
          </a:endParaRPr>
        </a:p>
      </dgm:t>
    </dgm:pt>
    <dgm:pt modelId="{0EBD062E-C483-4619-A441-E10649D6DA42}" type="parTrans" cxnId="{5B1AE854-E907-4ABC-9D28-AFFE83E5B7D6}">
      <dgm:prSet/>
      <dgm:spPr/>
      <dgm:t>
        <a:bodyPr/>
        <a:lstStyle/>
        <a:p>
          <a:endParaRPr lang="pt-BR"/>
        </a:p>
      </dgm:t>
    </dgm:pt>
    <dgm:pt modelId="{3D9B8323-7120-46FA-9A32-354A2EB4B2E2}" type="sibTrans" cxnId="{5B1AE854-E907-4ABC-9D28-AFFE83E5B7D6}">
      <dgm:prSet/>
      <dgm:spPr/>
      <dgm:t>
        <a:bodyPr/>
        <a:lstStyle/>
        <a:p>
          <a:endParaRPr lang="pt-BR"/>
        </a:p>
      </dgm:t>
    </dgm:pt>
    <dgm:pt modelId="{ABA9CB12-4B40-4936-8662-F641C28A4232}">
      <dgm:prSet custT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pt-BR" sz="1400" dirty="0" err="1">
              <a:solidFill>
                <a:schemeClr val="tx1"/>
              </a:solidFill>
            </a:rPr>
            <a:t>study</a:t>
          </a:r>
          <a:r>
            <a:rPr lang="pt-BR" sz="1400" dirty="0">
              <a:solidFill>
                <a:schemeClr val="tx1"/>
              </a:solidFill>
            </a:rPr>
            <a:t> - </a:t>
          </a:r>
          <a:r>
            <a:rPr lang="pt-BR" sz="1400" dirty="0" err="1">
              <a:solidFill>
                <a:schemeClr val="tx1"/>
              </a:solidFill>
            </a:rPr>
            <a:t>studies</a:t>
          </a:r>
          <a:endParaRPr lang="pt-BR" sz="1400" dirty="0">
            <a:solidFill>
              <a:schemeClr val="tx1"/>
            </a:solidFill>
          </a:endParaRPr>
        </a:p>
      </dgm:t>
    </dgm:pt>
    <dgm:pt modelId="{66E161D9-BEC4-4C81-8753-E35555213CED}" type="parTrans" cxnId="{37D022DE-D981-4595-A5B0-278B5423B7C0}">
      <dgm:prSet/>
      <dgm:spPr/>
      <dgm:t>
        <a:bodyPr/>
        <a:lstStyle/>
        <a:p>
          <a:endParaRPr lang="pt-BR"/>
        </a:p>
      </dgm:t>
    </dgm:pt>
    <dgm:pt modelId="{67BC216F-A8CD-4AD0-BDBB-7FADB980CBD0}" type="sibTrans" cxnId="{37D022DE-D981-4595-A5B0-278B5423B7C0}">
      <dgm:prSet/>
      <dgm:spPr/>
      <dgm:t>
        <a:bodyPr/>
        <a:lstStyle/>
        <a:p>
          <a:endParaRPr lang="pt-BR"/>
        </a:p>
      </dgm:t>
    </dgm:pt>
    <dgm:pt modelId="{FF387EDA-A011-4490-916E-2D82D5A61B18}" type="pres">
      <dgm:prSet presAssocID="{FD34E553-45F2-400C-97B0-EA5A753340E6}" presName="Name0" presStyleCnt="0">
        <dgm:presLayoutVars>
          <dgm:dir/>
          <dgm:animLvl val="lvl"/>
          <dgm:resizeHandles val="exact"/>
        </dgm:presLayoutVars>
      </dgm:prSet>
      <dgm:spPr/>
    </dgm:pt>
    <dgm:pt modelId="{D7B36CFE-2FB1-4BAB-AFB2-7AE2E480CD8E}" type="pres">
      <dgm:prSet presAssocID="{DBF79CE9-DD61-4973-AEBC-C142B1CB4C22}" presName="linNode" presStyleCnt="0"/>
      <dgm:spPr/>
    </dgm:pt>
    <dgm:pt modelId="{4A35CA48-4BA3-4352-8302-0D4A982001C5}" type="pres">
      <dgm:prSet presAssocID="{DBF79CE9-DD61-4973-AEBC-C142B1CB4C22}" presName="parentText" presStyleLbl="node1" presStyleIdx="0" presStyleCnt="6" custScaleX="79798">
        <dgm:presLayoutVars>
          <dgm:chMax val="1"/>
          <dgm:bulletEnabled val="1"/>
        </dgm:presLayoutVars>
      </dgm:prSet>
      <dgm:spPr/>
    </dgm:pt>
    <dgm:pt modelId="{405D026F-AD17-4704-BFE9-C417EDEF299C}" type="pres">
      <dgm:prSet presAssocID="{DBF79CE9-DD61-4973-AEBC-C142B1CB4C22}" presName="descendantText" presStyleLbl="alignAccFollowNode1" presStyleIdx="0" presStyleCnt="3">
        <dgm:presLayoutVars>
          <dgm:bulletEnabled val="1"/>
        </dgm:presLayoutVars>
      </dgm:prSet>
      <dgm:spPr/>
    </dgm:pt>
    <dgm:pt modelId="{6467CDD1-25FC-4E28-B462-A839D39FFDB2}" type="pres">
      <dgm:prSet presAssocID="{80D6BC8D-F654-4B22-BF25-2DC4E69DFB8A}" presName="sp" presStyleCnt="0"/>
      <dgm:spPr/>
    </dgm:pt>
    <dgm:pt modelId="{BE2BF16D-7B12-426A-8E32-EED9B08B9176}" type="pres">
      <dgm:prSet presAssocID="{08E5B96D-8E15-49D0-AF29-A0FB85A52F7F}" presName="linNode" presStyleCnt="0"/>
      <dgm:spPr/>
    </dgm:pt>
    <dgm:pt modelId="{AE11E35F-9621-4167-99E4-70FF0C3DFECC}" type="pres">
      <dgm:prSet presAssocID="{08E5B96D-8E15-49D0-AF29-A0FB85A52F7F}" presName="parentText" presStyleLbl="node1" presStyleIdx="1" presStyleCnt="6" custScaleX="97342" custLinFactNeighborX="81684" custLinFactNeighborY="-2640">
        <dgm:presLayoutVars>
          <dgm:chMax val="1"/>
          <dgm:bulletEnabled val="1"/>
        </dgm:presLayoutVars>
      </dgm:prSet>
      <dgm:spPr/>
    </dgm:pt>
    <dgm:pt modelId="{A8DC76CF-7943-4A8A-A70D-8562CC315E3E}" type="pres">
      <dgm:prSet presAssocID="{7C9D79E7-D507-424D-A9AA-816E0FBEBF46}" presName="sp" presStyleCnt="0"/>
      <dgm:spPr/>
    </dgm:pt>
    <dgm:pt modelId="{C02AB1DD-9A84-403F-A546-0CD8C508EE13}" type="pres">
      <dgm:prSet presAssocID="{9FA3D1D9-5460-4E82-B791-D75570D4FB19}" presName="linNode" presStyleCnt="0"/>
      <dgm:spPr/>
    </dgm:pt>
    <dgm:pt modelId="{2A36943C-0775-44C6-A57C-89596DC3AA78}" type="pres">
      <dgm:prSet presAssocID="{9FA3D1D9-5460-4E82-B791-D75570D4FB19}" presName="parentText" presStyleLbl="node1" presStyleIdx="2" presStyleCnt="6" custScaleX="79801">
        <dgm:presLayoutVars>
          <dgm:chMax val="1"/>
          <dgm:bulletEnabled val="1"/>
        </dgm:presLayoutVars>
      </dgm:prSet>
      <dgm:spPr/>
    </dgm:pt>
    <dgm:pt modelId="{3EC36C6B-17DB-472A-82F8-ABBA7BB5D0FF}" type="pres">
      <dgm:prSet presAssocID="{9FA3D1D9-5460-4E82-B791-D75570D4FB19}" presName="descendantText" presStyleLbl="alignAccFollowNode1" presStyleIdx="1" presStyleCnt="3">
        <dgm:presLayoutVars>
          <dgm:bulletEnabled val="1"/>
        </dgm:presLayoutVars>
      </dgm:prSet>
      <dgm:spPr/>
    </dgm:pt>
    <dgm:pt modelId="{A019E9EF-FB28-43DC-88C3-DE1B865FAE25}" type="pres">
      <dgm:prSet presAssocID="{C0ADE766-F0F9-4BC1-B6DB-40BD5644E5FD}" presName="sp" presStyleCnt="0"/>
      <dgm:spPr/>
    </dgm:pt>
    <dgm:pt modelId="{CAF29D3E-AD5A-462A-BDBB-BD2880185485}" type="pres">
      <dgm:prSet presAssocID="{8594FAFD-6A38-4D8E-8DC3-7C349A48FCF4}" presName="linNode" presStyleCnt="0"/>
      <dgm:spPr/>
    </dgm:pt>
    <dgm:pt modelId="{E634375A-EB7B-4F10-BB74-4179E11AC83E}" type="pres">
      <dgm:prSet presAssocID="{8594FAFD-6A38-4D8E-8DC3-7C349A48FCF4}" presName="parentText" presStyleLbl="node1" presStyleIdx="3" presStyleCnt="6" custLinFactNeighborX="81684">
        <dgm:presLayoutVars>
          <dgm:chMax val="1"/>
          <dgm:bulletEnabled val="1"/>
        </dgm:presLayoutVars>
      </dgm:prSet>
      <dgm:spPr/>
    </dgm:pt>
    <dgm:pt modelId="{2F477F26-F8DB-46D2-88F9-8C1E8EA5A60D}" type="pres">
      <dgm:prSet presAssocID="{3D9B8323-7120-46FA-9A32-354A2EB4B2E2}" presName="sp" presStyleCnt="0"/>
      <dgm:spPr/>
    </dgm:pt>
    <dgm:pt modelId="{0266E2FB-6FD7-45D8-A9CF-56B97B7CDE96}" type="pres">
      <dgm:prSet presAssocID="{A6254508-6B03-48E8-9F2F-C6758EEB3FB8}" presName="linNode" presStyleCnt="0"/>
      <dgm:spPr/>
    </dgm:pt>
    <dgm:pt modelId="{F46B7CF4-BEC2-418C-ABA5-4073F06238BC}" type="pres">
      <dgm:prSet presAssocID="{A6254508-6B03-48E8-9F2F-C6758EEB3FB8}" presName="parentText" presStyleLbl="node1" presStyleIdx="4" presStyleCnt="6" custScaleX="79801">
        <dgm:presLayoutVars>
          <dgm:chMax val="1"/>
          <dgm:bulletEnabled val="1"/>
        </dgm:presLayoutVars>
      </dgm:prSet>
      <dgm:spPr/>
    </dgm:pt>
    <dgm:pt modelId="{F02ED528-D395-4FF5-8DAA-658EE7D0DF3A}" type="pres">
      <dgm:prSet presAssocID="{A6254508-6B03-48E8-9F2F-C6758EEB3FB8}" presName="descendantText" presStyleLbl="alignAccFollowNode1" presStyleIdx="2" presStyleCnt="3">
        <dgm:presLayoutVars>
          <dgm:bulletEnabled val="1"/>
        </dgm:presLayoutVars>
      </dgm:prSet>
      <dgm:spPr/>
    </dgm:pt>
    <dgm:pt modelId="{2BCD9CED-D6E2-4B26-BBDB-E40925E863DB}" type="pres">
      <dgm:prSet presAssocID="{D512DE28-6248-41ED-907D-CA7D7BDF6693}" presName="sp" presStyleCnt="0"/>
      <dgm:spPr/>
    </dgm:pt>
    <dgm:pt modelId="{F1D61117-F13D-432C-B166-8D8A7BD0F693}" type="pres">
      <dgm:prSet presAssocID="{ABA9CB12-4B40-4936-8662-F641C28A4232}" presName="linNode" presStyleCnt="0"/>
      <dgm:spPr/>
    </dgm:pt>
    <dgm:pt modelId="{CEC145F2-FA56-4E3A-B76C-C3546A4DC705}" type="pres">
      <dgm:prSet presAssocID="{ABA9CB12-4B40-4936-8662-F641C28A4232}" presName="parentText" presStyleLbl="node1" presStyleIdx="5" presStyleCnt="6" custLinFactNeighborX="82538" custLinFactNeighborY="-3703">
        <dgm:presLayoutVars>
          <dgm:chMax val="1"/>
          <dgm:bulletEnabled val="1"/>
        </dgm:presLayoutVars>
      </dgm:prSet>
      <dgm:spPr/>
    </dgm:pt>
  </dgm:ptLst>
  <dgm:cxnLst>
    <dgm:cxn modelId="{52727E10-A721-4530-A819-6BA8C2DD3135}" srcId="{FD34E553-45F2-400C-97B0-EA5A753340E6}" destId="{A6254508-6B03-48E8-9F2F-C6758EEB3FB8}" srcOrd="4" destOrd="0" parTransId="{5D817CFC-6F4B-40B2-AF47-569224BE05D6}" sibTransId="{D512DE28-6248-41ED-907D-CA7D7BDF6693}"/>
    <dgm:cxn modelId="{131C8F11-BC79-409A-B2FD-D3D81014F088}" type="presOf" srcId="{ABA9CB12-4B40-4936-8662-F641C28A4232}" destId="{CEC145F2-FA56-4E3A-B76C-C3546A4DC705}" srcOrd="0" destOrd="0" presId="urn:microsoft.com/office/officeart/2005/8/layout/vList5"/>
    <dgm:cxn modelId="{DB9EFF20-7875-4A1B-9945-0B56A04825BB}" type="presOf" srcId="{B91CE6EF-BAF5-41ED-8A32-F2A6A76B9803}" destId="{3EC36C6B-17DB-472A-82F8-ABBA7BB5D0FF}" srcOrd="0" destOrd="0" presId="urn:microsoft.com/office/officeart/2005/8/layout/vList5"/>
    <dgm:cxn modelId="{CE23FD23-6C94-49A7-ABCD-FB608732DD5B}" type="presOf" srcId="{8594FAFD-6A38-4D8E-8DC3-7C349A48FCF4}" destId="{E634375A-EB7B-4F10-BB74-4179E11AC83E}" srcOrd="0" destOrd="0" presId="urn:microsoft.com/office/officeart/2005/8/layout/vList5"/>
    <dgm:cxn modelId="{EFF8312F-DE3F-49CD-BCAC-3EEB0AEB1FC0}" type="presOf" srcId="{9FA3D1D9-5460-4E82-B791-D75570D4FB19}" destId="{2A36943C-0775-44C6-A57C-89596DC3AA78}" srcOrd="0" destOrd="0" presId="urn:microsoft.com/office/officeart/2005/8/layout/vList5"/>
    <dgm:cxn modelId="{5688AA3B-860C-48F4-8CF1-833F25118D46}" srcId="{DBF79CE9-DD61-4973-AEBC-C142B1CB4C22}" destId="{119AADD7-39DF-4E6E-9D5D-BBDFD6708377}" srcOrd="0" destOrd="0" parTransId="{ED504DD8-86C5-4908-A4BD-B71865E454E2}" sibTransId="{80DB4C88-B0A1-4B03-B26A-CEDB49E7759E}"/>
    <dgm:cxn modelId="{A55AC262-CD9F-47F7-B18A-D17EBAA211EE}" type="presOf" srcId="{67B2145C-DA01-4EC8-B300-6F5B85693569}" destId="{F02ED528-D395-4FF5-8DAA-658EE7D0DF3A}" srcOrd="0" destOrd="0" presId="urn:microsoft.com/office/officeart/2005/8/layout/vList5"/>
    <dgm:cxn modelId="{1DAF6345-0B05-46A3-9D81-C24BFD71A09C}" type="presOf" srcId="{FD34E553-45F2-400C-97B0-EA5A753340E6}" destId="{FF387EDA-A011-4490-916E-2D82D5A61B18}" srcOrd="0" destOrd="0" presId="urn:microsoft.com/office/officeart/2005/8/layout/vList5"/>
    <dgm:cxn modelId="{F303206F-5F10-41E3-8252-FD23A1BE0544}" srcId="{9FA3D1D9-5460-4E82-B791-D75570D4FB19}" destId="{B91CE6EF-BAF5-41ED-8A32-F2A6A76B9803}" srcOrd="0" destOrd="0" parTransId="{C9F40BDD-FCE5-4D4F-9FFD-CDE66DB72318}" sibTransId="{2C70D30F-3B2F-4DFA-B67E-847B933BCB79}"/>
    <dgm:cxn modelId="{EC1C4573-EE25-4C39-A081-42967C8F8E74}" srcId="{FD34E553-45F2-400C-97B0-EA5A753340E6}" destId="{9FA3D1D9-5460-4E82-B791-D75570D4FB19}" srcOrd="2" destOrd="0" parTransId="{F0BBCBEF-6026-40D0-B051-AE32370EB040}" sibTransId="{C0ADE766-F0F9-4BC1-B6DB-40BD5644E5FD}"/>
    <dgm:cxn modelId="{5B1AE854-E907-4ABC-9D28-AFFE83E5B7D6}" srcId="{FD34E553-45F2-400C-97B0-EA5A753340E6}" destId="{8594FAFD-6A38-4D8E-8DC3-7C349A48FCF4}" srcOrd="3" destOrd="0" parTransId="{0EBD062E-C483-4619-A441-E10649D6DA42}" sibTransId="{3D9B8323-7120-46FA-9A32-354A2EB4B2E2}"/>
    <dgm:cxn modelId="{0D40377A-A54F-4D56-9F3C-8F4EB408DD86}" type="presOf" srcId="{A6254508-6B03-48E8-9F2F-C6758EEB3FB8}" destId="{F46B7CF4-BEC2-418C-ABA5-4073F06238BC}" srcOrd="0" destOrd="0" presId="urn:microsoft.com/office/officeart/2005/8/layout/vList5"/>
    <dgm:cxn modelId="{A03CAD90-8990-4851-A0F9-D6101AF0A0B3}" srcId="{FD34E553-45F2-400C-97B0-EA5A753340E6}" destId="{08E5B96D-8E15-49D0-AF29-A0FB85A52F7F}" srcOrd="1" destOrd="0" parTransId="{9749212F-0285-4AE2-928F-75544AC2839F}" sibTransId="{7C9D79E7-D507-424D-A9AA-816E0FBEBF46}"/>
    <dgm:cxn modelId="{37D022DE-D981-4595-A5B0-278B5423B7C0}" srcId="{FD34E553-45F2-400C-97B0-EA5A753340E6}" destId="{ABA9CB12-4B40-4936-8662-F641C28A4232}" srcOrd="5" destOrd="0" parTransId="{66E161D9-BEC4-4C81-8753-E35555213CED}" sibTransId="{67BC216F-A8CD-4AD0-BDBB-7FADB980CBD0}"/>
    <dgm:cxn modelId="{1195F8E5-1E8B-42CA-8C8B-812D895A8A25}" srcId="{FD34E553-45F2-400C-97B0-EA5A753340E6}" destId="{DBF79CE9-DD61-4973-AEBC-C142B1CB4C22}" srcOrd="0" destOrd="0" parTransId="{A91719D7-1B95-4692-9FDC-C53BD5233B45}" sibTransId="{80D6BC8D-F654-4B22-BF25-2DC4E69DFB8A}"/>
    <dgm:cxn modelId="{9B341BEA-CC5C-45E9-AC9F-86AB63196409}" srcId="{A6254508-6B03-48E8-9F2F-C6758EEB3FB8}" destId="{67B2145C-DA01-4EC8-B300-6F5B85693569}" srcOrd="0" destOrd="0" parTransId="{A3D3E3B0-69E6-4ACF-BB98-4197EB276A5F}" sibTransId="{02864B3A-FE09-439B-BC9A-0C6ACECD372D}"/>
    <dgm:cxn modelId="{822EBCED-38F8-4CF8-B911-A60F20C7DD37}" type="presOf" srcId="{119AADD7-39DF-4E6E-9D5D-BBDFD6708377}" destId="{405D026F-AD17-4704-BFE9-C417EDEF299C}" srcOrd="0" destOrd="0" presId="urn:microsoft.com/office/officeart/2005/8/layout/vList5"/>
    <dgm:cxn modelId="{F03057F9-FE85-4D36-BBE7-7A25ADA665AC}" type="presOf" srcId="{08E5B96D-8E15-49D0-AF29-A0FB85A52F7F}" destId="{AE11E35F-9621-4167-99E4-70FF0C3DFECC}" srcOrd="0" destOrd="0" presId="urn:microsoft.com/office/officeart/2005/8/layout/vList5"/>
    <dgm:cxn modelId="{13335CFD-6F2E-42FE-A62F-25B500D1C2B7}" type="presOf" srcId="{DBF79CE9-DD61-4973-AEBC-C142B1CB4C22}" destId="{4A35CA48-4BA3-4352-8302-0D4A982001C5}" srcOrd="0" destOrd="0" presId="urn:microsoft.com/office/officeart/2005/8/layout/vList5"/>
    <dgm:cxn modelId="{0E569F48-0525-440B-9B56-7AFDBDB092DE}" type="presParOf" srcId="{FF387EDA-A011-4490-916E-2D82D5A61B18}" destId="{D7B36CFE-2FB1-4BAB-AFB2-7AE2E480CD8E}" srcOrd="0" destOrd="0" presId="urn:microsoft.com/office/officeart/2005/8/layout/vList5"/>
    <dgm:cxn modelId="{3018A59F-71B3-48CA-9841-32C95181497C}" type="presParOf" srcId="{D7B36CFE-2FB1-4BAB-AFB2-7AE2E480CD8E}" destId="{4A35CA48-4BA3-4352-8302-0D4A982001C5}" srcOrd="0" destOrd="0" presId="urn:microsoft.com/office/officeart/2005/8/layout/vList5"/>
    <dgm:cxn modelId="{86740471-26DE-402F-929E-27FF811DA2AB}" type="presParOf" srcId="{D7B36CFE-2FB1-4BAB-AFB2-7AE2E480CD8E}" destId="{405D026F-AD17-4704-BFE9-C417EDEF299C}" srcOrd="1" destOrd="0" presId="urn:microsoft.com/office/officeart/2005/8/layout/vList5"/>
    <dgm:cxn modelId="{AC52966C-2729-4991-A6B7-23103473EB0B}" type="presParOf" srcId="{FF387EDA-A011-4490-916E-2D82D5A61B18}" destId="{6467CDD1-25FC-4E28-B462-A839D39FFDB2}" srcOrd="1" destOrd="0" presId="urn:microsoft.com/office/officeart/2005/8/layout/vList5"/>
    <dgm:cxn modelId="{55ECE78A-5D0C-452A-B5D4-3F61C9AB9A8C}" type="presParOf" srcId="{FF387EDA-A011-4490-916E-2D82D5A61B18}" destId="{BE2BF16D-7B12-426A-8E32-EED9B08B9176}" srcOrd="2" destOrd="0" presId="urn:microsoft.com/office/officeart/2005/8/layout/vList5"/>
    <dgm:cxn modelId="{F5227A83-B1B6-4BF2-9DA3-FB1F689114B5}" type="presParOf" srcId="{BE2BF16D-7B12-426A-8E32-EED9B08B9176}" destId="{AE11E35F-9621-4167-99E4-70FF0C3DFECC}" srcOrd="0" destOrd="0" presId="urn:microsoft.com/office/officeart/2005/8/layout/vList5"/>
    <dgm:cxn modelId="{6A3CCD50-9E27-45AB-A332-3304D86450D7}" type="presParOf" srcId="{FF387EDA-A011-4490-916E-2D82D5A61B18}" destId="{A8DC76CF-7943-4A8A-A70D-8562CC315E3E}" srcOrd="3" destOrd="0" presId="urn:microsoft.com/office/officeart/2005/8/layout/vList5"/>
    <dgm:cxn modelId="{C66BCE3B-80C7-429C-9C9F-AACD68C54D45}" type="presParOf" srcId="{FF387EDA-A011-4490-916E-2D82D5A61B18}" destId="{C02AB1DD-9A84-403F-A546-0CD8C508EE13}" srcOrd="4" destOrd="0" presId="urn:microsoft.com/office/officeart/2005/8/layout/vList5"/>
    <dgm:cxn modelId="{4269B3D9-6753-45F6-A25F-0A3AC0331FAC}" type="presParOf" srcId="{C02AB1DD-9A84-403F-A546-0CD8C508EE13}" destId="{2A36943C-0775-44C6-A57C-89596DC3AA78}" srcOrd="0" destOrd="0" presId="urn:microsoft.com/office/officeart/2005/8/layout/vList5"/>
    <dgm:cxn modelId="{EF7DDED1-A915-4F6A-A54E-6D33DBD44ADF}" type="presParOf" srcId="{C02AB1DD-9A84-403F-A546-0CD8C508EE13}" destId="{3EC36C6B-17DB-472A-82F8-ABBA7BB5D0FF}" srcOrd="1" destOrd="0" presId="urn:microsoft.com/office/officeart/2005/8/layout/vList5"/>
    <dgm:cxn modelId="{C70C211D-3FB3-4010-BD71-ABFFE4B9C10A}" type="presParOf" srcId="{FF387EDA-A011-4490-916E-2D82D5A61B18}" destId="{A019E9EF-FB28-43DC-88C3-DE1B865FAE25}" srcOrd="5" destOrd="0" presId="urn:microsoft.com/office/officeart/2005/8/layout/vList5"/>
    <dgm:cxn modelId="{3216D497-535B-4C66-BB28-DFC73462A28D}" type="presParOf" srcId="{FF387EDA-A011-4490-916E-2D82D5A61B18}" destId="{CAF29D3E-AD5A-462A-BDBB-BD2880185485}" srcOrd="6" destOrd="0" presId="urn:microsoft.com/office/officeart/2005/8/layout/vList5"/>
    <dgm:cxn modelId="{A5B6BAF5-7D87-4487-AF44-B0A6A58ADE1B}" type="presParOf" srcId="{CAF29D3E-AD5A-462A-BDBB-BD2880185485}" destId="{E634375A-EB7B-4F10-BB74-4179E11AC83E}" srcOrd="0" destOrd="0" presId="urn:microsoft.com/office/officeart/2005/8/layout/vList5"/>
    <dgm:cxn modelId="{0A0DEFDF-C19D-417C-BB63-301661AFA9F4}" type="presParOf" srcId="{FF387EDA-A011-4490-916E-2D82D5A61B18}" destId="{2F477F26-F8DB-46D2-88F9-8C1E8EA5A60D}" srcOrd="7" destOrd="0" presId="urn:microsoft.com/office/officeart/2005/8/layout/vList5"/>
    <dgm:cxn modelId="{56FC9797-2DF6-4BE0-AFA4-51DC7E96C6D3}" type="presParOf" srcId="{FF387EDA-A011-4490-916E-2D82D5A61B18}" destId="{0266E2FB-6FD7-45D8-A9CF-56B97B7CDE96}" srcOrd="8" destOrd="0" presId="urn:microsoft.com/office/officeart/2005/8/layout/vList5"/>
    <dgm:cxn modelId="{A078AC27-CC98-4D3E-8493-D3A7638EB9BA}" type="presParOf" srcId="{0266E2FB-6FD7-45D8-A9CF-56B97B7CDE96}" destId="{F46B7CF4-BEC2-418C-ABA5-4073F06238BC}" srcOrd="0" destOrd="0" presId="urn:microsoft.com/office/officeart/2005/8/layout/vList5"/>
    <dgm:cxn modelId="{E8BA1277-12C0-4E7B-84CE-BB0939E93E5C}" type="presParOf" srcId="{0266E2FB-6FD7-45D8-A9CF-56B97B7CDE96}" destId="{F02ED528-D395-4FF5-8DAA-658EE7D0DF3A}" srcOrd="1" destOrd="0" presId="urn:microsoft.com/office/officeart/2005/8/layout/vList5"/>
    <dgm:cxn modelId="{16E9B702-AB0D-4AC6-B0CB-F2B98339D101}" type="presParOf" srcId="{FF387EDA-A011-4490-916E-2D82D5A61B18}" destId="{2BCD9CED-D6E2-4B26-BBDB-E40925E863DB}" srcOrd="9" destOrd="0" presId="urn:microsoft.com/office/officeart/2005/8/layout/vList5"/>
    <dgm:cxn modelId="{BEA20032-FD6B-4BBC-BE80-B0B9732F0693}" type="presParOf" srcId="{FF387EDA-A011-4490-916E-2D82D5A61B18}" destId="{F1D61117-F13D-432C-B166-8D8A7BD0F693}" srcOrd="10" destOrd="0" presId="urn:microsoft.com/office/officeart/2005/8/layout/vList5"/>
    <dgm:cxn modelId="{580F48A9-5A38-45AD-A18A-EB4EAF2E5EC3}" type="presParOf" srcId="{F1D61117-F13D-432C-B166-8D8A7BD0F693}" destId="{CEC145F2-FA56-4E3A-B76C-C3546A4DC705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5D026F-AD17-4704-BFE9-C417EDEF299C}">
      <dsp:nvSpPr>
        <dsp:cNvPr id="0" name=""/>
        <dsp:cNvSpPr/>
      </dsp:nvSpPr>
      <dsp:spPr>
        <a:xfrm rot="5400000">
          <a:off x="4299793" y="-2003603"/>
          <a:ext cx="354410" cy="4451741"/>
        </a:xfrm>
        <a:prstGeom prst="round2SameRect">
          <a:avLst/>
        </a:prstGeom>
        <a:solidFill>
          <a:schemeClr val="lt1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100" kern="1200" dirty="0"/>
            <a:t>Na maioria dos substantivos, adiciona-se -s ao final.</a:t>
          </a:r>
        </a:p>
      </dsp:txBody>
      <dsp:txXfrm rot="-5400000">
        <a:off x="2251128" y="62363"/>
        <a:ext cx="4434440" cy="319808"/>
      </dsp:txXfrm>
    </dsp:sp>
    <dsp:sp modelId="{4A35CA48-4BA3-4352-8302-0D4A982001C5}">
      <dsp:nvSpPr>
        <dsp:cNvPr id="0" name=""/>
        <dsp:cNvSpPr/>
      </dsp:nvSpPr>
      <dsp:spPr>
        <a:xfrm>
          <a:off x="252902" y="760"/>
          <a:ext cx="1998225" cy="443012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+s</a:t>
          </a:r>
        </a:p>
      </dsp:txBody>
      <dsp:txXfrm>
        <a:off x="274528" y="22386"/>
        <a:ext cx="1954973" cy="399760"/>
      </dsp:txXfrm>
    </dsp:sp>
    <dsp:sp modelId="{AE11E35F-9621-4167-99E4-70FF0C3DFECC}">
      <dsp:nvSpPr>
        <dsp:cNvPr id="0" name=""/>
        <dsp:cNvSpPr/>
      </dsp:nvSpPr>
      <dsp:spPr>
        <a:xfrm>
          <a:off x="2298354" y="454228"/>
          <a:ext cx="2437545" cy="443012"/>
        </a:xfrm>
        <a:prstGeom prst="roundRect">
          <a:avLst/>
        </a:prstGeom>
        <a:solidFill>
          <a:schemeClr val="accent3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schemeClr val="tx1"/>
              </a:solidFill>
            </a:rPr>
            <a:t>play - plays</a:t>
          </a:r>
        </a:p>
      </dsp:txBody>
      <dsp:txXfrm>
        <a:off x="2319980" y="475854"/>
        <a:ext cx="2394293" cy="399760"/>
      </dsp:txXfrm>
    </dsp:sp>
    <dsp:sp modelId="{3EC36C6B-17DB-472A-82F8-ABBA7BB5D0FF}">
      <dsp:nvSpPr>
        <dsp:cNvPr id="0" name=""/>
        <dsp:cNvSpPr/>
      </dsp:nvSpPr>
      <dsp:spPr>
        <a:xfrm rot="5400000">
          <a:off x="4299868" y="-1073276"/>
          <a:ext cx="354410" cy="4451741"/>
        </a:xfrm>
        <a:prstGeom prst="round2SameRect">
          <a:avLst/>
        </a:prstGeom>
        <a:solidFill>
          <a:schemeClr val="lt1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100" kern="1200" dirty="0"/>
            <a:t>Em substantivos terminados em -</a:t>
          </a:r>
          <a:r>
            <a:rPr lang="pt-BR" sz="1100" kern="1200" dirty="0" err="1"/>
            <a:t>ch</a:t>
          </a:r>
          <a:r>
            <a:rPr lang="pt-BR" sz="1100" kern="1200" dirty="0"/>
            <a:t>, -</a:t>
          </a:r>
          <a:r>
            <a:rPr lang="pt-BR" sz="1100" kern="1200" dirty="0" err="1"/>
            <a:t>sh</a:t>
          </a:r>
          <a:r>
            <a:rPr lang="pt-BR" sz="1100" kern="1200" dirty="0"/>
            <a:t>, -s, -x, -o, adiciona-se -es.</a:t>
          </a:r>
        </a:p>
      </dsp:txBody>
      <dsp:txXfrm rot="-5400000">
        <a:off x="2251203" y="992690"/>
        <a:ext cx="4434440" cy="319808"/>
      </dsp:txXfrm>
    </dsp:sp>
    <dsp:sp modelId="{2A36943C-0775-44C6-A57C-89596DC3AA78}">
      <dsp:nvSpPr>
        <dsp:cNvPr id="0" name=""/>
        <dsp:cNvSpPr/>
      </dsp:nvSpPr>
      <dsp:spPr>
        <a:xfrm>
          <a:off x="252902" y="931087"/>
          <a:ext cx="1998300" cy="443012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+es</a:t>
          </a:r>
        </a:p>
      </dsp:txBody>
      <dsp:txXfrm>
        <a:off x="274528" y="952713"/>
        <a:ext cx="1955048" cy="399760"/>
      </dsp:txXfrm>
    </dsp:sp>
    <dsp:sp modelId="{E634375A-EB7B-4F10-BB74-4179E11AC83E}">
      <dsp:nvSpPr>
        <dsp:cNvPr id="0" name=""/>
        <dsp:cNvSpPr/>
      </dsp:nvSpPr>
      <dsp:spPr>
        <a:xfrm>
          <a:off x="2298354" y="1396250"/>
          <a:ext cx="2504104" cy="443012"/>
        </a:xfrm>
        <a:prstGeom prst="roundRect">
          <a:avLst/>
        </a:prstGeom>
        <a:solidFill>
          <a:schemeClr val="accent3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schemeClr val="tx1"/>
              </a:solidFill>
            </a:rPr>
            <a:t>go - </a:t>
          </a:r>
          <a:r>
            <a:rPr lang="pt-BR" sz="1400" kern="1200" dirty="0" err="1">
              <a:solidFill>
                <a:schemeClr val="tx1"/>
              </a:solidFill>
            </a:rPr>
            <a:t>goes</a:t>
          </a:r>
          <a:endParaRPr lang="pt-BR" sz="1400" kern="1200" dirty="0">
            <a:solidFill>
              <a:schemeClr val="tx1"/>
            </a:solidFill>
          </a:endParaRPr>
        </a:p>
      </dsp:txBody>
      <dsp:txXfrm>
        <a:off x="2319980" y="1417876"/>
        <a:ext cx="2460852" cy="399760"/>
      </dsp:txXfrm>
    </dsp:sp>
    <dsp:sp modelId="{F02ED528-D395-4FF5-8DAA-658EE7D0DF3A}">
      <dsp:nvSpPr>
        <dsp:cNvPr id="0" name=""/>
        <dsp:cNvSpPr/>
      </dsp:nvSpPr>
      <dsp:spPr>
        <a:xfrm rot="5400000">
          <a:off x="4299868" y="-142950"/>
          <a:ext cx="354410" cy="4451741"/>
        </a:xfrm>
        <a:prstGeom prst="round2SameRect">
          <a:avLst/>
        </a:prstGeom>
        <a:solidFill>
          <a:schemeClr val="lt1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100" kern="1200" dirty="0"/>
            <a:t>Em substantivos terminados em consoante e -y, troca-se o -y por -</a:t>
          </a:r>
          <a:r>
            <a:rPr lang="pt-BR" sz="1100" kern="1200" dirty="0" err="1"/>
            <a:t>ies</a:t>
          </a:r>
          <a:r>
            <a:rPr lang="pt-BR" sz="1100" kern="1200" dirty="0"/>
            <a:t>.</a:t>
          </a:r>
        </a:p>
      </dsp:txBody>
      <dsp:txXfrm rot="-5400000">
        <a:off x="2251203" y="1923016"/>
        <a:ext cx="4434440" cy="319808"/>
      </dsp:txXfrm>
    </dsp:sp>
    <dsp:sp modelId="{F46B7CF4-BEC2-418C-ABA5-4073F06238BC}">
      <dsp:nvSpPr>
        <dsp:cNvPr id="0" name=""/>
        <dsp:cNvSpPr/>
      </dsp:nvSpPr>
      <dsp:spPr>
        <a:xfrm>
          <a:off x="252902" y="1861414"/>
          <a:ext cx="1998300" cy="443012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+</a:t>
          </a:r>
          <a:r>
            <a:rPr lang="pt-BR" sz="2400" kern="1200" dirty="0" err="1"/>
            <a:t>ies</a:t>
          </a:r>
          <a:endParaRPr lang="pt-BR" sz="2400" kern="1200" dirty="0"/>
        </a:p>
      </dsp:txBody>
      <dsp:txXfrm>
        <a:off x="274528" y="1883040"/>
        <a:ext cx="1955048" cy="399760"/>
      </dsp:txXfrm>
    </dsp:sp>
    <dsp:sp modelId="{CEC145F2-FA56-4E3A-B76C-C3546A4DC705}">
      <dsp:nvSpPr>
        <dsp:cNvPr id="0" name=""/>
        <dsp:cNvSpPr/>
      </dsp:nvSpPr>
      <dsp:spPr>
        <a:xfrm>
          <a:off x="2319739" y="2310172"/>
          <a:ext cx="2504104" cy="443012"/>
        </a:xfrm>
        <a:prstGeom prst="roundRect">
          <a:avLst/>
        </a:prstGeom>
        <a:solidFill>
          <a:schemeClr val="accent3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 err="1">
              <a:solidFill>
                <a:schemeClr val="tx1"/>
              </a:solidFill>
            </a:rPr>
            <a:t>study</a:t>
          </a:r>
          <a:r>
            <a:rPr lang="pt-BR" sz="1400" kern="1200" dirty="0">
              <a:solidFill>
                <a:schemeClr val="tx1"/>
              </a:solidFill>
            </a:rPr>
            <a:t> - </a:t>
          </a:r>
          <a:r>
            <a:rPr lang="pt-BR" sz="1400" kern="1200" dirty="0" err="1">
              <a:solidFill>
                <a:schemeClr val="tx1"/>
              </a:solidFill>
            </a:rPr>
            <a:t>studies</a:t>
          </a:r>
          <a:endParaRPr lang="pt-BR" sz="1400" kern="1200" dirty="0">
            <a:solidFill>
              <a:schemeClr val="tx1"/>
            </a:solidFill>
          </a:endParaRPr>
        </a:p>
      </dsp:txBody>
      <dsp:txXfrm>
        <a:off x="2341365" y="2331798"/>
        <a:ext cx="2460852" cy="3997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1D4CB1-1AE4-E546-BE1D-4132C6B5A518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5E17FA-3BA2-CA4C-B950-79E5A2F3E0B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33278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77F5DF-378F-F14C-87A8-A17D43D3291D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Click to edit Master text styles</a:t>
            </a:r>
          </a:p>
          <a:p>
            <a:pPr lvl="1"/>
            <a:r>
              <a:rPr lang="pt-BR"/>
              <a:t>Second level</a:t>
            </a:r>
          </a:p>
          <a:p>
            <a:pPr lvl="2"/>
            <a:r>
              <a:rPr lang="pt-BR"/>
              <a:t>Third level</a:t>
            </a:r>
          </a:p>
          <a:p>
            <a:pPr lvl="3"/>
            <a:r>
              <a:rPr lang="pt-BR"/>
              <a:t>Fourth level</a:t>
            </a:r>
          </a:p>
          <a:p>
            <a:pPr lvl="4"/>
            <a:r>
              <a:rPr lang="pt-BR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641562-6EF2-B043-89CA-1BD288224EA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5631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33EE8D-58D7-452D-AF91-1C9AA72543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747CA13-754A-40E6-A0A9-06A9D99EFD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DB4EA20-99A2-4ED4-8916-AA66EC911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0461-7D76-2C40-8FE1-F25480953756}" type="datetime1">
              <a:rPr lang="pt-BR" smtClean="0"/>
              <a:t>15/06/2023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8C794B6-4A4E-496C-BDDE-00D0F7A53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A1AC5FA-8B0C-44F9-9C1B-238EECA42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46351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C58649-F7D6-4687-BD89-6ABA2C0A5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AAB8FBD-8D61-4BF1-A61C-964FDA4442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0D56BFE-03DD-4CC9-AE9C-C81E2D31E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AB839-132D-0F48-8EF3-F049C4CF8B74}" type="datetime1">
              <a:rPr lang="pt-BR" smtClean="0"/>
              <a:t>15/06/2023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18140A4-EAC7-49FC-B010-6D07B8FE7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B71FD29-7D1A-4FFF-ACE7-0B532C8C1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70848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53A2F22-3E31-49B3-9B4F-5341AD29B5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A17AB09-E10C-4020-9BFC-C32EAA058B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970319C-EC1F-46C4-8878-B05A56181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1468D-0B1B-B14C-8A06-2EC3A7629C46}" type="datetime1">
              <a:rPr lang="pt-BR" smtClean="0"/>
              <a:t>15/06/2023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F9FFE1E-A3DC-455C-B0E1-4D1D62F9E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F5111C7-9C58-4A76-8448-47D019EF8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75126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DB51DC-7C0F-46D5-9ADB-196DD154E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5398B3F-236C-4E0E-A1AB-2188ECD5A5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F165930-F9EE-4D38-86DA-6D8C3D807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025DD-0144-8345-8931-DBE81214AC08}" type="datetime1">
              <a:rPr lang="pt-BR" smtClean="0"/>
              <a:t>15/06/2023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8E23B3E-5177-48F2-8965-607F83CC2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ED59529-FD8C-4649-A643-5645CBF83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51897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AC1FD3-0C11-4329-9A12-AD21A85B1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7F17962-933B-4F4D-8FFF-881ABD3298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EBA8693-B821-4761-AA70-9AF614B9A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4F5AA-38B2-5D44-82C1-E8222DE31F42}" type="datetime1">
              <a:rPr lang="pt-BR" smtClean="0"/>
              <a:t>15/06/2023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A06E3E8-6E73-4BA6-8E0C-E730F67DB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BFE23C7-9753-4EB5-8B88-BE0BDC22B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9618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617C18-5E6A-4DDC-B9C1-D53477A2C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552901B-A635-4481-9321-9B8FAFD714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3857F92-A402-486E-92C7-89A7E539FC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109F383-0DC1-4256-AB0D-A6CB3CD97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903C4-729C-0B45-92A8-1CB0DA760949}" type="datetime1">
              <a:rPr lang="pt-BR" smtClean="0"/>
              <a:t>15/06/2023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AE13573-23CC-494B-8CCD-BBA5C899C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185F599-7392-47F6-B01F-F304BB0AF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72607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BA06DA-121E-409A-AFEB-09937143B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E2363DF-6613-4037-BF5D-527F914E9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9A4D6C2-5FCB-4587-A838-2BFBBDF12D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2661C4EB-547B-4F02-BFFA-D4931BA1A0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B8EFA8C-BB04-4FC2-8179-3C17442625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CB33A32-2DDC-464D-B5C8-4CEDE184C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7B854-662C-D348-85A5-0375D07A1B15}" type="datetime1">
              <a:rPr lang="pt-BR" smtClean="0"/>
              <a:t>15/06/2023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0BC59DB2-C79D-4855-A725-D6966CF17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9256F0FD-0664-4B44-8F5C-F6FC9E400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9924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AE0DD3-5DD3-46CB-AEFA-4654D5FDE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46DAEA6-1D64-4001-9BE7-3E40226FC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EFD21-3620-FA48-8D4B-AC354B971A43}" type="datetime1">
              <a:rPr lang="pt-BR" smtClean="0"/>
              <a:t>15/06/2023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2BA8EF2-6EF5-45DB-89F2-A8FB398BA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9AC1ED2B-15F1-4412-B6D4-B78DC148F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75509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D133E54-675B-4136-84F9-22549CB2C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78D7A-C3A2-2E44-850C-F6881E5D3FD6}" type="datetime1">
              <a:rPr lang="pt-BR" smtClean="0"/>
              <a:t>15/06/2023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2FC43849-4364-4F49-9554-D8C7C9CAF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08E0985-3E8E-4373-8872-C5EBED558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72853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BC5437-FD15-4F93-969E-1F964015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2A558B8-1051-468D-BCF5-C831C1683B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40A3FCA-6F68-4162-A544-C0140BCD6A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2F14761-06CE-43FD-A820-FE2C98006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C12AC-20CB-6C48-A211-FFE7059124D8}" type="datetime1">
              <a:rPr lang="pt-BR" smtClean="0"/>
              <a:t>15/06/2023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5B07677-CC7E-492B-B50A-37B49C51F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E9C543E-41C3-49AC-83F3-BC45ACFAE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72309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15CE6D-B4EC-4DCB-B2ED-7C6D8A567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373FEF45-5216-4228-8412-053F9E821E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B51ABB1-8300-4A7B-AA68-CED2E173BD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AD05087-667C-447B-8D15-D05F1EBF0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64B54-FA13-F64A-8E2D-7D9B9DF30617}" type="datetime1">
              <a:rPr lang="pt-BR" smtClean="0"/>
              <a:t>15/06/2023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7C639EC-8E9E-4D34-B12B-5294373F6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3D80E13-7DD1-4773-88C5-BE7EAEE3E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15402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80BE9549-4739-4432-A913-0FD4D6E28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DE881E8-0884-4C6F-AE6B-C545CE0F84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C9547EE-FAB4-4524-9393-8CE9E11C5A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20E9AB-4A12-4240-ADA1-7F973A4470F2}" type="datetime1">
              <a:rPr lang="pt-BR" smtClean="0"/>
              <a:t>15/06/2023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5628D68-6F5F-46D4-9C0A-85805F9DA1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93ACD4B-8C42-40C5-8F11-BD4EE0A444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92127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153"/>
          <a:stretch/>
        </p:blipFill>
        <p:spPr bwMode="auto">
          <a:xfrm>
            <a:off x="0" y="-35658"/>
            <a:ext cx="12192000" cy="689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8670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E4CEA2-155B-4300-A4C5-1B1228E27A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3659" y="1685071"/>
            <a:ext cx="9144000" cy="3183914"/>
          </a:xfrm>
        </p:spPr>
        <p:txBody>
          <a:bodyPr anchor="ctr" anchorCtr="0">
            <a:normAutofit/>
          </a:bodyPr>
          <a:lstStyle/>
          <a:p>
            <a:r>
              <a:rPr lang="pt-BR" sz="4800" b="1" dirty="0">
                <a:latin typeface="RobotoBR" pitchFamily="2" charset="0"/>
              </a:rPr>
              <a:t>Unidade 8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2</a:t>
            </a:fld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-3" y="0"/>
            <a:ext cx="12192001" cy="648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INGLESA – 6º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3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1865231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D9CD42-E921-4C39-84FF-602BFC765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8000"/>
            <a:ext cx="10515600" cy="1042688"/>
          </a:xfr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dirty="0"/>
              <a:t>Infográfico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81965E8-666A-4FCD-9197-BEF991F9D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5475" y="2877793"/>
            <a:ext cx="4717883" cy="2047352"/>
          </a:xfrm>
        </p:spPr>
        <p:txBody>
          <a:bodyPr/>
          <a:lstStyle/>
          <a:p>
            <a:r>
              <a:rPr lang="pt-BR" dirty="0"/>
              <a:t>O infográfico transmite informações sobre um tema ou assunto a partir de texto, imagens, gráficos e outros elementos visuais.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3</a:t>
            </a:fld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-4" y="115888"/>
            <a:ext cx="12192001" cy="369332"/>
          </a:xfrm>
          <a:prstGeom prst="rect">
            <a:avLst/>
          </a:prstGeom>
          <a:solidFill>
            <a:srgbClr val="6A1F12"/>
          </a:solidFill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</a:rPr>
              <a:t>LÍNGUA INGLESA – 6</a:t>
            </a:r>
            <a:r>
              <a:rPr lang="pt-BR" b="1" dirty="0">
                <a:solidFill>
                  <a:schemeClr val="bg1"/>
                </a:solidFill>
                <a:cs typeface="Calibri" panose="020F0502020204030204" pitchFamily="34" charset="0"/>
              </a:rPr>
              <a:t>º</a:t>
            </a:r>
            <a:r>
              <a:rPr lang="pt-BR" b="1" dirty="0">
                <a:solidFill>
                  <a:schemeClr val="bg1"/>
                </a:solidFill>
              </a:rPr>
              <a:t> ANO</a:t>
            </a:r>
            <a:r>
              <a:rPr lang="pt-BR" b="1" dirty="0">
                <a:solidFill>
                  <a:schemeClr val="bg1"/>
                </a:solidFill>
                <a:latin typeface="RobotoBR"/>
              </a:rPr>
              <a:t>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3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-3" y="0"/>
            <a:ext cx="12192001" cy="648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INGLESA – 6º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3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997" y="1889720"/>
            <a:ext cx="4229575" cy="4690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9603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D9CD42-E921-4C39-84FF-602BFC765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8000"/>
            <a:ext cx="10515600" cy="1042688"/>
          </a:xfr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dirty="0"/>
              <a:t>Materiais escolares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4</a:t>
            </a:fld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-4" y="115888"/>
            <a:ext cx="12192001" cy="369332"/>
          </a:xfrm>
          <a:prstGeom prst="rect">
            <a:avLst/>
          </a:prstGeom>
          <a:solidFill>
            <a:srgbClr val="6A1F12"/>
          </a:solidFill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</a:rPr>
              <a:t>LÍNGUA INGLESA – 6</a:t>
            </a:r>
            <a:r>
              <a:rPr lang="pt-BR" b="1" dirty="0">
                <a:solidFill>
                  <a:schemeClr val="bg1"/>
                </a:solidFill>
                <a:cs typeface="Calibri" panose="020F0502020204030204" pitchFamily="34" charset="0"/>
              </a:rPr>
              <a:t>º</a:t>
            </a:r>
            <a:r>
              <a:rPr lang="pt-BR" b="1" dirty="0">
                <a:solidFill>
                  <a:schemeClr val="bg1"/>
                </a:solidFill>
              </a:rPr>
              <a:t> ANO</a:t>
            </a:r>
            <a:r>
              <a:rPr lang="pt-BR" b="1" dirty="0">
                <a:solidFill>
                  <a:schemeClr val="bg1"/>
                </a:solidFill>
                <a:latin typeface="RobotoBR"/>
              </a:rPr>
              <a:t>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3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-3" y="0"/>
            <a:ext cx="12192001" cy="648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INGLESA – 6º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3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244" y="1799201"/>
            <a:ext cx="2086461" cy="1872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8793" y="1909564"/>
            <a:ext cx="1761457" cy="1689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096" y="4001453"/>
            <a:ext cx="2079211" cy="176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8076" y="4073481"/>
            <a:ext cx="2182210" cy="1552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1264" y="4168820"/>
            <a:ext cx="2114998" cy="1396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2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4808" y="1860705"/>
            <a:ext cx="2423929" cy="1572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3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6306" y="4059397"/>
            <a:ext cx="1672714" cy="1616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5" name="Picture 11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6744" y="2032311"/>
            <a:ext cx="1689561" cy="1485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CaixaDeTexto 17"/>
          <p:cNvSpPr txBox="1"/>
          <p:nvPr/>
        </p:nvSpPr>
        <p:spPr>
          <a:xfrm>
            <a:off x="1082739" y="3534695"/>
            <a:ext cx="1722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err="1"/>
              <a:t>backpack</a:t>
            </a:r>
            <a:endParaRPr lang="pt-BR" dirty="0"/>
          </a:p>
        </p:txBody>
      </p:sp>
      <p:sp>
        <p:nvSpPr>
          <p:cNvPr id="19" name="CaixaDeTexto 18"/>
          <p:cNvSpPr txBox="1"/>
          <p:nvPr/>
        </p:nvSpPr>
        <p:spPr>
          <a:xfrm>
            <a:off x="3807571" y="3547255"/>
            <a:ext cx="1722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book</a:t>
            </a:r>
          </a:p>
        </p:txBody>
      </p:sp>
      <p:sp>
        <p:nvSpPr>
          <p:cNvPr id="20" name="CaixaDeTexto 19"/>
          <p:cNvSpPr txBox="1"/>
          <p:nvPr/>
        </p:nvSpPr>
        <p:spPr>
          <a:xfrm>
            <a:off x="6545153" y="3547255"/>
            <a:ext cx="1722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err="1"/>
              <a:t>eraser</a:t>
            </a:r>
            <a:endParaRPr lang="pt-BR" dirty="0"/>
          </a:p>
        </p:txBody>
      </p:sp>
      <p:sp>
        <p:nvSpPr>
          <p:cNvPr id="21" name="CaixaDeTexto 20"/>
          <p:cNvSpPr txBox="1"/>
          <p:nvPr/>
        </p:nvSpPr>
        <p:spPr>
          <a:xfrm>
            <a:off x="9346356" y="3536622"/>
            <a:ext cx="1722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err="1"/>
              <a:t>pencil</a:t>
            </a:r>
            <a:r>
              <a:rPr lang="pt-BR" dirty="0"/>
              <a:t> case</a:t>
            </a:r>
          </a:p>
        </p:txBody>
      </p:sp>
      <p:sp>
        <p:nvSpPr>
          <p:cNvPr id="22" name="CaixaDeTexto 21"/>
          <p:cNvSpPr txBox="1"/>
          <p:nvPr/>
        </p:nvSpPr>
        <p:spPr>
          <a:xfrm>
            <a:off x="1178436" y="5733126"/>
            <a:ext cx="1722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notebook</a:t>
            </a:r>
          </a:p>
        </p:txBody>
      </p:sp>
      <p:sp>
        <p:nvSpPr>
          <p:cNvPr id="23" name="CaixaDeTexto 22"/>
          <p:cNvSpPr txBox="1"/>
          <p:nvPr/>
        </p:nvSpPr>
        <p:spPr>
          <a:xfrm>
            <a:off x="3648076" y="5722493"/>
            <a:ext cx="1722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pen</a:t>
            </a:r>
          </a:p>
        </p:txBody>
      </p:sp>
      <p:sp>
        <p:nvSpPr>
          <p:cNvPr id="24" name="CaixaDeTexto 23"/>
          <p:cNvSpPr txBox="1"/>
          <p:nvPr/>
        </p:nvSpPr>
        <p:spPr>
          <a:xfrm>
            <a:off x="6406924" y="5691071"/>
            <a:ext cx="1722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err="1"/>
              <a:t>pencil</a:t>
            </a:r>
            <a:endParaRPr lang="pt-BR" dirty="0"/>
          </a:p>
        </p:txBody>
      </p:sp>
      <p:sp>
        <p:nvSpPr>
          <p:cNvPr id="25" name="CaixaDeTexto 24"/>
          <p:cNvSpPr txBox="1"/>
          <p:nvPr/>
        </p:nvSpPr>
        <p:spPr>
          <a:xfrm>
            <a:off x="9186859" y="5681953"/>
            <a:ext cx="1824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err="1"/>
              <a:t>pencil</a:t>
            </a:r>
            <a:r>
              <a:rPr lang="pt-BR" dirty="0"/>
              <a:t> </a:t>
            </a:r>
            <a:r>
              <a:rPr lang="pt-BR" dirty="0" err="1"/>
              <a:t>sharpener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41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D9CD42-E921-4C39-84FF-602BFC765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8000"/>
            <a:ext cx="10515600" cy="1042688"/>
          </a:xfr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dirty="0"/>
              <a:t>Disciplinas escolares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5</a:t>
            </a:fld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-4" y="115888"/>
            <a:ext cx="12192001" cy="369332"/>
          </a:xfrm>
          <a:prstGeom prst="rect">
            <a:avLst/>
          </a:prstGeom>
          <a:solidFill>
            <a:srgbClr val="6A1F12"/>
          </a:solidFill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</a:rPr>
              <a:t>LÍNGUA INGLESA – 6</a:t>
            </a:r>
            <a:r>
              <a:rPr lang="pt-BR" b="1" dirty="0">
                <a:solidFill>
                  <a:schemeClr val="bg1"/>
                </a:solidFill>
                <a:cs typeface="Calibri" panose="020F0502020204030204" pitchFamily="34" charset="0"/>
              </a:rPr>
              <a:t>º</a:t>
            </a:r>
            <a:r>
              <a:rPr lang="pt-BR" b="1" dirty="0">
                <a:solidFill>
                  <a:schemeClr val="bg1"/>
                </a:solidFill>
              </a:rPr>
              <a:t> ANO</a:t>
            </a:r>
            <a:r>
              <a:rPr lang="pt-BR" b="1" dirty="0">
                <a:solidFill>
                  <a:schemeClr val="bg1"/>
                </a:solidFill>
                <a:latin typeface="RobotoBR"/>
              </a:rPr>
              <a:t>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3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-3" y="0"/>
            <a:ext cx="12192001" cy="648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INGLESA – 6º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3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3553" y="2021211"/>
            <a:ext cx="1808048" cy="14564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4848" y="2077929"/>
            <a:ext cx="1845716" cy="1418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2433" y="2083991"/>
            <a:ext cx="1745269" cy="1393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7840" y="3982894"/>
            <a:ext cx="1726647" cy="144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1522" y="4082901"/>
            <a:ext cx="1714401" cy="135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6244" y="4060452"/>
            <a:ext cx="1640927" cy="139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CaixaDeTexto 13"/>
          <p:cNvSpPr txBox="1"/>
          <p:nvPr/>
        </p:nvSpPr>
        <p:spPr>
          <a:xfrm>
            <a:off x="1054516" y="3477694"/>
            <a:ext cx="1722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err="1"/>
              <a:t>Art</a:t>
            </a:r>
            <a:endParaRPr lang="pt-BR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4885712" y="3490615"/>
            <a:ext cx="1722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err="1"/>
              <a:t>Geography</a:t>
            </a:r>
            <a:endParaRPr lang="pt-BR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9031807" y="3496745"/>
            <a:ext cx="1722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err="1"/>
              <a:t>History</a:t>
            </a:r>
            <a:endParaRPr lang="pt-BR" dirty="0"/>
          </a:p>
        </p:txBody>
      </p:sp>
      <p:sp>
        <p:nvSpPr>
          <p:cNvPr id="17" name="CaixaDeTexto 16"/>
          <p:cNvSpPr txBox="1"/>
          <p:nvPr/>
        </p:nvSpPr>
        <p:spPr>
          <a:xfrm>
            <a:off x="1203553" y="5600330"/>
            <a:ext cx="1722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err="1"/>
              <a:t>Mathematics</a:t>
            </a:r>
            <a:endParaRPr lang="pt-BR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4986296" y="5600330"/>
            <a:ext cx="1722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err="1"/>
              <a:t>Portuguese</a:t>
            </a:r>
            <a:endParaRPr lang="pt-BR" dirty="0"/>
          </a:p>
        </p:txBody>
      </p:sp>
      <p:sp>
        <p:nvSpPr>
          <p:cNvPr id="19" name="CaixaDeTexto 18"/>
          <p:cNvSpPr txBox="1"/>
          <p:nvPr/>
        </p:nvSpPr>
        <p:spPr>
          <a:xfrm>
            <a:off x="8989275" y="5600330"/>
            <a:ext cx="1722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Science</a:t>
            </a:r>
          </a:p>
        </p:txBody>
      </p:sp>
    </p:spTree>
    <p:extLst>
      <p:ext uri="{BB962C8B-B14F-4D97-AF65-F5344CB8AC3E}">
        <p14:creationId xmlns:p14="http://schemas.microsoft.com/office/powerpoint/2010/main" val="2124188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D9CD42-E921-4C39-84FF-602BFC765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8000"/>
            <a:ext cx="10515600" cy="1042688"/>
          </a:xfr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i="1" dirty="0" err="1"/>
              <a:t>Simple</a:t>
            </a:r>
            <a:r>
              <a:rPr lang="pt-BR" i="1" dirty="0"/>
              <a:t> </a:t>
            </a:r>
            <a:r>
              <a:rPr lang="pt-BR" i="1" dirty="0" err="1"/>
              <a:t>present</a:t>
            </a:r>
            <a:r>
              <a:rPr lang="pt-BR" dirty="0"/>
              <a:t> - </a:t>
            </a:r>
            <a:r>
              <a:rPr lang="pt-BR" i="1" dirty="0" err="1"/>
              <a:t>he</a:t>
            </a:r>
            <a:r>
              <a:rPr lang="pt-BR" i="1" dirty="0"/>
              <a:t>, </a:t>
            </a:r>
            <a:r>
              <a:rPr lang="pt-BR" i="1" dirty="0" err="1"/>
              <a:t>she</a:t>
            </a:r>
            <a:r>
              <a:rPr lang="pt-BR" i="1" dirty="0"/>
              <a:t>, it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6</a:t>
            </a:fld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-4" y="115888"/>
            <a:ext cx="12192001" cy="369332"/>
          </a:xfrm>
          <a:prstGeom prst="rect">
            <a:avLst/>
          </a:prstGeom>
          <a:solidFill>
            <a:srgbClr val="6A1F12"/>
          </a:solidFill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</a:rPr>
              <a:t>LÍNGUA INGLESA – 6</a:t>
            </a:r>
            <a:r>
              <a:rPr lang="pt-BR" b="1" dirty="0">
                <a:solidFill>
                  <a:schemeClr val="bg1"/>
                </a:solidFill>
                <a:cs typeface="Calibri" panose="020F0502020204030204" pitchFamily="34" charset="0"/>
              </a:rPr>
              <a:t>º</a:t>
            </a:r>
            <a:r>
              <a:rPr lang="pt-BR" b="1" dirty="0">
                <a:solidFill>
                  <a:schemeClr val="bg1"/>
                </a:solidFill>
              </a:rPr>
              <a:t> ANO</a:t>
            </a:r>
            <a:r>
              <a:rPr lang="pt-BR" b="1" dirty="0">
                <a:solidFill>
                  <a:schemeClr val="bg1"/>
                </a:solidFill>
                <a:latin typeface="RobotoBR"/>
              </a:rPr>
              <a:t>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3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-3" y="0"/>
            <a:ext cx="12192001" cy="648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INGLESA – 6º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3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  <p:sp>
        <p:nvSpPr>
          <p:cNvPr id="11" name="Espaço Reservado para Conteúdo 2">
            <a:extLst>
              <a:ext uri="{FF2B5EF4-FFF2-40B4-BE49-F238E27FC236}">
                <a16:creationId xmlns:a16="http://schemas.microsoft.com/office/drawing/2014/main" id="{981965E8-666A-4FCD-9197-BEF991F9D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8394" y="1943100"/>
            <a:ext cx="6619970" cy="1802957"/>
          </a:xfrm>
        </p:spPr>
        <p:txBody>
          <a:bodyPr>
            <a:normAutofit fontScale="92500" lnSpcReduction="20000"/>
          </a:bodyPr>
          <a:lstStyle/>
          <a:p>
            <a:r>
              <a:rPr lang="pt-BR" sz="2600" dirty="0"/>
              <a:t>É o tempo verbal usado para falar de ações que são permanentes ou que acontecem com regularidade no presente.</a:t>
            </a:r>
          </a:p>
          <a:p>
            <a:r>
              <a:rPr lang="pt-BR" sz="2600" dirty="0"/>
              <a:t>As frases afirmativas com os sujeitos </a:t>
            </a:r>
            <a:r>
              <a:rPr lang="pt-BR" sz="2600" b="1" i="1" dirty="0" err="1"/>
              <a:t>he</a:t>
            </a:r>
            <a:r>
              <a:rPr lang="pt-BR" sz="2600" dirty="0"/>
              <a:t>, </a:t>
            </a:r>
            <a:r>
              <a:rPr lang="pt-BR" sz="2600" b="1" i="1" dirty="0" err="1"/>
              <a:t>she</a:t>
            </a:r>
            <a:r>
              <a:rPr lang="pt-BR" sz="2600" dirty="0"/>
              <a:t> e </a:t>
            </a:r>
            <a:r>
              <a:rPr lang="pt-BR" sz="2600" b="1" i="1" dirty="0"/>
              <a:t>it</a:t>
            </a:r>
            <a:r>
              <a:rPr lang="pt-BR" sz="2600" dirty="0"/>
              <a:t> são formadas por verbos que sofrem alterações em suas terminações.</a:t>
            </a:r>
          </a:p>
        </p:txBody>
      </p:sp>
      <p:graphicFrame>
        <p:nvGraphicFramePr>
          <p:cNvPr id="13" name="Diagrama 12"/>
          <p:cNvGraphicFramePr/>
          <p:nvPr>
            <p:extLst>
              <p:ext uri="{D42A27DB-BD31-4B8C-83A1-F6EECF244321}">
                <p14:modId xmlns:p14="http://schemas.microsoft.com/office/powerpoint/2010/main" val="3998021316"/>
              </p:ext>
            </p:extLst>
          </p:nvPr>
        </p:nvGraphicFramePr>
        <p:xfrm>
          <a:off x="873705" y="3807326"/>
          <a:ext cx="6955846" cy="27703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4" name="Grupo 13"/>
          <p:cNvGrpSpPr/>
          <p:nvPr/>
        </p:nvGrpSpPr>
        <p:grpSpPr>
          <a:xfrm>
            <a:off x="7996442" y="1924954"/>
            <a:ext cx="3305967" cy="4295097"/>
            <a:chOff x="-2" y="-1441609"/>
            <a:chExt cx="2922816" cy="4894326"/>
          </a:xfrm>
        </p:grpSpPr>
        <p:sp>
          <p:nvSpPr>
            <p:cNvPr id="15" name="Retângulo de cantos arredondados 14"/>
            <p:cNvSpPr/>
            <p:nvPr/>
          </p:nvSpPr>
          <p:spPr>
            <a:xfrm>
              <a:off x="0" y="-1441609"/>
              <a:ext cx="2922814" cy="4894326"/>
            </a:xfrm>
            <a:prstGeom prst="roundRect">
              <a:avLst>
                <a:gd name="adj" fmla="val 10000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Retângulo 15"/>
            <p:cNvSpPr/>
            <p:nvPr/>
          </p:nvSpPr>
          <p:spPr>
            <a:xfrm>
              <a:off x="-2" y="-1441609"/>
              <a:ext cx="2922814" cy="214400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0" tIns="76200" rIns="76200" bIns="76200" numCol="1" spcCol="1270" anchor="t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000" kern="1200" dirty="0"/>
                <a:t>Para as frases negativas com </a:t>
              </a:r>
              <a:r>
                <a:rPr lang="pt-BR" sz="2000" dirty="0"/>
                <a:t>os sujeitos </a:t>
              </a:r>
              <a:r>
                <a:rPr lang="pt-BR" sz="2000" b="1" i="1" dirty="0" err="1"/>
                <a:t>he</a:t>
              </a:r>
              <a:r>
                <a:rPr lang="pt-BR" sz="2000" dirty="0"/>
                <a:t>, </a:t>
              </a:r>
              <a:r>
                <a:rPr lang="pt-BR" sz="2000" b="1" i="1" dirty="0" err="1"/>
                <a:t>she</a:t>
              </a:r>
              <a:r>
                <a:rPr lang="pt-BR" sz="2000" b="1" i="1" dirty="0"/>
                <a:t> </a:t>
              </a:r>
              <a:r>
                <a:rPr lang="pt-BR" sz="2000" dirty="0"/>
                <a:t>e </a:t>
              </a:r>
              <a:r>
                <a:rPr lang="pt-BR" sz="2000" b="1" i="1" dirty="0"/>
                <a:t>it</a:t>
              </a:r>
              <a:r>
                <a:rPr lang="pt-BR" sz="2000" kern="1200" dirty="0"/>
                <a:t> usamos o verbo auxiliar </a:t>
              </a:r>
              <a:r>
                <a:rPr lang="pt-BR" sz="2000" b="1" i="1" kern="1200" dirty="0" err="1"/>
                <a:t>doesn’t</a:t>
              </a:r>
              <a:r>
                <a:rPr lang="pt-BR" sz="2000" kern="1200" dirty="0"/>
                <a:t> antes do verbo principal na forma base.</a:t>
              </a:r>
            </a:p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i="1" dirty="0"/>
                <a:t>He </a:t>
              </a:r>
              <a:r>
                <a:rPr lang="pt-BR" b="1" i="1" dirty="0" err="1"/>
                <a:t>doesn’t</a:t>
              </a:r>
              <a:r>
                <a:rPr lang="pt-BR" b="1" i="1" dirty="0"/>
                <a:t> </a:t>
              </a:r>
              <a:r>
                <a:rPr lang="pt-BR" b="1" i="1" dirty="0" err="1"/>
                <a:t>have</a:t>
              </a:r>
              <a:r>
                <a:rPr lang="pt-BR" i="1" dirty="0"/>
                <a:t> </a:t>
              </a:r>
              <a:r>
                <a:rPr lang="pt-BR" i="1" dirty="0" err="1"/>
                <a:t>Art</a:t>
              </a:r>
              <a:r>
                <a:rPr lang="pt-BR" i="1" dirty="0"/>
                <a:t> </a:t>
              </a:r>
              <a:r>
                <a:rPr lang="pt-BR" i="1" dirty="0" err="1"/>
                <a:t>class</a:t>
              </a:r>
              <a:r>
                <a:rPr lang="pt-BR" i="1" dirty="0"/>
                <a:t> </a:t>
              </a:r>
              <a:r>
                <a:rPr lang="pt-BR" i="1" dirty="0" err="1"/>
                <a:t>today</a:t>
              </a:r>
              <a:r>
                <a:rPr lang="pt-BR" i="1" dirty="0"/>
                <a:t>.</a:t>
              </a:r>
              <a:endParaRPr lang="pt-BR" i="1" kern="1200" dirty="0"/>
            </a:p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pt-BR" dirty="0"/>
            </a:p>
            <a:p>
              <a:pPr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000" dirty="0"/>
                <a:t>Para as frases interrogativas, usamos o verbo auxiliar </a:t>
              </a:r>
              <a:r>
                <a:rPr lang="pt-BR" sz="2000" b="1" i="1" dirty="0"/>
                <a:t>does</a:t>
              </a:r>
              <a:r>
                <a:rPr lang="pt-BR" sz="2000" dirty="0"/>
                <a:t> antes dos sujeitos </a:t>
              </a:r>
              <a:r>
                <a:rPr lang="pt-BR" sz="2000" b="1" i="1" dirty="0" err="1"/>
                <a:t>he</a:t>
              </a:r>
              <a:r>
                <a:rPr lang="pt-BR" sz="2000" dirty="0"/>
                <a:t>, </a:t>
              </a:r>
              <a:r>
                <a:rPr lang="pt-BR" sz="2000" b="1" i="1" dirty="0" err="1"/>
                <a:t>she</a:t>
              </a:r>
              <a:r>
                <a:rPr lang="pt-BR" sz="2000" dirty="0"/>
                <a:t> e </a:t>
              </a:r>
              <a:r>
                <a:rPr lang="pt-BR" sz="2000" b="1" i="1" dirty="0"/>
                <a:t>it</a:t>
              </a:r>
              <a:r>
                <a:rPr lang="pt-BR" sz="2000" dirty="0"/>
                <a:t> e do verbo principal na forma base.</a:t>
              </a:r>
            </a:p>
            <a:p>
              <a:pPr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b="1" i="1" dirty="0"/>
                <a:t>Does</a:t>
              </a:r>
              <a:r>
                <a:rPr lang="pt-BR" i="1" dirty="0"/>
                <a:t> </a:t>
              </a:r>
              <a:r>
                <a:rPr lang="pt-BR" i="1" dirty="0" err="1"/>
                <a:t>she</a:t>
              </a:r>
              <a:r>
                <a:rPr lang="pt-BR" i="1" dirty="0"/>
                <a:t> </a:t>
              </a:r>
              <a:r>
                <a:rPr lang="pt-BR" b="1" i="1" dirty="0" err="1"/>
                <a:t>like</a:t>
              </a:r>
              <a:r>
                <a:rPr lang="pt-BR" i="1" dirty="0"/>
                <a:t> Science?</a:t>
              </a:r>
              <a:endParaRPr lang="pt-BR" sz="1600" i="1" dirty="0"/>
            </a:p>
            <a:p>
              <a:pPr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pt-BR" sz="2000" dirty="0"/>
            </a:p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pt-BR" sz="20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5020385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2680</TotalTime>
  <Words>382</Words>
  <Application>Microsoft Office PowerPoint</Application>
  <PresentationFormat>Widescreen</PresentationFormat>
  <Paragraphs>50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RobotoBR</vt:lpstr>
      <vt:lpstr>Tema do Office</vt:lpstr>
      <vt:lpstr>Apresentação do PowerPoint</vt:lpstr>
      <vt:lpstr>Unidade 8 </vt:lpstr>
      <vt:lpstr>Infográfico</vt:lpstr>
      <vt:lpstr>Materiais escolares</vt:lpstr>
      <vt:lpstr>Disciplinas escolares</vt:lpstr>
      <vt:lpstr>Simple present - he, she, 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Trajetórias  Língua Portuguesa</dc:title>
  <dc:creator>Sarita Borelli</dc:creator>
  <cp:lastModifiedBy> </cp:lastModifiedBy>
  <cp:revision>302</cp:revision>
  <dcterms:created xsi:type="dcterms:W3CDTF">2019-02-21T18:53:00Z</dcterms:created>
  <dcterms:modified xsi:type="dcterms:W3CDTF">2023-06-15T12:22:03Z</dcterms:modified>
</cp:coreProperties>
</file>