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69" r:id="rId3"/>
    <p:sldId id="370" r:id="rId4"/>
    <p:sldId id="378" r:id="rId5"/>
    <p:sldId id="384" r:id="rId6"/>
    <p:sldId id="371" r:id="rId7"/>
    <p:sldId id="37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34" clrIdx="0"/>
  <p:cmAuthor id="2" name="Marcia Takeuch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1F12"/>
    <a:srgbClr val="63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4CB1-1AE4-E546-BE1D-4132C6B5A51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17FA-3BA2-CA4C-B950-79E5A2F3E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F5DF-378F-F14C-87A8-A17D43D3291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1562-6EF2-B043-89CA-1BD288224E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53"/>
          <a:stretch/>
        </p:blipFill>
        <p:spPr bwMode="auto">
          <a:xfrm>
            <a:off x="0" y="-35658"/>
            <a:ext cx="12192000" cy="689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67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59" y="1685071"/>
            <a:ext cx="9144000" cy="3183914"/>
          </a:xfrm>
        </p:spPr>
        <p:txBody>
          <a:bodyPr anchor="ctr" anchorCtr="0">
            <a:normAutofit/>
          </a:bodyPr>
          <a:lstStyle/>
          <a:p>
            <a:r>
              <a:rPr lang="pt-BR" sz="4800" b="1" dirty="0">
                <a:latin typeface="RobotoBR" pitchFamily="2" charset="0"/>
              </a:rPr>
              <a:t>Unidade 7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95348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827" y="4446292"/>
            <a:ext cx="3312057" cy="181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Atividades diárias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4" y="115888"/>
            <a:ext cx="12192001" cy="369332"/>
          </a:xfrm>
          <a:prstGeom prst="rect">
            <a:avLst/>
          </a:prstGeom>
          <a:solidFill>
            <a:srgbClr val="6A1F12"/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LÍNGUA INGLESA – 6</a:t>
            </a:r>
            <a:r>
              <a:rPr lang="pt-BR" b="1" dirty="0">
                <a:solidFill>
                  <a:schemeClr val="bg1"/>
                </a:solidFill>
                <a:cs typeface="Calibri" panose="020F0502020204030204" pitchFamily="34" charset="0"/>
              </a:rPr>
              <a:t>º</a:t>
            </a:r>
            <a:r>
              <a:rPr lang="pt-BR" b="1" dirty="0">
                <a:solidFill>
                  <a:schemeClr val="bg1"/>
                </a:solidFill>
              </a:rPr>
              <a:t> ANO</a:t>
            </a:r>
            <a:r>
              <a:rPr lang="pt-BR" b="1" dirty="0">
                <a:solidFill>
                  <a:schemeClr val="bg1"/>
                </a:solidFill>
                <a:latin typeface="RobotoBR"/>
              </a:rPr>
              <a:t>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67" y="1887078"/>
            <a:ext cx="3512538" cy="199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868" y="4291934"/>
            <a:ext cx="3418885" cy="198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046" y="1988609"/>
            <a:ext cx="3485622" cy="195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344832" y="3839326"/>
            <a:ext cx="172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wake</a:t>
            </a:r>
            <a:r>
              <a:rPr lang="pt-BR" dirty="0"/>
              <a:t> </a:t>
            </a:r>
            <a:r>
              <a:rPr lang="pt-BR" dirty="0" err="1"/>
              <a:t>up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209164" y="3854788"/>
            <a:ext cx="1858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have</a:t>
            </a:r>
            <a:r>
              <a:rPr lang="pt-BR" dirty="0"/>
              <a:t> </a:t>
            </a:r>
            <a:r>
              <a:rPr lang="pt-BR" dirty="0" err="1"/>
              <a:t>breakfast</a:t>
            </a:r>
            <a:r>
              <a:rPr lang="pt-BR" dirty="0"/>
              <a:t> / </a:t>
            </a:r>
            <a:r>
              <a:rPr lang="pt-BR" dirty="0" err="1"/>
              <a:t>lunch</a:t>
            </a:r>
            <a:r>
              <a:rPr lang="pt-BR" dirty="0"/>
              <a:t> / </a:t>
            </a:r>
            <a:r>
              <a:rPr lang="pt-BR" dirty="0" err="1"/>
              <a:t>dinner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8959104" y="3839326"/>
            <a:ext cx="172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brush</a:t>
            </a:r>
            <a:r>
              <a:rPr lang="pt-BR" dirty="0"/>
              <a:t> </a:t>
            </a:r>
            <a:r>
              <a:rPr lang="pt-BR" dirty="0" err="1"/>
              <a:t>my</a:t>
            </a:r>
            <a:r>
              <a:rPr lang="pt-BR" dirty="0"/>
              <a:t> </a:t>
            </a:r>
            <a:r>
              <a:rPr lang="pt-BR" dirty="0" err="1"/>
              <a:t>teeth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344832" y="6256504"/>
            <a:ext cx="172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go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school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244985" y="6260944"/>
            <a:ext cx="172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take</a:t>
            </a:r>
            <a:r>
              <a:rPr lang="pt-BR" dirty="0"/>
              <a:t> a </a:t>
            </a:r>
            <a:r>
              <a:rPr lang="pt-BR" dirty="0" err="1"/>
              <a:t>shower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8965690" y="6260944"/>
            <a:ext cx="172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go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bed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540" y="2143376"/>
            <a:ext cx="3243378" cy="164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14" y="4585881"/>
            <a:ext cx="3032880" cy="15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352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45" y="3923409"/>
            <a:ext cx="3239552" cy="186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Atividades de lazer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4" y="115888"/>
            <a:ext cx="12192001" cy="369332"/>
          </a:xfrm>
          <a:prstGeom prst="rect">
            <a:avLst/>
          </a:prstGeom>
          <a:solidFill>
            <a:srgbClr val="6A1F12"/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LÍNGUA INGLESA – 6</a:t>
            </a:r>
            <a:r>
              <a:rPr lang="pt-BR" b="1" dirty="0">
                <a:solidFill>
                  <a:schemeClr val="bg1"/>
                </a:solidFill>
                <a:cs typeface="Calibri" panose="020F0502020204030204" pitchFamily="34" charset="0"/>
              </a:rPr>
              <a:t>º</a:t>
            </a:r>
            <a:r>
              <a:rPr lang="pt-BR" b="1" dirty="0">
                <a:solidFill>
                  <a:schemeClr val="bg1"/>
                </a:solidFill>
              </a:rPr>
              <a:t> ANO</a:t>
            </a:r>
            <a:r>
              <a:rPr lang="pt-BR" b="1" dirty="0">
                <a:solidFill>
                  <a:schemeClr val="bg1"/>
                </a:solidFill>
                <a:latin typeface="RobotoBR"/>
              </a:rPr>
              <a:t>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98" y="1779576"/>
            <a:ext cx="3167689" cy="18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26" y="3991111"/>
            <a:ext cx="3153655" cy="190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846" y="3923408"/>
            <a:ext cx="3178197" cy="186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351305" y="3554076"/>
            <a:ext cx="172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play a game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317168" y="3554077"/>
            <a:ext cx="185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listen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music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9101916" y="3517956"/>
            <a:ext cx="172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practice</a:t>
            </a:r>
            <a:r>
              <a:rPr lang="pt-BR" dirty="0"/>
              <a:t> </a:t>
            </a:r>
            <a:r>
              <a:rPr lang="pt-BR" dirty="0" err="1"/>
              <a:t>sports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385201" y="5869893"/>
            <a:ext cx="172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read</a:t>
            </a:r>
            <a:r>
              <a:rPr lang="pt-BR" dirty="0"/>
              <a:t> a book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5018567" y="5869893"/>
            <a:ext cx="2551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spend</a:t>
            </a:r>
            <a:r>
              <a:rPr lang="pt-BR" dirty="0"/>
              <a:t> time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family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9051332" y="5893121"/>
            <a:ext cx="172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watch</a:t>
            </a:r>
            <a:r>
              <a:rPr lang="pt-BR" dirty="0"/>
              <a:t> TV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27" y="1951914"/>
            <a:ext cx="2899654" cy="155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302" y="1953134"/>
            <a:ext cx="2875287" cy="152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25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66" y="1823167"/>
            <a:ext cx="3348109" cy="187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Atividades domésticas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4" y="115888"/>
            <a:ext cx="12192001" cy="369332"/>
          </a:xfrm>
          <a:prstGeom prst="rect">
            <a:avLst/>
          </a:prstGeom>
          <a:solidFill>
            <a:srgbClr val="6A1F12"/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LÍNGUA INGLESA – 6</a:t>
            </a:r>
            <a:r>
              <a:rPr lang="pt-BR" b="1" dirty="0">
                <a:solidFill>
                  <a:schemeClr val="bg1"/>
                </a:solidFill>
                <a:cs typeface="Calibri" panose="020F0502020204030204" pitchFamily="34" charset="0"/>
              </a:rPr>
              <a:t>º</a:t>
            </a:r>
            <a:r>
              <a:rPr lang="pt-BR" b="1" dirty="0">
                <a:solidFill>
                  <a:schemeClr val="bg1"/>
                </a:solidFill>
              </a:rPr>
              <a:t> ANO</a:t>
            </a:r>
            <a:r>
              <a:rPr lang="pt-BR" b="1" dirty="0">
                <a:solidFill>
                  <a:schemeClr val="bg1"/>
                </a:solidFill>
                <a:latin typeface="RobotoBR"/>
              </a:rPr>
              <a:t>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5345" y="6077498"/>
            <a:ext cx="2206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take</a:t>
            </a:r>
            <a:r>
              <a:rPr lang="pt-BR" dirty="0"/>
              <a:t> out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trash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134733" y="6091697"/>
            <a:ext cx="185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water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plants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8884668" y="6091697"/>
            <a:ext cx="172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feed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pet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217236" y="3684599"/>
            <a:ext cx="172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do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dishes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042961" y="3700137"/>
            <a:ext cx="172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make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bed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8959099" y="3684599"/>
            <a:ext cx="172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sweep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floor</a:t>
            </a:r>
            <a:endParaRPr lang="pt-B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075" y="1939119"/>
            <a:ext cx="3134308" cy="170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81" y="1939119"/>
            <a:ext cx="3185964" cy="176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66" y="4287152"/>
            <a:ext cx="3113181" cy="171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665" y="4290330"/>
            <a:ext cx="3172664" cy="174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850" y="4340885"/>
            <a:ext cx="3093162" cy="164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771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 err="1"/>
              <a:t>Simple</a:t>
            </a:r>
            <a:r>
              <a:rPr lang="pt-BR" i="1" dirty="0"/>
              <a:t> </a:t>
            </a:r>
            <a:r>
              <a:rPr lang="pt-BR" i="1" dirty="0" err="1"/>
              <a:t>present</a:t>
            </a:r>
            <a:r>
              <a:rPr lang="pt-BR" dirty="0"/>
              <a:t> - </a:t>
            </a:r>
            <a:r>
              <a:rPr lang="pt-BR" i="1" dirty="0"/>
              <a:t>I, </a:t>
            </a:r>
            <a:r>
              <a:rPr lang="pt-BR" i="1" dirty="0" err="1"/>
              <a:t>you</a:t>
            </a:r>
            <a:r>
              <a:rPr lang="pt-BR" i="1" dirty="0"/>
              <a:t>, </a:t>
            </a:r>
            <a:r>
              <a:rPr lang="pt-BR" i="1" dirty="0" err="1"/>
              <a:t>we</a:t>
            </a:r>
            <a:r>
              <a:rPr lang="pt-BR" i="1" dirty="0"/>
              <a:t>, </a:t>
            </a:r>
            <a:r>
              <a:rPr lang="pt-BR" i="1" dirty="0" err="1"/>
              <a:t>they</a:t>
            </a:r>
            <a:endParaRPr lang="pt-BR" i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72" y="2036328"/>
            <a:ext cx="3901456" cy="3736233"/>
          </a:xfrm>
        </p:spPr>
        <p:txBody>
          <a:bodyPr>
            <a:noAutofit/>
          </a:bodyPr>
          <a:lstStyle/>
          <a:p>
            <a:r>
              <a:rPr lang="pt-BR" sz="2600" dirty="0"/>
              <a:t>É o tempo verbal usado para falar de ações que são permanentes ou que acontecem com regularidade no presente.</a:t>
            </a:r>
          </a:p>
          <a:p>
            <a:r>
              <a:rPr lang="pt-BR" sz="2600" dirty="0"/>
              <a:t>As frases afirmativas com os sujeitos </a:t>
            </a:r>
            <a:r>
              <a:rPr lang="pt-BR" sz="2600" b="1" i="1" dirty="0"/>
              <a:t>I</a:t>
            </a:r>
            <a:r>
              <a:rPr lang="pt-BR" sz="2600" dirty="0"/>
              <a:t>, </a:t>
            </a:r>
            <a:r>
              <a:rPr lang="pt-BR" sz="2600" b="1" i="1" dirty="0" err="1"/>
              <a:t>you</a:t>
            </a:r>
            <a:r>
              <a:rPr lang="pt-BR" sz="2600" dirty="0"/>
              <a:t>, </a:t>
            </a:r>
            <a:r>
              <a:rPr lang="pt-BR" sz="2600" b="1" i="1" dirty="0" err="1"/>
              <a:t>we</a:t>
            </a:r>
            <a:r>
              <a:rPr lang="pt-BR" sz="2600" b="1" i="1" dirty="0"/>
              <a:t> </a:t>
            </a:r>
            <a:r>
              <a:rPr lang="pt-BR" sz="2600" dirty="0"/>
              <a:t>e </a:t>
            </a:r>
            <a:r>
              <a:rPr lang="pt-BR" sz="2600" b="1" i="1" dirty="0" err="1"/>
              <a:t>they</a:t>
            </a:r>
            <a:r>
              <a:rPr lang="pt-BR" sz="2600" dirty="0"/>
              <a:t> são formadas pelos verbos na forma base.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4" y="115888"/>
            <a:ext cx="12192001" cy="369332"/>
          </a:xfrm>
          <a:prstGeom prst="rect">
            <a:avLst/>
          </a:prstGeom>
          <a:solidFill>
            <a:srgbClr val="6A1F12"/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LÍNGUA INGLESA – 6</a:t>
            </a:r>
            <a:r>
              <a:rPr lang="pt-BR" b="1" dirty="0">
                <a:solidFill>
                  <a:schemeClr val="bg1"/>
                </a:solidFill>
                <a:cs typeface="Calibri" panose="020F0502020204030204" pitchFamily="34" charset="0"/>
              </a:rPr>
              <a:t>º</a:t>
            </a:r>
            <a:r>
              <a:rPr lang="pt-BR" b="1" dirty="0">
                <a:solidFill>
                  <a:schemeClr val="bg1"/>
                </a:solidFill>
              </a:rPr>
              <a:t> ANO</a:t>
            </a:r>
            <a:r>
              <a:rPr lang="pt-BR" b="1" dirty="0">
                <a:solidFill>
                  <a:schemeClr val="bg1"/>
                </a:solidFill>
                <a:latin typeface="RobotoBR"/>
              </a:rPr>
              <a:t>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85148" y="3443673"/>
            <a:ext cx="339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/>
              <a:t>I </a:t>
            </a:r>
            <a:r>
              <a:rPr lang="pt-BR" sz="2400" b="1" i="1" dirty="0" err="1"/>
              <a:t>listen</a:t>
            </a:r>
            <a:r>
              <a:rPr lang="pt-BR" sz="2400" i="1" dirty="0"/>
              <a:t> </a:t>
            </a:r>
            <a:r>
              <a:rPr lang="pt-BR" sz="2400" i="1" dirty="0" err="1"/>
              <a:t>to</a:t>
            </a:r>
            <a:r>
              <a:rPr lang="pt-BR" sz="2400" i="1" dirty="0"/>
              <a:t> </a:t>
            </a:r>
            <a:r>
              <a:rPr lang="pt-BR" sz="2400" i="1" dirty="0" err="1"/>
              <a:t>music</a:t>
            </a:r>
            <a:r>
              <a:rPr lang="pt-BR" sz="2400" i="1" dirty="0"/>
              <a:t> </a:t>
            </a:r>
            <a:r>
              <a:rPr lang="pt-BR" sz="2400" i="1" dirty="0" err="1"/>
              <a:t>at</a:t>
            </a:r>
            <a:r>
              <a:rPr lang="pt-BR" sz="2400" i="1" dirty="0"/>
              <a:t> </a:t>
            </a:r>
            <a:r>
              <a:rPr lang="pt-BR" sz="2400" i="1" dirty="0" err="1"/>
              <a:t>night</a:t>
            </a:r>
            <a:r>
              <a:rPr lang="pt-BR" sz="2400" i="1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669" y="4046009"/>
            <a:ext cx="3086420" cy="180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4685148" y="5687497"/>
            <a:ext cx="3513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err="1"/>
              <a:t>They</a:t>
            </a:r>
            <a:r>
              <a:rPr lang="pt-BR" sz="2400" i="1" dirty="0"/>
              <a:t> </a:t>
            </a:r>
            <a:r>
              <a:rPr lang="pt-BR" sz="2400" b="1" i="1" dirty="0"/>
              <a:t>ride</a:t>
            </a:r>
            <a:r>
              <a:rPr lang="pt-BR" sz="2400" i="1" dirty="0"/>
              <a:t> a </a:t>
            </a:r>
            <a:r>
              <a:rPr lang="pt-BR" sz="2400" i="1" dirty="0" err="1"/>
              <a:t>bike</a:t>
            </a:r>
            <a:r>
              <a:rPr lang="pt-BR" sz="2400" i="1" dirty="0"/>
              <a:t> </a:t>
            </a:r>
            <a:r>
              <a:rPr lang="pt-BR" sz="2400" i="1" dirty="0" err="1"/>
              <a:t>every</a:t>
            </a:r>
            <a:r>
              <a:rPr lang="pt-BR" sz="2400" i="1" dirty="0"/>
              <a:t> </a:t>
            </a:r>
            <a:r>
              <a:rPr lang="pt-BR" sz="2400" i="1" dirty="0" err="1"/>
              <a:t>day</a:t>
            </a:r>
            <a:r>
              <a:rPr lang="pt-BR" sz="2400" i="1" dirty="0"/>
              <a:t>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151" y="2057465"/>
            <a:ext cx="2792462" cy="144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o 13"/>
          <p:cNvGrpSpPr/>
          <p:nvPr/>
        </p:nvGrpSpPr>
        <p:grpSpPr>
          <a:xfrm>
            <a:off x="8368781" y="1911201"/>
            <a:ext cx="3497163" cy="4400550"/>
            <a:chOff x="0" y="-139567"/>
            <a:chExt cx="2922814" cy="3592284"/>
          </a:xfrm>
        </p:grpSpPr>
        <p:sp>
          <p:nvSpPr>
            <p:cNvPr id="15" name="Retângulo de cantos arredondados 14"/>
            <p:cNvSpPr/>
            <p:nvPr/>
          </p:nvSpPr>
          <p:spPr>
            <a:xfrm>
              <a:off x="0" y="-139567"/>
              <a:ext cx="2922814" cy="3592284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tângulo 15"/>
            <p:cNvSpPr/>
            <p:nvPr/>
          </p:nvSpPr>
          <p:spPr>
            <a:xfrm>
              <a:off x="0" y="0"/>
              <a:ext cx="2922814" cy="1077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/>
                <a:t>Para as frases negativas com </a:t>
              </a:r>
              <a:r>
                <a:rPr lang="pt-BR" sz="2000" dirty="0"/>
                <a:t>os sujeitos </a:t>
              </a:r>
              <a:r>
                <a:rPr lang="pt-BR" sz="2000" b="1" i="1" dirty="0"/>
                <a:t>I</a:t>
              </a:r>
              <a:r>
                <a:rPr lang="pt-BR" sz="2000" dirty="0"/>
                <a:t>, </a:t>
              </a:r>
              <a:r>
                <a:rPr lang="pt-BR" sz="2000" b="1" i="1" dirty="0" err="1"/>
                <a:t>you</a:t>
              </a:r>
              <a:r>
                <a:rPr lang="pt-BR" sz="2000" dirty="0"/>
                <a:t>, </a:t>
              </a:r>
              <a:r>
                <a:rPr lang="pt-BR" sz="2000" b="1" i="1" dirty="0" err="1"/>
                <a:t>we</a:t>
              </a:r>
              <a:r>
                <a:rPr lang="pt-BR" sz="2000" b="1" i="1" dirty="0"/>
                <a:t> </a:t>
              </a:r>
              <a:r>
                <a:rPr lang="pt-BR" sz="2000" dirty="0"/>
                <a:t>e </a:t>
              </a:r>
              <a:r>
                <a:rPr lang="pt-BR" sz="2000" b="1" i="1" dirty="0" err="1"/>
                <a:t>they</a:t>
              </a:r>
              <a:r>
                <a:rPr lang="pt-BR" sz="2000" kern="1200" dirty="0"/>
                <a:t> usamos o verbo auxiliar </a:t>
              </a:r>
              <a:r>
                <a:rPr lang="pt-BR" sz="2000" b="1" i="1" kern="1200" dirty="0" err="1"/>
                <a:t>don’t</a:t>
              </a:r>
              <a:r>
                <a:rPr lang="pt-BR" sz="2000" kern="1200" dirty="0"/>
                <a:t> antes do verbo principal na forma base.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i="1" dirty="0"/>
                <a:t>I </a:t>
              </a:r>
              <a:r>
                <a:rPr lang="pt-BR" b="1" i="1" dirty="0" err="1"/>
                <a:t>don’t</a:t>
              </a:r>
              <a:r>
                <a:rPr lang="pt-BR" b="1" i="1" dirty="0"/>
                <a:t> </a:t>
              </a:r>
              <a:r>
                <a:rPr lang="pt-BR" b="1" i="1" dirty="0" err="1"/>
                <a:t>wake</a:t>
              </a:r>
              <a:r>
                <a:rPr lang="pt-BR" i="1" dirty="0"/>
                <a:t> </a:t>
              </a:r>
              <a:r>
                <a:rPr lang="pt-BR" i="1" dirty="0" err="1"/>
                <a:t>up</a:t>
              </a:r>
              <a:r>
                <a:rPr lang="pt-BR" i="1" dirty="0"/>
                <a:t> too </a:t>
              </a:r>
              <a:r>
                <a:rPr lang="pt-BR" i="1" dirty="0" err="1"/>
                <a:t>early</a:t>
              </a:r>
              <a:r>
                <a:rPr lang="pt-BR" i="1" dirty="0"/>
                <a:t>. </a:t>
              </a:r>
              <a:endParaRPr lang="pt-BR" i="1" kern="1200" dirty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dirty="0"/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dirty="0"/>
                <a:t>Para as frases interrogativas, usamos o verbo auxiliar </a:t>
              </a:r>
              <a:r>
                <a:rPr lang="pt-BR" sz="2000" b="1" i="1" dirty="0"/>
                <a:t>do</a:t>
              </a:r>
              <a:r>
                <a:rPr lang="pt-BR" sz="2000" dirty="0"/>
                <a:t> antes dos sujeitos </a:t>
              </a:r>
              <a:r>
                <a:rPr lang="pt-BR" sz="2000" b="1" i="1" dirty="0"/>
                <a:t>I</a:t>
              </a:r>
              <a:r>
                <a:rPr lang="pt-BR" sz="2000" dirty="0"/>
                <a:t>, </a:t>
              </a:r>
              <a:r>
                <a:rPr lang="pt-BR" sz="2000" b="1" i="1" dirty="0" err="1"/>
                <a:t>you</a:t>
              </a:r>
              <a:r>
                <a:rPr lang="pt-BR" sz="2000" dirty="0"/>
                <a:t>, </a:t>
              </a:r>
              <a:r>
                <a:rPr lang="pt-BR" sz="2000" b="1" i="1" dirty="0" err="1"/>
                <a:t>we</a:t>
              </a:r>
              <a:r>
                <a:rPr lang="pt-BR" sz="2000" b="1" i="1" dirty="0"/>
                <a:t> </a:t>
              </a:r>
              <a:r>
                <a:rPr lang="pt-BR" sz="2000" dirty="0"/>
                <a:t>e </a:t>
              </a:r>
              <a:r>
                <a:rPr lang="pt-BR" sz="2000" b="1" i="1" dirty="0" err="1"/>
                <a:t>they</a:t>
              </a:r>
              <a:r>
                <a:rPr lang="pt-BR" sz="2000" dirty="0"/>
                <a:t> e do verbo principal na forma base.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i="1" kern="1200" dirty="0"/>
                <a:t>Do</a:t>
              </a:r>
              <a:r>
                <a:rPr lang="pt-BR" i="1" kern="1200" dirty="0"/>
                <a:t> </a:t>
              </a:r>
              <a:r>
                <a:rPr lang="pt-BR" i="1" kern="1200" dirty="0" err="1"/>
                <a:t>you</a:t>
              </a:r>
              <a:r>
                <a:rPr lang="pt-BR" i="1" kern="1200" dirty="0"/>
                <a:t> </a:t>
              </a:r>
              <a:r>
                <a:rPr lang="pt-BR" b="1" i="1" kern="1200" dirty="0" err="1"/>
                <a:t>make</a:t>
              </a:r>
              <a:r>
                <a:rPr lang="pt-BR" i="1" kern="1200" dirty="0"/>
                <a:t> </a:t>
              </a:r>
              <a:r>
                <a:rPr lang="pt-BR" i="1" kern="1200" dirty="0" err="1"/>
                <a:t>the</a:t>
              </a:r>
              <a:r>
                <a:rPr lang="pt-BR" i="1" kern="1200" dirty="0"/>
                <a:t> </a:t>
              </a:r>
              <a:r>
                <a:rPr lang="pt-BR" i="1" kern="1200" dirty="0" err="1"/>
                <a:t>bed</a:t>
              </a:r>
              <a:r>
                <a:rPr lang="pt-BR" i="1" kern="1200" dirty="0"/>
                <a:t> </a:t>
              </a:r>
              <a:r>
                <a:rPr lang="pt-BR" i="1" kern="1200" dirty="0" err="1"/>
                <a:t>every</a:t>
              </a:r>
              <a:r>
                <a:rPr lang="pt-BR" i="1" kern="1200" dirty="0"/>
                <a:t> </a:t>
              </a:r>
              <a:r>
                <a:rPr lang="pt-BR" i="1" kern="1200" dirty="0" err="1"/>
                <a:t>day</a:t>
              </a:r>
              <a:r>
                <a:rPr lang="pt-BR" i="1" kern="1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2946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6" y="2543447"/>
            <a:ext cx="5663280" cy="324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Advérbios de frequência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6640"/>
            <a:ext cx="5440135" cy="767443"/>
          </a:xfrm>
        </p:spPr>
        <p:txBody>
          <a:bodyPr>
            <a:normAutofit/>
          </a:bodyPr>
          <a:lstStyle/>
          <a:p>
            <a:r>
              <a:rPr lang="pt-BR" sz="2600" dirty="0"/>
              <a:t>Indicam a frequência de uma ação.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4" y="115888"/>
            <a:ext cx="12192001" cy="369332"/>
          </a:xfrm>
          <a:prstGeom prst="rect">
            <a:avLst/>
          </a:prstGeom>
          <a:solidFill>
            <a:srgbClr val="6A1F12"/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LÍNGUA INGLESA – 6</a:t>
            </a:r>
            <a:r>
              <a:rPr lang="pt-BR" b="1" dirty="0">
                <a:solidFill>
                  <a:schemeClr val="bg1"/>
                </a:solidFill>
                <a:cs typeface="Calibri" panose="020F0502020204030204" pitchFamily="34" charset="0"/>
              </a:rPr>
              <a:t>º</a:t>
            </a:r>
            <a:r>
              <a:rPr lang="pt-BR" b="1" dirty="0">
                <a:solidFill>
                  <a:schemeClr val="bg1"/>
                </a:solidFill>
              </a:rPr>
              <a:t> ANO</a:t>
            </a:r>
            <a:r>
              <a:rPr lang="pt-BR" b="1" dirty="0">
                <a:solidFill>
                  <a:schemeClr val="bg1"/>
                </a:solidFill>
                <a:latin typeface="RobotoBR"/>
              </a:rPr>
              <a:t>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642506" y="4662741"/>
            <a:ext cx="1970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/>
              <a:t>I </a:t>
            </a:r>
            <a:r>
              <a:rPr lang="pt-BR" sz="2400" b="1" i="1" dirty="0" err="1"/>
              <a:t>rarely</a:t>
            </a:r>
            <a:r>
              <a:rPr lang="pt-BR" sz="2400" i="1" dirty="0"/>
              <a:t> </a:t>
            </a:r>
            <a:r>
              <a:rPr lang="pt-BR" sz="2400" i="1" dirty="0" err="1"/>
              <a:t>listen</a:t>
            </a:r>
            <a:r>
              <a:rPr lang="pt-BR" sz="2400" i="1" dirty="0"/>
              <a:t> </a:t>
            </a:r>
            <a:r>
              <a:rPr lang="pt-BR" sz="2400" i="1" dirty="0" err="1"/>
              <a:t>to</a:t>
            </a:r>
            <a:r>
              <a:rPr lang="pt-BR" sz="2400" i="1" dirty="0"/>
              <a:t> </a:t>
            </a:r>
            <a:r>
              <a:rPr lang="pt-BR" sz="2400" i="1" dirty="0" err="1"/>
              <a:t>music</a:t>
            </a:r>
            <a:r>
              <a:rPr lang="pt-BR" sz="2400" i="1" dirty="0"/>
              <a:t>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9562181" y="2664328"/>
            <a:ext cx="1986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 err="1"/>
              <a:t>We</a:t>
            </a:r>
            <a:r>
              <a:rPr lang="pt-BR" sz="2400" i="1" dirty="0"/>
              <a:t> </a:t>
            </a:r>
            <a:r>
              <a:rPr lang="pt-BR" sz="2400" b="1" i="1" dirty="0" err="1"/>
              <a:t>always</a:t>
            </a:r>
            <a:r>
              <a:rPr lang="pt-BR" sz="2400" i="1" dirty="0"/>
              <a:t> play games.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36" y="2078897"/>
            <a:ext cx="2995138" cy="19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21" y="4166408"/>
            <a:ext cx="2936853" cy="202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9635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2680</TotalTime>
  <Words>414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RobotoBR</vt:lpstr>
      <vt:lpstr>Tema do Office</vt:lpstr>
      <vt:lpstr>Apresentação do PowerPoint</vt:lpstr>
      <vt:lpstr>Unidade 7 </vt:lpstr>
      <vt:lpstr>Atividades diárias</vt:lpstr>
      <vt:lpstr>Atividades de lazer</vt:lpstr>
      <vt:lpstr>Atividades domésticas</vt:lpstr>
      <vt:lpstr>Simple present - I, you, we, they</vt:lpstr>
      <vt:lpstr>Advérbios de frequência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302</cp:revision>
  <dcterms:created xsi:type="dcterms:W3CDTF">2019-02-21T18:53:00Z</dcterms:created>
  <dcterms:modified xsi:type="dcterms:W3CDTF">2023-06-15T12:21:46Z</dcterms:modified>
</cp:coreProperties>
</file>