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6" r:id="rId3"/>
    <p:sldId id="363" r:id="rId4"/>
    <p:sldId id="364" r:id="rId5"/>
    <p:sldId id="385" r:id="rId6"/>
    <p:sldId id="383" r:id="rId7"/>
    <p:sldId id="365" r:id="rId8"/>
    <p:sldId id="367" r:id="rId9"/>
    <p:sldId id="36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3"/>
          <a:stretch/>
        </p:blipFill>
        <p:spPr bwMode="auto">
          <a:xfrm>
            <a:off x="0" y="-35658"/>
            <a:ext cx="12192000" cy="68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26906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Receita culinária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9042"/>
            <a:ext cx="5623753" cy="3852406"/>
          </a:xfrm>
        </p:spPr>
        <p:txBody>
          <a:bodyPr/>
          <a:lstStyle/>
          <a:p>
            <a:r>
              <a:rPr lang="pt-BR" dirty="0"/>
              <a:t>A receita culinária ensina o leitor a como preparar um alimento. Ela é estruturada em lista de ingredientes, que descreve o que é necessário para preparar o alimento, e modo de preparo, que orienta o passo a passo. Também pode apresentar informações como tempo de preparo e rendimento.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53" y="1982073"/>
            <a:ext cx="4989312" cy="403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6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Comidas e bebidas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00" y="1862436"/>
            <a:ext cx="2356414" cy="156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42" y="1762962"/>
            <a:ext cx="1850339" cy="170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4"/>
          <a:stretch/>
        </p:blipFill>
        <p:spPr bwMode="auto">
          <a:xfrm>
            <a:off x="6734608" y="1862436"/>
            <a:ext cx="2482934" cy="17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88" y="1734748"/>
            <a:ext cx="2388044" cy="180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5" y="1801061"/>
            <a:ext cx="1660561" cy="17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4328" y="3519618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apple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186230" y="3554554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banana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160528" y="3544451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bread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265922" y="3527357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cake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323532" y="3527357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carrot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103695" y="5847139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chicken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069267" y="5843243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corn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071479" y="5847139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coffee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136244" y="5843243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cucumber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9515668" y="5830384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egg</a:t>
            </a:r>
            <a:endParaRPr lang="pt-B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13" y="4145449"/>
            <a:ext cx="2132286" cy="16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61" y="4254005"/>
            <a:ext cx="1918343" cy="14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90" y="4095886"/>
            <a:ext cx="2110184" cy="17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032" y="4212479"/>
            <a:ext cx="1818796" cy="16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0" y="4104648"/>
            <a:ext cx="2538701" cy="16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8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Comidas e bebidas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" y="1825295"/>
            <a:ext cx="1806311" cy="173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12" y="1986989"/>
            <a:ext cx="1177448" cy="14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6" y="4069016"/>
            <a:ext cx="2506359" cy="15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67" y="1863846"/>
            <a:ext cx="2368275" cy="16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82" y="1920089"/>
            <a:ext cx="1966872" cy="15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95338" y="3540884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juice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69267" y="3543921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lettuce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288124" y="3523185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meat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467942" y="3548623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milk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536192" y="3537990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orange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76099" y="5602580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pasta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303193" y="5598684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potato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454267" y="5602580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rice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699793" y="5598684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tea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9813392" y="5585825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tomato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33" y="4157343"/>
            <a:ext cx="1723570" cy="149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12" y="3888922"/>
            <a:ext cx="1594093" cy="163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55" y="4183707"/>
            <a:ext cx="2457339" cy="136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23" y="4059693"/>
            <a:ext cx="1855082" cy="159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69" y="2041465"/>
            <a:ext cx="1875338" cy="14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89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Utensílios de cozinha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48455" y="3642563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blender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707732" y="3652796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fork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515856" y="3649687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glass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707995" y="3631930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knife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039896" y="5483635"/>
            <a:ext cx="12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microwave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731390" y="5483635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pan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854304" y="5512396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plate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9314574" y="5512396"/>
            <a:ext cx="11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spoon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2" y="4281213"/>
            <a:ext cx="2128061" cy="13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4" y="4167966"/>
            <a:ext cx="1822228" cy="14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32" y="2126478"/>
            <a:ext cx="1862817" cy="14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03" y="2141842"/>
            <a:ext cx="1876028" cy="141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2" y="4264813"/>
            <a:ext cx="2480620" cy="13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6" y="2075785"/>
            <a:ext cx="1347569" cy="147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5" y="1917247"/>
            <a:ext cx="1360781" cy="163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78" y="4182385"/>
            <a:ext cx="2736078" cy="13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2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Imperativo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69477"/>
            <a:ext cx="10517373" cy="1815714"/>
          </a:xfrm>
        </p:spPr>
        <p:txBody>
          <a:bodyPr/>
          <a:lstStyle/>
          <a:p>
            <a:r>
              <a:rPr lang="pt-BR" dirty="0"/>
              <a:t>O imperativo é o modo verbal usado para dar instruções. É comum em textos instrutivos, como receitas, bulas e manuais.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72" y="3018522"/>
            <a:ext cx="3947334" cy="24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93" y="3072247"/>
            <a:ext cx="4084379" cy="239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 txBox="1">
            <a:spLocks/>
          </p:cNvSpPr>
          <p:nvPr/>
        </p:nvSpPr>
        <p:spPr>
          <a:xfrm>
            <a:off x="6303561" y="5500722"/>
            <a:ext cx="4015560" cy="59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i="1" dirty="0" err="1"/>
              <a:t>Don’t</a:t>
            </a:r>
            <a:r>
              <a:rPr lang="pt-BR" i="1" dirty="0"/>
              <a:t> </a:t>
            </a:r>
            <a:r>
              <a:rPr lang="pt-BR" i="1" dirty="0" err="1"/>
              <a:t>chop</a:t>
            </a:r>
            <a:r>
              <a:rPr lang="pt-BR" i="1" dirty="0"/>
              <a:t> in cubes.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 txBox="1">
            <a:spLocks/>
          </p:cNvSpPr>
          <p:nvPr/>
        </p:nvSpPr>
        <p:spPr>
          <a:xfrm>
            <a:off x="1348583" y="5508173"/>
            <a:ext cx="4015560" cy="646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i="1" dirty="0" err="1"/>
              <a:t>Bake</a:t>
            </a:r>
            <a:r>
              <a:rPr lang="pt-BR" i="1" dirty="0"/>
              <a:t> for 30 minutes.</a:t>
            </a:r>
          </a:p>
        </p:txBody>
      </p:sp>
    </p:spTree>
    <p:extLst>
      <p:ext uri="{BB962C8B-B14F-4D97-AF65-F5344CB8AC3E}">
        <p14:creationId xmlns:p14="http://schemas.microsoft.com/office/powerpoint/2010/main" val="226473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</a:t>
            </a:r>
            <a:r>
              <a:rPr lang="pt-BR" i="1" dirty="0" err="1"/>
              <a:t>continuous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25" y="2027775"/>
            <a:ext cx="3178534" cy="4163786"/>
          </a:xfrm>
        </p:spPr>
        <p:txBody>
          <a:bodyPr>
            <a:normAutofit lnSpcReduction="10000"/>
          </a:bodyPr>
          <a:lstStyle/>
          <a:p>
            <a:r>
              <a:rPr lang="pt-BR" sz="2600" dirty="0"/>
              <a:t>É o tempo verbal que expressa uma ação que está acontecendo no momento da fala.</a:t>
            </a:r>
          </a:p>
          <a:p>
            <a:r>
              <a:rPr lang="pt-BR" sz="2600" dirty="0"/>
              <a:t>As frases no </a:t>
            </a:r>
            <a:r>
              <a:rPr lang="pt-BR" sz="2600" i="1" dirty="0" err="1"/>
              <a:t>present</a:t>
            </a:r>
            <a:r>
              <a:rPr lang="pt-BR" sz="2600" i="1" dirty="0"/>
              <a:t> </a:t>
            </a:r>
            <a:r>
              <a:rPr lang="pt-BR" sz="2600" i="1" dirty="0" err="1"/>
              <a:t>continuous</a:t>
            </a:r>
            <a:r>
              <a:rPr lang="pt-BR" sz="2600" dirty="0"/>
              <a:t> são formadas pelo verbo </a:t>
            </a:r>
            <a:r>
              <a:rPr lang="pt-BR" sz="2600" b="1" i="1" dirty="0" err="1"/>
              <a:t>to</a:t>
            </a:r>
            <a:r>
              <a:rPr lang="pt-BR" sz="2600" b="1" i="1" dirty="0"/>
              <a:t> </a:t>
            </a:r>
            <a:r>
              <a:rPr lang="pt-BR" sz="2600" b="1" i="1" dirty="0" err="1"/>
              <a:t>be</a:t>
            </a:r>
            <a:r>
              <a:rPr lang="pt-BR" sz="2600" dirty="0"/>
              <a:t> e o verbo principal com a adição da partícula </a:t>
            </a:r>
            <a:r>
              <a:rPr lang="pt-BR" sz="2600" b="1" dirty="0"/>
              <a:t>-</a:t>
            </a:r>
            <a:r>
              <a:rPr lang="pt-BR" sz="2600" b="1" i="1" dirty="0"/>
              <a:t>ing</a:t>
            </a:r>
            <a:r>
              <a:rPr lang="pt-BR" sz="2600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20788" y="6132609"/>
            <a:ext cx="3192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pt-BR" sz="2400" i="1" dirty="0" err="1"/>
              <a:t>She</a:t>
            </a:r>
            <a:r>
              <a:rPr lang="pt-BR" sz="2400" i="1" dirty="0"/>
              <a:t> </a:t>
            </a:r>
            <a:r>
              <a:rPr lang="pt-BR" sz="2400" b="1" i="1" dirty="0" err="1"/>
              <a:t>is</a:t>
            </a:r>
            <a:r>
              <a:rPr lang="pt-BR" sz="2400" b="1" i="1" dirty="0"/>
              <a:t> </a:t>
            </a:r>
            <a:r>
              <a:rPr lang="pt-BR" sz="2400" b="1" i="1" dirty="0" err="1"/>
              <a:t>eating</a:t>
            </a:r>
            <a:r>
              <a:rPr lang="pt-BR" sz="2400" i="1" dirty="0"/>
              <a:t> a </a:t>
            </a:r>
            <a:r>
              <a:rPr lang="pt-BR" sz="2400" i="1" dirty="0" err="1"/>
              <a:t>salad</a:t>
            </a:r>
            <a:r>
              <a:rPr lang="pt-BR" sz="2400" i="1" dirty="0"/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40592" y="3848528"/>
            <a:ext cx="3584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pt-BR" sz="2400" i="1" dirty="0"/>
              <a:t>He </a:t>
            </a:r>
            <a:r>
              <a:rPr lang="pt-BR" sz="2400" b="1" i="1" dirty="0" err="1"/>
              <a:t>is</a:t>
            </a:r>
            <a:r>
              <a:rPr lang="pt-BR" sz="2400" b="1" i="1" dirty="0"/>
              <a:t> </a:t>
            </a:r>
            <a:r>
              <a:rPr lang="pt-BR" sz="2400" b="1" i="1" dirty="0" err="1"/>
              <a:t>learning</a:t>
            </a:r>
            <a:r>
              <a:rPr lang="pt-BR" sz="2400" i="1" dirty="0"/>
              <a:t> </a:t>
            </a:r>
            <a:r>
              <a:rPr lang="pt-BR" sz="2400" i="1" dirty="0" err="1"/>
              <a:t>how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cook</a:t>
            </a:r>
            <a:r>
              <a:rPr lang="pt-BR" sz="2400" i="1" dirty="0"/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810929" y="2094056"/>
            <a:ext cx="3608423" cy="4095564"/>
            <a:chOff x="0" y="-139567"/>
            <a:chExt cx="2922814" cy="3592284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0" y="-1395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0" y="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Para as frases negativas, usa-se </a:t>
              </a:r>
              <a:r>
                <a:rPr lang="pt-BR" sz="2000" b="1" i="1" kern="1200" dirty="0" err="1"/>
                <a:t>not</a:t>
              </a:r>
              <a:r>
                <a:rPr lang="pt-BR" sz="2000" kern="1200" dirty="0"/>
                <a:t>  com o verbo </a:t>
              </a:r>
              <a:r>
                <a:rPr lang="pt-BR" sz="2000" b="1" i="1" kern="1200" dirty="0" err="1"/>
                <a:t>to</a:t>
              </a:r>
              <a:r>
                <a:rPr lang="pt-BR" sz="2000" b="1" i="1" kern="1200" dirty="0"/>
                <a:t> </a:t>
              </a:r>
              <a:r>
                <a:rPr lang="pt-BR" sz="2000" b="1" i="1" kern="1200" dirty="0" err="1"/>
                <a:t>be</a:t>
              </a:r>
              <a:r>
                <a:rPr lang="pt-BR" sz="2000" dirty="0"/>
                <a:t> e o verbo principal tem a adição da partícula </a:t>
              </a:r>
              <a:r>
                <a:rPr lang="pt-BR" sz="2000" b="1" i="1" dirty="0"/>
                <a:t>-ing</a:t>
              </a:r>
              <a:r>
                <a:rPr lang="pt-BR" sz="2000" dirty="0"/>
                <a:t>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 </a:t>
              </a:r>
              <a:r>
                <a:rPr lang="pt-BR" i="1" dirty="0"/>
                <a:t>I </a:t>
              </a:r>
              <a:r>
                <a:rPr lang="pt-BR" b="1" i="1" dirty="0" err="1"/>
                <a:t>am</a:t>
              </a:r>
              <a:r>
                <a:rPr lang="pt-BR" b="1" i="1" dirty="0"/>
                <a:t> </a:t>
              </a:r>
              <a:r>
                <a:rPr lang="pt-BR" b="1" i="1" dirty="0" err="1"/>
                <a:t>not</a:t>
              </a:r>
              <a:r>
                <a:rPr lang="pt-BR" b="1" i="1" dirty="0"/>
                <a:t> </a:t>
              </a:r>
              <a:r>
                <a:rPr lang="pt-BR" b="1" i="1" dirty="0" err="1"/>
                <a:t>eating</a:t>
              </a:r>
              <a:r>
                <a:rPr lang="pt-BR" i="1" dirty="0"/>
                <a:t> sugar.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Para as frases interrogativas, o verbo </a:t>
              </a:r>
              <a:r>
                <a:rPr lang="pt-BR" sz="2000" b="1" i="1" dirty="0" err="1"/>
                <a:t>to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be</a:t>
              </a:r>
              <a:r>
                <a:rPr lang="pt-BR" sz="2000" dirty="0"/>
                <a:t> vem antes do sujeito e o verbo principal tem a adição da partícula </a:t>
              </a:r>
              <a:r>
                <a:rPr lang="pt-BR" sz="2000" b="1" i="1" dirty="0"/>
                <a:t>-ing</a:t>
              </a:r>
              <a:r>
                <a:rPr lang="pt-BR" sz="2000" dirty="0"/>
                <a:t>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1" dirty="0"/>
                <a:t>Are</a:t>
              </a:r>
              <a:r>
                <a:rPr lang="pt-BR" i="1" dirty="0"/>
                <a:t> </a:t>
              </a:r>
              <a:r>
                <a:rPr lang="pt-BR" i="1" dirty="0" err="1"/>
                <a:t>you</a:t>
              </a:r>
              <a:r>
                <a:rPr lang="pt-BR" i="1" dirty="0"/>
                <a:t> </a:t>
              </a:r>
              <a:r>
                <a:rPr lang="pt-BR" b="1" i="1" dirty="0" err="1"/>
                <a:t>having</a:t>
              </a:r>
              <a:r>
                <a:rPr lang="pt-BR" i="1" dirty="0"/>
                <a:t> </a:t>
              </a:r>
              <a:r>
                <a:rPr lang="pt-BR" i="1" dirty="0" err="1"/>
                <a:t>coffee</a:t>
              </a:r>
              <a:r>
                <a:rPr lang="pt-BR" i="1" dirty="0"/>
                <a:t>?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55" y="1910016"/>
            <a:ext cx="2896138" cy="205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22" y="4330136"/>
            <a:ext cx="2701003" cy="19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1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Planejamento semanal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323"/>
            <a:ext cx="10538637" cy="3755571"/>
          </a:xfrm>
        </p:spPr>
        <p:txBody>
          <a:bodyPr/>
          <a:lstStyle/>
          <a:p>
            <a:r>
              <a:rPr lang="pt-BR" dirty="0"/>
              <a:t>O planejamento semanal organiza as atividades que precisam ser executadas em uma semana. Para isso, listamos os dias da semana, as atividades e podemos indicar os horários ou períodos do dia.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18" y="3268765"/>
            <a:ext cx="7559190" cy="303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29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545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6 </vt:lpstr>
      <vt:lpstr>Receita culinária</vt:lpstr>
      <vt:lpstr>Comidas e bebidas</vt:lpstr>
      <vt:lpstr>Comidas e bebidas</vt:lpstr>
      <vt:lpstr>Utensílios de cozinha</vt:lpstr>
      <vt:lpstr>Imperativo</vt:lpstr>
      <vt:lpstr>Present continuous</vt:lpstr>
      <vt:lpstr>Planejamento semanal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302</cp:revision>
  <dcterms:created xsi:type="dcterms:W3CDTF">2019-02-21T18:53:00Z</dcterms:created>
  <dcterms:modified xsi:type="dcterms:W3CDTF">2023-06-15T12:21:23Z</dcterms:modified>
</cp:coreProperties>
</file>