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7" r:id="rId3"/>
    <p:sldId id="354" r:id="rId4"/>
    <p:sldId id="360" r:id="rId5"/>
    <p:sldId id="382" r:id="rId6"/>
    <p:sldId id="361" r:id="rId7"/>
    <p:sldId id="3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3"/>
          <a:stretch/>
        </p:blipFill>
        <p:spPr bwMode="auto">
          <a:xfrm>
            <a:off x="0" y="-35658"/>
            <a:ext cx="12192000" cy="68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92788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Verbete de dicionário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14"/>
            <a:ext cx="4844143" cy="3401106"/>
          </a:xfrm>
        </p:spPr>
        <p:txBody>
          <a:bodyPr>
            <a:normAutofit fontScale="92500"/>
          </a:bodyPr>
          <a:lstStyle/>
          <a:p>
            <a:r>
              <a:rPr lang="pt-BR" dirty="0"/>
              <a:t>O verbete de dicionário apresenta a definição de uma palavra. Ele também pode apresentar a classificação gramatical, a transcrição fonética e um exemplo de frase com a palavra. O verbete pode ser encontrado em dicionário impresso ou </a:t>
            </a:r>
            <a:r>
              <a:rPr lang="pt-BR" i="1" dirty="0"/>
              <a:t>on-line</a:t>
            </a:r>
            <a:r>
              <a:rPr lang="pt-BR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02" y="1956991"/>
            <a:ext cx="3910761" cy="258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02" y="4768634"/>
            <a:ext cx="3910761" cy="148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3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Partes da casa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9" y="2047652"/>
            <a:ext cx="1964540" cy="16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11" y="2032155"/>
            <a:ext cx="1975275" cy="16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28" y="2050072"/>
            <a:ext cx="1996746" cy="163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9" y="4274539"/>
            <a:ext cx="1923700" cy="161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8" y="4296550"/>
            <a:ext cx="1923700" cy="15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96" y="4295563"/>
            <a:ext cx="1965748" cy="15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6499" y="3734314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bathroom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80590" y="3717811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bedroom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454844" y="3717811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living </a:t>
            </a:r>
            <a:r>
              <a:rPr lang="pt-BR" dirty="0" err="1"/>
              <a:t>room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146499" y="5979174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kitchen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212489" y="5945661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dining</a:t>
            </a:r>
            <a:r>
              <a:rPr lang="pt-BR" dirty="0"/>
              <a:t> </a:t>
            </a:r>
            <a:r>
              <a:rPr lang="pt-BR" dirty="0" err="1"/>
              <a:t>room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529172" y="5934282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garage</a:t>
            </a:r>
          </a:p>
        </p:txBody>
      </p:sp>
    </p:spTree>
    <p:extLst>
      <p:ext uri="{BB962C8B-B14F-4D97-AF65-F5344CB8AC3E}">
        <p14:creationId xmlns:p14="http://schemas.microsoft.com/office/powerpoint/2010/main" val="4434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Móveis e eletrodomésticos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13127" y="3736018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bed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82744" y="3736018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chair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422351" y="3736018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fridge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93335" y="5799170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sofa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382622" y="5783150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stove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409403" y="5799170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table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06" y="2040281"/>
            <a:ext cx="1588314" cy="16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" y="2217046"/>
            <a:ext cx="2161539" cy="13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59" y="1813094"/>
            <a:ext cx="1294415" cy="188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3" y="4554705"/>
            <a:ext cx="2438847" cy="108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34" y="4189066"/>
            <a:ext cx="1133092" cy="14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78" y="4199858"/>
            <a:ext cx="2287767" cy="14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02" y="4456523"/>
            <a:ext cx="1446478" cy="12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376" y="2195530"/>
            <a:ext cx="1624140" cy="1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9271458" y="3736018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shower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899322" y="5783150"/>
            <a:ext cx="15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sink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8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34" y="2125731"/>
            <a:ext cx="5447349" cy="389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Preposições de lugar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9477"/>
            <a:ext cx="5935433" cy="1320730"/>
          </a:xfrm>
        </p:spPr>
        <p:txBody>
          <a:bodyPr/>
          <a:lstStyle/>
          <a:p>
            <a:r>
              <a:rPr lang="pt-BR" sz="2600" dirty="0"/>
              <a:t>As preposições de lugar são usadas para indicar a localização de objetos ou seres.</a:t>
            </a:r>
          </a:p>
          <a:p>
            <a:pPr marL="0" indent="0" algn="ctr">
              <a:buNone/>
            </a:pPr>
            <a:endParaRPr lang="pt-BR" sz="2400" i="1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46" y="3111259"/>
            <a:ext cx="3466768" cy="208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98916" y="5276380"/>
            <a:ext cx="279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The </a:t>
            </a:r>
            <a:r>
              <a:rPr lang="pt-BR" sz="2400" i="1" dirty="0" err="1"/>
              <a:t>dog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b="1" i="1" dirty="0" err="1"/>
              <a:t>on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sofa</a:t>
            </a:r>
            <a:r>
              <a:rPr lang="pt-B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There</a:t>
            </a:r>
            <a:r>
              <a:rPr lang="pt-BR" i="1" dirty="0"/>
              <a:t> </a:t>
            </a:r>
            <a:r>
              <a:rPr lang="pt-BR" i="1" dirty="0" err="1"/>
              <a:t>is</a:t>
            </a:r>
            <a:r>
              <a:rPr lang="pt-BR" dirty="0"/>
              <a:t>, </a:t>
            </a:r>
            <a:r>
              <a:rPr lang="pt-BR" i="1" dirty="0" err="1"/>
              <a:t>there</a:t>
            </a:r>
            <a:r>
              <a:rPr lang="pt-BR" i="1" dirty="0"/>
              <a:t> are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1" y="2043908"/>
            <a:ext cx="6200553" cy="4207486"/>
          </a:xfrm>
        </p:spPr>
        <p:txBody>
          <a:bodyPr/>
          <a:lstStyle/>
          <a:p>
            <a:r>
              <a:rPr lang="pt-BR" sz="2600" dirty="0"/>
              <a:t>Usa-se </a:t>
            </a:r>
            <a:r>
              <a:rPr lang="pt-BR" sz="2600" b="1" i="1" dirty="0" err="1"/>
              <a:t>there</a:t>
            </a:r>
            <a:r>
              <a:rPr lang="pt-BR" sz="2600" b="1" i="1" dirty="0"/>
              <a:t> </a:t>
            </a:r>
            <a:r>
              <a:rPr lang="pt-BR" sz="2600" b="1" i="1" dirty="0" err="1"/>
              <a:t>is</a:t>
            </a:r>
            <a:r>
              <a:rPr lang="pt-BR" sz="2600" b="1" dirty="0"/>
              <a:t> </a:t>
            </a:r>
            <a:r>
              <a:rPr lang="pt-BR" sz="2600" dirty="0"/>
              <a:t>com substantivos no singular para indicar a existência de algum item em um ambiente.</a:t>
            </a:r>
          </a:p>
          <a:p>
            <a:pPr marL="0" indent="0" algn="ctr">
              <a:buNone/>
            </a:pPr>
            <a:r>
              <a:rPr lang="pt-BR" sz="2400" b="1" i="1" dirty="0" err="1"/>
              <a:t>There</a:t>
            </a:r>
            <a:r>
              <a:rPr lang="pt-BR" sz="2400" b="1" i="1" dirty="0"/>
              <a:t> </a:t>
            </a:r>
            <a:r>
              <a:rPr lang="pt-BR" sz="2400" b="1" i="1" dirty="0" err="1"/>
              <a:t>is</a:t>
            </a:r>
            <a:r>
              <a:rPr lang="pt-BR" sz="2400" b="1" i="1" dirty="0"/>
              <a:t> </a:t>
            </a:r>
            <a:r>
              <a:rPr lang="pt-BR" sz="2400" i="1" dirty="0"/>
              <a:t>a </a:t>
            </a:r>
            <a:r>
              <a:rPr lang="pt-BR" sz="2400" i="1" dirty="0" err="1"/>
              <a:t>mirror</a:t>
            </a:r>
            <a:r>
              <a:rPr lang="pt-BR" sz="2400" i="1" dirty="0"/>
              <a:t> in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bathroom</a:t>
            </a:r>
            <a:r>
              <a:rPr lang="pt-BR" sz="2400" i="1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2600" dirty="0"/>
              <a:t>Usa-se </a:t>
            </a:r>
            <a:r>
              <a:rPr lang="pt-BR" sz="2600" b="1" i="1" dirty="0" err="1"/>
              <a:t>there</a:t>
            </a:r>
            <a:r>
              <a:rPr lang="pt-BR" sz="2600" b="1" i="1" dirty="0"/>
              <a:t> are</a:t>
            </a:r>
            <a:r>
              <a:rPr lang="pt-BR" sz="2600" b="1" dirty="0"/>
              <a:t> </a:t>
            </a:r>
            <a:r>
              <a:rPr lang="pt-BR" sz="2600" dirty="0"/>
              <a:t>com substantivos no plural para indicar a existência de mais de um item em um ambiente.</a:t>
            </a:r>
          </a:p>
          <a:p>
            <a:pPr marL="0" indent="0" algn="ctr">
              <a:buNone/>
            </a:pPr>
            <a:r>
              <a:rPr lang="pt-BR" sz="2400" b="1" i="1" dirty="0" err="1"/>
              <a:t>There</a:t>
            </a:r>
            <a:r>
              <a:rPr lang="pt-BR" sz="2400" b="1" i="1" dirty="0"/>
              <a:t> are </a:t>
            </a:r>
            <a:r>
              <a:rPr lang="pt-BR" sz="2400" i="1" dirty="0" err="1"/>
              <a:t>six</a:t>
            </a:r>
            <a:r>
              <a:rPr lang="pt-BR" sz="2400" i="1" dirty="0"/>
              <a:t> </a:t>
            </a:r>
            <a:r>
              <a:rPr lang="pt-BR" sz="2400" i="1" dirty="0" err="1"/>
              <a:t>chairs</a:t>
            </a:r>
            <a:r>
              <a:rPr lang="pt-BR" sz="2400" i="1" dirty="0"/>
              <a:t> in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dining</a:t>
            </a:r>
            <a:r>
              <a:rPr lang="pt-BR" sz="2400" i="1" dirty="0"/>
              <a:t> </a:t>
            </a:r>
            <a:r>
              <a:rPr lang="pt-BR" sz="2400" i="1" dirty="0" err="1"/>
              <a:t>room</a:t>
            </a:r>
            <a:r>
              <a:rPr lang="pt-BR" sz="2400" i="1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11" y="4030997"/>
            <a:ext cx="3091389" cy="226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58" y="1775053"/>
            <a:ext cx="3092635" cy="23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88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347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5 </vt:lpstr>
      <vt:lpstr>Verbete de dicionário</vt:lpstr>
      <vt:lpstr>Partes da casa</vt:lpstr>
      <vt:lpstr>Móveis e eletrodomésticos</vt:lpstr>
      <vt:lpstr>Preposições de lugar</vt:lpstr>
      <vt:lpstr>There is, there 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302</cp:revision>
  <dcterms:created xsi:type="dcterms:W3CDTF">2019-02-21T18:53:00Z</dcterms:created>
  <dcterms:modified xsi:type="dcterms:W3CDTF">2023-06-15T12:20:52Z</dcterms:modified>
</cp:coreProperties>
</file>