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55" r:id="rId3"/>
    <p:sldId id="359" r:id="rId4"/>
    <p:sldId id="358" r:id="rId5"/>
    <p:sldId id="356" r:id="rId6"/>
    <p:sldId id="353" r:id="rId7"/>
    <p:sldId id="381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4E553-45F2-400C-97B0-EA5A753340E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BF79CE9-DD61-4973-AEBC-C142B1CB4C22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sz="2400" dirty="0"/>
            <a:t>+s</a:t>
          </a:r>
        </a:p>
      </dgm:t>
    </dgm:pt>
    <dgm:pt modelId="{A91719D7-1B95-4692-9FDC-C53BD5233B45}" type="parTrans" cxnId="{1195F8E5-1E8B-42CA-8C8B-812D895A8A25}">
      <dgm:prSet/>
      <dgm:spPr/>
      <dgm:t>
        <a:bodyPr/>
        <a:lstStyle/>
        <a:p>
          <a:endParaRPr lang="pt-BR"/>
        </a:p>
      </dgm:t>
    </dgm:pt>
    <dgm:pt modelId="{80D6BC8D-F654-4B22-BF25-2DC4E69DFB8A}" type="sibTrans" cxnId="{1195F8E5-1E8B-42CA-8C8B-812D895A8A25}">
      <dgm:prSet/>
      <dgm:spPr/>
      <dgm:t>
        <a:bodyPr/>
        <a:lstStyle/>
        <a:p>
          <a:endParaRPr lang="pt-BR"/>
        </a:p>
      </dgm:t>
    </dgm:pt>
    <dgm:pt modelId="{119AADD7-39DF-4E6E-9D5D-BBDFD6708377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dirty="0"/>
            <a:t>Na maioria dos substantivos, adiciona-se -s ao final.</a:t>
          </a:r>
        </a:p>
      </dgm:t>
    </dgm:pt>
    <dgm:pt modelId="{ED504DD8-86C5-4908-A4BD-B71865E454E2}" type="parTrans" cxnId="{5688AA3B-860C-48F4-8CF1-833F25118D46}">
      <dgm:prSet/>
      <dgm:spPr/>
      <dgm:t>
        <a:bodyPr/>
        <a:lstStyle/>
        <a:p>
          <a:endParaRPr lang="pt-BR"/>
        </a:p>
      </dgm:t>
    </dgm:pt>
    <dgm:pt modelId="{80DB4C88-B0A1-4B03-B26A-CEDB49E7759E}" type="sibTrans" cxnId="{5688AA3B-860C-48F4-8CF1-833F25118D46}">
      <dgm:prSet/>
      <dgm:spPr/>
      <dgm:t>
        <a:bodyPr/>
        <a:lstStyle/>
        <a:p>
          <a:endParaRPr lang="pt-BR"/>
        </a:p>
      </dgm:t>
    </dgm:pt>
    <dgm:pt modelId="{9FA3D1D9-5460-4E82-B791-D75570D4FB19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sz="2400" dirty="0"/>
            <a:t>+es</a:t>
          </a:r>
        </a:p>
      </dgm:t>
    </dgm:pt>
    <dgm:pt modelId="{F0BBCBEF-6026-40D0-B051-AE32370EB040}" type="parTrans" cxnId="{EC1C4573-EE25-4C39-A081-42967C8F8E74}">
      <dgm:prSet/>
      <dgm:spPr/>
      <dgm:t>
        <a:bodyPr/>
        <a:lstStyle/>
        <a:p>
          <a:endParaRPr lang="pt-BR"/>
        </a:p>
      </dgm:t>
    </dgm:pt>
    <dgm:pt modelId="{C0ADE766-F0F9-4BC1-B6DB-40BD5644E5FD}" type="sibTrans" cxnId="{EC1C4573-EE25-4C39-A081-42967C8F8E74}">
      <dgm:prSet/>
      <dgm:spPr/>
      <dgm:t>
        <a:bodyPr/>
        <a:lstStyle/>
        <a:p>
          <a:endParaRPr lang="pt-BR"/>
        </a:p>
      </dgm:t>
    </dgm:pt>
    <dgm:pt modelId="{B91CE6EF-BAF5-41ED-8A32-F2A6A76B9803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dirty="0"/>
            <a:t>Em substantivos terminados em -x, -</a:t>
          </a:r>
          <a:r>
            <a:rPr lang="pt-BR" dirty="0" err="1"/>
            <a:t>ch</a:t>
          </a:r>
          <a:r>
            <a:rPr lang="pt-BR" dirty="0"/>
            <a:t>, -</a:t>
          </a:r>
          <a:r>
            <a:rPr lang="pt-BR" dirty="0" err="1"/>
            <a:t>sh</a:t>
          </a:r>
          <a:r>
            <a:rPr lang="pt-BR" dirty="0"/>
            <a:t>, -o, -s ou -z, adiciona-se -es.</a:t>
          </a:r>
        </a:p>
      </dgm:t>
    </dgm:pt>
    <dgm:pt modelId="{C9F40BDD-FCE5-4D4F-9FFD-CDE66DB72318}" type="parTrans" cxnId="{F303206F-5F10-41E3-8252-FD23A1BE0544}">
      <dgm:prSet/>
      <dgm:spPr/>
      <dgm:t>
        <a:bodyPr/>
        <a:lstStyle/>
        <a:p>
          <a:endParaRPr lang="pt-BR"/>
        </a:p>
      </dgm:t>
    </dgm:pt>
    <dgm:pt modelId="{2C70D30F-3B2F-4DFA-B67E-847B933BCB79}" type="sibTrans" cxnId="{F303206F-5F10-41E3-8252-FD23A1BE0544}">
      <dgm:prSet/>
      <dgm:spPr/>
      <dgm:t>
        <a:bodyPr/>
        <a:lstStyle/>
        <a:p>
          <a:endParaRPr lang="pt-BR"/>
        </a:p>
      </dgm:t>
    </dgm:pt>
    <dgm:pt modelId="{A6254508-6B03-48E8-9F2F-C6758EEB3FB8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sz="2400" dirty="0"/>
            <a:t>+</a:t>
          </a:r>
          <a:r>
            <a:rPr lang="pt-BR" sz="2400" dirty="0" err="1"/>
            <a:t>ies</a:t>
          </a:r>
          <a:endParaRPr lang="pt-BR" sz="2400" dirty="0"/>
        </a:p>
      </dgm:t>
    </dgm:pt>
    <dgm:pt modelId="{5D817CFC-6F4B-40B2-AF47-569224BE05D6}" type="parTrans" cxnId="{52727E10-A721-4530-A819-6BA8C2DD3135}">
      <dgm:prSet/>
      <dgm:spPr/>
      <dgm:t>
        <a:bodyPr/>
        <a:lstStyle/>
        <a:p>
          <a:endParaRPr lang="pt-BR"/>
        </a:p>
      </dgm:t>
    </dgm:pt>
    <dgm:pt modelId="{D512DE28-6248-41ED-907D-CA7D7BDF6693}" type="sibTrans" cxnId="{52727E10-A721-4530-A819-6BA8C2DD3135}">
      <dgm:prSet/>
      <dgm:spPr/>
      <dgm:t>
        <a:bodyPr/>
        <a:lstStyle/>
        <a:p>
          <a:endParaRPr lang="pt-BR"/>
        </a:p>
      </dgm:t>
    </dgm:pt>
    <dgm:pt modelId="{67B2145C-DA01-4EC8-B300-6F5B85693569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dirty="0"/>
            <a:t>Em substantivos terminados em -y antes de consoante, troca-se o -y por -</a:t>
          </a:r>
          <a:r>
            <a:rPr lang="pt-BR" dirty="0" err="1"/>
            <a:t>ies</a:t>
          </a:r>
          <a:r>
            <a:rPr lang="pt-BR" dirty="0"/>
            <a:t>.</a:t>
          </a:r>
        </a:p>
      </dgm:t>
    </dgm:pt>
    <dgm:pt modelId="{A3D3E3B0-69E6-4ACF-BB98-4197EB276A5F}" type="parTrans" cxnId="{9B341BEA-CC5C-45E9-AC9F-86AB63196409}">
      <dgm:prSet/>
      <dgm:spPr/>
      <dgm:t>
        <a:bodyPr/>
        <a:lstStyle/>
        <a:p>
          <a:endParaRPr lang="pt-BR"/>
        </a:p>
      </dgm:t>
    </dgm:pt>
    <dgm:pt modelId="{02864B3A-FE09-439B-BC9A-0C6ACECD372D}" type="sibTrans" cxnId="{9B341BEA-CC5C-45E9-AC9F-86AB63196409}">
      <dgm:prSet/>
      <dgm:spPr/>
      <dgm:t>
        <a:bodyPr/>
        <a:lstStyle/>
        <a:p>
          <a:endParaRPr lang="pt-BR"/>
        </a:p>
      </dgm:t>
    </dgm:pt>
    <dgm:pt modelId="{186ADAC2-4125-454F-9ED7-BB46D3D0065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sz="2400" dirty="0"/>
            <a:t>+</a:t>
          </a:r>
          <a:r>
            <a:rPr lang="pt-BR" sz="2400" dirty="0" err="1"/>
            <a:t>ves</a:t>
          </a:r>
          <a:endParaRPr lang="pt-BR" sz="2400" dirty="0"/>
        </a:p>
      </dgm:t>
    </dgm:pt>
    <dgm:pt modelId="{4710162D-1872-40BE-974C-2FBFF5BA2666}" type="parTrans" cxnId="{702A5FCB-3E3D-4F00-822E-0D31DC4013D1}">
      <dgm:prSet/>
      <dgm:spPr/>
      <dgm:t>
        <a:bodyPr/>
        <a:lstStyle/>
        <a:p>
          <a:endParaRPr lang="pt-BR"/>
        </a:p>
      </dgm:t>
    </dgm:pt>
    <dgm:pt modelId="{91892F12-E2B8-432E-8489-791DE4E2E62A}" type="sibTrans" cxnId="{702A5FCB-3E3D-4F00-822E-0D31DC4013D1}">
      <dgm:prSet/>
      <dgm:spPr/>
      <dgm:t>
        <a:bodyPr/>
        <a:lstStyle/>
        <a:p>
          <a:endParaRPr lang="pt-BR"/>
        </a:p>
      </dgm:t>
    </dgm:pt>
    <dgm:pt modelId="{E274CB30-1C6F-4DE1-B3B6-C8C35629CBD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dirty="0"/>
            <a:t>Em substantivos terminados em -f ou -</a:t>
          </a:r>
          <a:r>
            <a:rPr lang="pt-BR" dirty="0" err="1"/>
            <a:t>fe</a:t>
          </a:r>
          <a:r>
            <a:rPr lang="pt-BR" dirty="0"/>
            <a:t>, troca-se -f ou -</a:t>
          </a:r>
          <a:r>
            <a:rPr lang="pt-BR" dirty="0" err="1"/>
            <a:t>fe</a:t>
          </a:r>
          <a:r>
            <a:rPr lang="pt-BR" dirty="0"/>
            <a:t> por -</a:t>
          </a:r>
          <a:r>
            <a:rPr lang="pt-BR" dirty="0" err="1"/>
            <a:t>ves</a:t>
          </a:r>
          <a:r>
            <a:rPr lang="pt-BR" i="1" dirty="0"/>
            <a:t>.</a:t>
          </a:r>
          <a:endParaRPr lang="pt-BR" dirty="0"/>
        </a:p>
      </dgm:t>
    </dgm:pt>
    <dgm:pt modelId="{F3269C80-DEDA-4F63-AA18-6D1E19FA1D6D}" type="parTrans" cxnId="{B27693E4-55BE-4925-BBB3-93AD4E01FF49}">
      <dgm:prSet/>
      <dgm:spPr/>
      <dgm:t>
        <a:bodyPr/>
        <a:lstStyle/>
        <a:p>
          <a:endParaRPr lang="pt-BR"/>
        </a:p>
      </dgm:t>
    </dgm:pt>
    <dgm:pt modelId="{D767F7D4-4DF7-4A7C-87ED-5AD097B383A9}" type="sibTrans" cxnId="{B27693E4-55BE-4925-BBB3-93AD4E01FF49}">
      <dgm:prSet/>
      <dgm:spPr/>
      <dgm:t>
        <a:bodyPr/>
        <a:lstStyle/>
        <a:p>
          <a:endParaRPr lang="pt-BR"/>
        </a:p>
      </dgm:t>
    </dgm:pt>
    <dgm:pt modelId="{08E5B96D-8E15-49D0-AF29-A0FB85A52F7F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400" dirty="0" err="1">
              <a:solidFill>
                <a:schemeClr val="tx1"/>
              </a:solidFill>
            </a:rPr>
            <a:t>dog</a:t>
          </a:r>
          <a:r>
            <a:rPr lang="pt-BR" sz="1400" dirty="0">
              <a:solidFill>
                <a:schemeClr val="tx1"/>
              </a:solidFill>
            </a:rPr>
            <a:t> - </a:t>
          </a:r>
          <a:r>
            <a:rPr lang="pt-BR" sz="1400" dirty="0" err="1">
              <a:solidFill>
                <a:schemeClr val="tx1"/>
              </a:solidFill>
            </a:rPr>
            <a:t>dogs</a:t>
          </a:r>
          <a:endParaRPr lang="pt-BR" sz="1400" dirty="0">
            <a:solidFill>
              <a:schemeClr val="tx1"/>
            </a:solidFill>
          </a:endParaRPr>
        </a:p>
      </dgm:t>
    </dgm:pt>
    <dgm:pt modelId="{9749212F-0285-4AE2-928F-75544AC2839F}" type="parTrans" cxnId="{A03CAD90-8990-4851-A0F9-D6101AF0A0B3}">
      <dgm:prSet/>
      <dgm:spPr/>
      <dgm:t>
        <a:bodyPr/>
        <a:lstStyle/>
        <a:p>
          <a:endParaRPr lang="pt-BR"/>
        </a:p>
      </dgm:t>
    </dgm:pt>
    <dgm:pt modelId="{7C9D79E7-D507-424D-A9AA-816E0FBEBF46}" type="sibTrans" cxnId="{A03CAD90-8990-4851-A0F9-D6101AF0A0B3}">
      <dgm:prSet/>
      <dgm:spPr/>
      <dgm:t>
        <a:bodyPr/>
        <a:lstStyle/>
        <a:p>
          <a:endParaRPr lang="pt-BR"/>
        </a:p>
      </dgm:t>
    </dgm:pt>
    <dgm:pt modelId="{8594FAFD-6A38-4D8E-8DC3-7C349A48FCF4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400" dirty="0" err="1">
              <a:solidFill>
                <a:schemeClr val="tx1"/>
              </a:solidFill>
            </a:rPr>
            <a:t>octopus</a:t>
          </a:r>
          <a:r>
            <a:rPr lang="pt-BR" sz="1400" dirty="0">
              <a:solidFill>
                <a:schemeClr val="tx1"/>
              </a:solidFill>
            </a:rPr>
            <a:t> - </a:t>
          </a:r>
          <a:r>
            <a:rPr lang="pt-BR" sz="1400" dirty="0" err="1">
              <a:solidFill>
                <a:schemeClr val="tx1"/>
              </a:solidFill>
            </a:rPr>
            <a:t>octopuses</a:t>
          </a:r>
          <a:endParaRPr lang="pt-BR" sz="1400" dirty="0">
            <a:solidFill>
              <a:schemeClr val="tx1"/>
            </a:solidFill>
          </a:endParaRPr>
        </a:p>
      </dgm:t>
    </dgm:pt>
    <dgm:pt modelId="{0EBD062E-C483-4619-A441-E10649D6DA42}" type="parTrans" cxnId="{5B1AE854-E907-4ABC-9D28-AFFE83E5B7D6}">
      <dgm:prSet/>
      <dgm:spPr/>
      <dgm:t>
        <a:bodyPr/>
        <a:lstStyle/>
        <a:p>
          <a:endParaRPr lang="pt-BR"/>
        </a:p>
      </dgm:t>
    </dgm:pt>
    <dgm:pt modelId="{3D9B8323-7120-46FA-9A32-354A2EB4B2E2}" type="sibTrans" cxnId="{5B1AE854-E907-4ABC-9D28-AFFE83E5B7D6}">
      <dgm:prSet/>
      <dgm:spPr/>
      <dgm:t>
        <a:bodyPr/>
        <a:lstStyle/>
        <a:p>
          <a:endParaRPr lang="pt-BR"/>
        </a:p>
      </dgm:t>
    </dgm:pt>
    <dgm:pt modelId="{ABA9CB12-4B40-4936-8662-F641C28A423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400" dirty="0" err="1">
              <a:solidFill>
                <a:schemeClr val="tx1"/>
              </a:solidFill>
            </a:rPr>
            <a:t>fly</a:t>
          </a:r>
          <a:r>
            <a:rPr lang="pt-BR" sz="1400" dirty="0">
              <a:solidFill>
                <a:schemeClr val="tx1"/>
              </a:solidFill>
            </a:rPr>
            <a:t> - </a:t>
          </a:r>
          <a:r>
            <a:rPr lang="pt-BR" sz="1400" dirty="0" err="1">
              <a:solidFill>
                <a:schemeClr val="tx1"/>
              </a:solidFill>
            </a:rPr>
            <a:t>flies</a:t>
          </a:r>
          <a:endParaRPr lang="pt-BR" sz="1400" dirty="0">
            <a:solidFill>
              <a:schemeClr val="tx1"/>
            </a:solidFill>
          </a:endParaRPr>
        </a:p>
      </dgm:t>
    </dgm:pt>
    <dgm:pt modelId="{66E161D9-BEC4-4C81-8753-E35555213CED}" type="parTrans" cxnId="{37D022DE-D981-4595-A5B0-278B5423B7C0}">
      <dgm:prSet/>
      <dgm:spPr/>
      <dgm:t>
        <a:bodyPr/>
        <a:lstStyle/>
        <a:p>
          <a:endParaRPr lang="pt-BR"/>
        </a:p>
      </dgm:t>
    </dgm:pt>
    <dgm:pt modelId="{67BC216F-A8CD-4AD0-BDBB-7FADB980CBD0}" type="sibTrans" cxnId="{37D022DE-D981-4595-A5B0-278B5423B7C0}">
      <dgm:prSet/>
      <dgm:spPr/>
      <dgm:t>
        <a:bodyPr/>
        <a:lstStyle/>
        <a:p>
          <a:endParaRPr lang="pt-BR"/>
        </a:p>
      </dgm:t>
    </dgm:pt>
    <dgm:pt modelId="{BBC6929F-6B0C-4866-9DD0-77D908F70C5F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400" dirty="0" err="1">
              <a:solidFill>
                <a:schemeClr val="tx1"/>
              </a:solidFill>
            </a:rPr>
            <a:t>wolf</a:t>
          </a:r>
          <a:r>
            <a:rPr lang="pt-BR" sz="1400" dirty="0">
              <a:solidFill>
                <a:schemeClr val="tx1"/>
              </a:solidFill>
            </a:rPr>
            <a:t> - </a:t>
          </a:r>
          <a:r>
            <a:rPr lang="pt-BR" sz="1400" dirty="0" err="1">
              <a:solidFill>
                <a:schemeClr val="tx1"/>
              </a:solidFill>
            </a:rPr>
            <a:t>wolves</a:t>
          </a:r>
          <a:endParaRPr lang="pt-BR" sz="1400" dirty="0">
            <a:solidFill>
              <a:schemeClr val="tx1"/>
            </a:solidFill>
          </a:endParaRPr>
        </a:p>
      </dgm:t>
    </dgm:pt>
    <dgm:pt modelId="{6FF8112B-155D-43FC-9F65-87D55F97DE5D}" type="parTrans" cxnId="{8B8AF866-BE4E-433A-ADD6-29D7AF87CD26}">
      <dgm:prSet/>
      <dgm:spPr/>
      <dgm:t>
        <a:bodyPr/>
        <a:lstStyle/>
        <a:p>
          <a:endParaRPr lang="pt-BR"/>
        </a:p>
      </dgm:t>
    </dgm:pt>
    <dgm:pt modelId="{869ADA8D-43AD-426C-8782-3130E41C1F65}" type="sibTrans" cxnId="{8B8AF866-BE4E-433A-ADD6-29D7AF87CD26}">
      <dgm:prSet/>
      <dgm:spPr/>
      <dgm:t>
        <a:bodyPr/>
        <a:lstStyle/>
        <a:p>
          <a:endParaRPr lang="pt-BR"/>
        </a:p>
      </dgm:t>
    </dgm:pt>
    <dgm:pt modelId="{FF387EDA-A011-4490-916E-2D82D5A61B18}" type="pres">
      <dgm:prSet presAssocID="{FD34E553-45F2-400C-97B0-EA5A753340E6}" presName="Name0" presStyleCnt="0">
        <dgm:presLayoutVars>
          <dgm:dir/>
          <dgm:animLvl val="lvl"/>
          <dgm:resizeHandles val="exact"/>
        </dgm:presLayoutVars>
      </dgm:prSet>
      <dgm:spPr/>
    </dgm:pt>
    <dgm:pt modelId="{D7B36CFE-2FB1-4BAB-AFB2-7AE2E480CD8E}" type="pres">
      <dgm:prSet presAssocID="{DBF79CE9-DD61-4973-AEBC-C142B1CB4C22}" presName="linNode" presStyleCnt="0"/>
      <dgm:spPr/>
    </dgm:pt>
    <dgm:pt modelId="{4A35CA48-4BA3-4352-8302-0D4A982001C5}" type="pres">
      <dgm:prSet presAssocID="{DBF79CE9-DD61-4973-AEBC-C142B1CB4C22}" presName="parentText" presStyleLbl="node1" presStyleIdx="0" presStyleCnt="8" custScaleX="79798">
        <dgm:presLayoutVars>
          <dgm:chMax val="1"/>
          <dgm:bulletEnabled val="1"/>
        </dgm:presLayoutVars>
      </dgm:prSet>
      <dgm:spPr/>
    </dgm:pt>
    <dgm:pt modelId="{405D026F-AD17-4704-BFE9-C417EDEF299C}" type="pres">
      <dgm:prSet presAssocID="{DBF79CE9-DD61-4973-AEBC-C142B1CB4C22}" presName="descendantText" presStyleLbl="alignAccFollowNode1" presStyleIdx="0" presStyleCnt="4">
        <dgm:presLayoutVars>
          <dgm:bulletEnabled val="1"/>
        </dgm:presLayoutVars>
      </dgm:prSet>
      <dgm:spPr/>
    </dgm:pt>
    <dgm:pt modelId="{6467CDD1-25FC-4E28-B462-A839D39FFDB2}" type="pres">
      <dgm:prSet presAssocID="{80D6BC8D-F654-4B22-BF25-2DC4E69DFB8A}" presName="sp" presStyleCnt="0"/>
      <dgm:spPr/>
    </dgm:pt>
    <dgm:pt modelId="{BE2BF16D-7B12-426A-8E32-EED9B08B9176}" type="pres">
      <dgm:prSet presAssocID="{08E5B96D-8E15-49D0-AF29-A0FB85A52F7F}" presName="linNode" presStyleCnt="0"/>
      <dgm:spPr/>
    </dgm:pt>
    <dgm:pt modelId="{AE11E35F-9621-4167-99E4-70FF0C3DFECC}" type="pres">
      <dgm:prSet presAssocID="{08E5B96D-8E15-49D0-AF29-A0FB85A52F7F}" presName="parentText" presStyleLbl="node1" presStyleIdx="1" presStyleCnt="8" custScaleX="97342" custLinFactNeighborX="81684" custLinFactNeighborY="-2640">
        <dgm:presLayoutVars>
          <dgm:chMax val="1"/>
          <dgm:bulletEnabled val="1"/>
        </dgm:presLayoutVars>
      </dgm:prSet>
      <dgm:spPr/>
    </dgm:pt>
    <dgm:pt modelId="{A8DC76CF-7943-4A8A-A70D-8562CC315E3E}" type="pres">
      <dgm:prSet presAssocID="{7C9D79E7-D507-424D-A9AA-816E0FBEBF46}" presName="sp" presStyleCnt="0"/>
      <dgm:spPr/>
    </dgm:pt>
    <dgm:pt modelId="{C02AB1DD-9A84-403F-A546-0CD8C508EE13}" type="pres">
      <dgm:prSet presAssocID="{9FA3D1D9-5460-4E82-B791-D75570D4FB19}" presName="linNode" presStyleCnt="0"/>
      <dgm:spPr/>
    </dgm:pt>
    <dgm:pt modelId="{2A36943C-0775-44C6-A57C-89596DC3AA78}" type="pres">
      <dgm:prSet presAssocID="{9FA3D1D9-5460-4E82-B791-D75570D4FB19}" presName="parentText" presStyleLbl="node1" presStyleIdx="2" presStyleCnt="8" custScaleX="79801">
        <dgm:presLayoutVars>
          <dgm:chMax val="1"/>
          <dgm:bulletEnabled val="1"/>
        </dgm:presLayoutVars>
      </dgm:prSet>
      <dgm:spPr/>
    </dgm:pt>
    <dgm:pt modelId="{3EC36C6B-17DB-472A-82F8-ABBA7BB5D0FF}" type="pres">
      <dgm:prSet presAssocID="{9FA3D1D9-5460-4E82-B791-D75570D4FB19}" presName="descendantText" presStyleLbl="alignAccFollowNode1" presStyleIdx="1" presStyleCnt="4">
        <dgm:presLayoutVars>
          <dgm:bulletEnabled val="1"/>
        </dgm:presLayoutVars>
      </dgm:prSet>
      <dgm:spPr/>
    </dgm:pt>
    <dgm:pt modelId="{A019E9EF-FB28-43DC-88C3-DE1B865FAE25}" type="pres">
      <dgm:prSet presAssocID="{C0ADE766-F0F9-4BC1-B6DB-40BD5644E5FD}" presName="sp" presStyleCnt="0"/>
      <dgm:spPr/>
    </dgm:pt>
    <dgm:pt modelId="{CAF29D3E-AD5A-462A-BDBB-BD2880185485}" type="pres">
      <dgm:prSet presAssocID="{8594FAFD-6A38-4D8E-8DC3-7C349A48FCF4}" presName="linNode" presStyleCnt="0"/>
      <dgm:spPr/>
    </dgm:pt>
    <dgm:pt modelId="{E634375A-EB7B-4F10-BB74-4179E11AC83E}" type="pres">
      <dgm:prSet presAssocID="{8594FAFD-6A38-4D8E-8DC3-7C349A48FCF4}" presName="parentText" presStyleLbl="node1" presStyleIdx="3" presStyleCnt="8" custLinFactNeighborX="81684">
        <dgm:presLayoutVars>
          <dgm:chMax val="1"/>
          <dgm:bulletEnabled val="1"/>
        </dgm:presLayoutVars>
      </dgm:prSet>
      <dgm:spPr/>
    </dgm:pt>
    <dgm:pt modelId="{2F477F26-F8DB-46D2-88F9-8C1E8EA5A60D}" type="pres">
      <dgm:prSet presAssocID="{3D9B8323-7120-46FA-9A32-354A2EB4B2E2}" presName="sp" presStyleCnt="0"/>
      <dgm:spPr/>
    </dgm:pt>
    <dgm:pt modelId="{0266E2FB-6FD7-45D8-A9CF-56B97B7CDE96}" type="pres">
      <dgm:prSet presAssocID="{A6254508-6B03-48E8-9F2F-C6758EEB3FB8}" presName="linNode" presStyleCnt="0"/>
      <dgm:spPr/>
    </dgm:pt>
    <dgm:pt modelId="{F46B7CF4-BEC2-418C-ABA5-4073F06238BC}" type="pres">
      <dgm:prSet presAssocID="{A6254508-6B03-48E8-9F2F-C6758EEB3FB8}" presName="parentText" presStyleLbl="node1" presStyleIdx="4" presStyleCnt="8" custScaleX="79801">
        <dgm:presLayoutVars>
          <dgm:chMax val="1"/>
          <dgm:bulletEnabled val="1"/>
        </dgm:presLayoutVars>
      </dgm:prSet>
      <dgm:spPr/>
    </dgm:pt>
    <dgm:pt modelId="{F02ED528-D395-4FF5-8DAA-658EE7D0DF3A}" type="pres">
      <dgm:prSet presAssocID="{A6254508-6B03-48E8-9F2F-C6758EEB3FB8}" presName="descendantText" presStyleLbl="alignAccFollowNode1" presStyleIdx="2" presStyleCnt="4">
        <dgm:presLayoutVars>
          <dgm:bulletEnabled val="1"/>
        </dgm:presLayoutVars>
      </dgm:prSet>
      <dgm:spPr/>
    </dgm:pt>
    <dgm:pt modelId="{2BCD9CED-D6E2-4B26-BBDB-E40925E863DB}" type="pres">
      <dgm:prSet presAssocID="{D512DE28-6248-41ED-907D-CA7D7BDF6693}" presName="sp" presStyleCnt="0"/>
      <dgm:spPr/>
    </dgm:pt>
    <dgm:pt modelId="{F1D61117-F13D-432C-B166-8D8A7BD0F693}" type="pres">
      <dgm:prSet presAssocID="{ABA9CB12-4B40-4936-8662-F641C28A4232}" presName="linNode" presStyleCnt="0"/>
      <dgm:spPr/>
    </dgm:pt>
    <dgm:pt modelId="{CEC145F2-FA56-4E3A-B76C-C3546A4DC705}" type="pres">
      <dgm:prSet presAssocID="{ABA9CB12-4B40-4936-8662-F641C28A4232}" presName="parentText" presStyleLbl="node1" presStyleIdx="5" presStyleCnt="8" custLinFactNeighborX="82538" custLinFactNeighborY="-3703">
        <dgm:presLayoutVars>
          <dgm:chMax val="1"/>
          <dgm:bulletEnabled val="1"/>
        </dgm:presLayoutVars>
      </dgm:prSet>
      <dgm:spPr/>
    </dgm:pt>
    <dgm:pt modelId="{34093762-C4AC-408A-8CF6-640122693FB2}" type="pres">
      <dgm:prSet presAssocID="{67BC216F-A8CD-4AD0-BDBB-7FADB980CBD0}" presName="sp" presStyleCnt="0"/>
      <dgm:spPr/>
    </dgm:pt>
    <dgm:pt modelId="{F1FD8F72-D8AC-4A31-99CA-F8FB10A63824}" type="pres">
      <dgm:prSet presAssocID="{186ADAC2-4125-454F-9ED7-BB46D3D0065D}" presName="linNode" presStyleCnt="0"/>
      <dgm:spPr/>
    </dgm:pt>
    <dgm:pt modelId="{86ED0760-0E14-461B-AF90-46D13ECA8BD0}" type="pres">
      <dgm:prSet presAssocID="{186ADAC2-4125-454F-9ED7-BB46D3D0065D}" presName="parentText" presStyleLbl="node1" presStyleIdx="6" presStyleCnt="8" custScaleX="79801">
        <dgm:presLayoutVars>
          <dgm:chMax val="1"/>
          <dgm:bulletEnabled val="1"/>
        </dgm:presLayoutVars>
      </dgm:prSet>
      <dgm:spPr/>
    </dgm:pt>
    <dgm:pt modelId="{901FE20D-489C-47B7-9E07-7280C189C805}" type="pres">
      <dgm:prSet presAssocID="{186ADAC2-4125-454F-9ED7-BB46D3D0065D}" presName="descendantText" presStyleLbl="alignAccFollowNode1" presStyleIdx="3" presStyleCnt="4">
        <dgm:presLayoutVars>
          <dgm:bulletEnabled val="1"/>
        </dgm:presLayoutVars>
      </dgm:prSet>
      <dgm:spPr/>
    </dgm:pt>
    <dgm:pt modelId="{7CC80D66-28CB-436D-84DE-D75BF3865982}" type="pres">
      <dgm:prSet presAssocID="{91892F12-E2B8-432E-8489-791DE4E2E62A}" presName="sp" presStyleCnt="0"/>
      <dgm:spPr/>
    </dgm:pt>
    <dgm:pt modelId="{37D5465B-5B08-4800-8805-4FECA1DDAEAB}" type="pres">
      <dgm:prSet presAssocID="{BBC6929F-6B0C-4866-9DD0-77D908F70C5F}" presName="linNode" presStyleCnt="0"/>
      <dgm:spPr/>
    </dgm:pt>
    <dgm:pt modelId="{B33FC45E-7E1C-4A56-B9D1-206A7E207C4D}" type="pres">
      <dgm:prSet presAssocID="{BBC6929F-6B0C-4866-9DD0-77D908F70C5F}" presName="parentText" presStyleLbl="node1" presStyleIdx="7" presStyleCnt="8" custLinFactNeighborX="83392" custLinFactNeighborY="-6354">
        <dgm:presLayoutVars>
          <dgm:chMax val="1"/>
          <dgm:bulletEnabled val="1"/>
        </dgm:presLayoutVars>
      </dgm:prSet>
      <dgm:spPr/>
    </dgm:pt>
  </dgm:ptLst>
  <dgm:cxnLst>
    <dgm:cxn modelId="{722E5800-EB27-4FD0-82BA-065A31C41211}" type="presOf" srcId="{119AADD7-39DF-4E6E-9D5D-BBDFD6708377}" destId="{405D026F-AD17-4704-BFE9-C417EDEF299C}" srcOrd="0" destOrd="0" presId="urn:microsoft.com/office/officeart/2005/8/layout/vList5"/>
    <dgm:cxn modelId="{52727E10-A721-4530-A819-6BA8C2DD3135}" srcId="{FD34E553-45F2-400C-97B0-EA5A753340E6}" destId="{A6254508-6B03-48E8-9F2F-C6758EEB3FB8}" srcOrd="4" destOrd="0" parTransId="{5D817CFC-6F4B-40B2-AF47-569224BE05D6}" sibTransId="{D512DE28-6248-41ED-907D-CA7D7BDF6693}"/>
    <dgm:cxn modelId="{E11EE927-66F5-48CB-9DF0-F790D1B2FDFA}" type="presOf" srcId="{FD34E553-45F2-400C-97B0-EA5A753340E6}" destId="{FF387EDA-A011-4490-916E-2D82D5A61B18}" srcOrd="0" destOrd="0" presId="urn:microsoft.com/office/officeart/2005/8/layout/vList5"/>
    <dgm:cxn modelId="{5688AA3B-860C-48F4-8CF1-833F25118D46}" srcId="{DBF79CE9-DD61-4973-AEBC-C142B1CB4C22}" destId="{119AADD7-39DF-4E6E-9D5D-BBDFD6708377}" srcOrd="0" destOrd="0" parTransId="{ED504DD8-86C5-4908-A4BD-B71865E454E2}" sibTransId="{80DB4C88-B0A1-4B03-B26A-CEDB49E7759E}"/>
    <dgm:cxn modelId="{64BEC65F-485A-492C-929C-D72E890513EE}" type="presOf" srcId="{67B2145C-DA01-4EC8-B300-6F5B85693569}" destId="{F02ED528-D395-4FF5-8DAA-658EE7D0DF3A}" srcOrd="0" destOrd="0" presId="urn:microsoft.com/office/officeart/2005/8/layout/vList5"/>
    <dgm:cxn modelId="{66812D63-784A-40FF-8026-41F198285009}" type="presOf" srcId="{ABA9CB12-4B40-4936-8662-F641C28A4232}" destId="{CEC145F2-FA56-4E3A-B76C-C3546A4DC705}" srcOrd="0" destOrd="0" presId="urn:microsoft.com/office/officeart/2005/8/layout/vList5"/>
    <dgm:cxn modelId="{8B8AF866-BE4E-433A-ADD6-29D7AF87CD26}" srcId="{FD34E553-45F2-400C-97B0-EA5A753340E6}" destId="{BBC6929F-6B0C-4866-9DD0-77D908F70C5F}" srcOrd="7" destOrd="0" parTransId="{6FF8112B-155D-43FC-9F65-87D55F97DE5D}" sibTransId="{869ADA8D-43AD-426C-8782-3130E41C1F65}"/>
    <dgm:cxn modelId="{F303206F-5F10-41E3-8252-FD23A1BE0544}" srcId="{9FA3D1D9-5460-4E82-B791-D75570D4FB19}" destId="{B91CE6EF-BAF5-41ED-8A32-F2A6A76B9803}" srcOrd="0" destOrd="0" parTransId="{C9F40BDD-FCE5-4D4F-9FFD-CDE66DB72318}" sibTransId="{2C70D30F-3B2F-4DFA-B67E-847B933BCB79}"/>
    <dgm:cxn modelId="{3E4D5D50-CEDB-4190-95FD-AFC00DA8E18A}" type="presOf" srcId="{BBC6929F-6B0C-4866-9DD0-77D908F70C5F}" destId="{B33FC45E-7E1C-4A56-B9D1-206A7E207C4D}" srcOrd="0" destOrd="0" presId="urn:microsoft.com/office/officeart/2005/8/layout/vList5"/>
    <dgm:cxn modelId="{E02A6052-0355-4928-A8D1-7539D7DD8F06}" type="presOf" srcId="{B91CE6EF-BAF5-41ED-8A32-F2A6A76B9803}" destId="{3EC36C6B-17DB-472A-82F8-ABBA7BB5D0FF}" srcOrd="0" destOrd="0" presId="urn:microsoft.com/office/officeart/2005/8/layout/vList5"/>
    <dgm:cxn modelId="{EC1C4573-EE25-4C39-A081-42967C8F8E74}" srcId="{FD34E553-45F2-400C-97B0-EA5A753340E6}" destId="{9FA3D1D9-5460-4E82-B791-D75570D4FB19}" srcOrd="2" destOrd="0" parTransId="{F0BBCBEF-6026-40D0-B051-AE32370EB040}" sibTransId="{C0ADE766-F0F9-4BC1-B6DB-40BD5644E5FD}"/>
    <dgm:cxn modelId="{5B1AE854-E907-4ABC-9D28-AFFE83E5B7D6}" srcId="{FD34E553-45F2-400C-97B0-EA5A753340E6}" destId="{8594FAFD-6A38-4D8E-8DC3-7C349A48FCF4}" srcOrd="3" destOrd="0" parTransId="{0EBD062E-C483-4619-A441-E10649D6DA42}" sibTransId="{3D9B8323-7120-46FA-9A32-354A2EB4B2E2}"/>
    <dgm:cxn modelId="{C5E4025A-904A-4178-AFB7-97373A054C27}" type="presOf" srcId="{A6254508-6B03-48E8-9F2F-C6758EEB3FB8}" destId="{F46B7CF4-BEC2-418C-ABA5-4073F06238BC}" srcOrd="0" destOrd="0" presId="urn:microsoft.com/office/officeart/2005/8/layout/vList5"/>
    <dgm:cxn modelId="{A03CAD90-8990-4851-A0F9-D6101AF0A0B3}" srcId="{FD34E553-45F2-400C-97B0-EA5A753340E6}" destId="{08E5B96D-8E15-49D0-AF29-A0FB85A52F7F}" srcOrd="1" destOrd="0" parTransId="{9749212F-0285-4AE2-928F-75544AC2839F}" sibTransId="{7C9D79E7-D507-424D-A9AA-816E0FBEBF46}"/>
    <dgm:cxn modelId="{91B07798-1B34-4CC7-9EA0-80C108F4BA0A}" type="presOf" srcId="{E274CB30-1C6F-4DE1-B3B6-C8C35629CBDA}" destId="{901FE20D-489C-47B7-9E07-7280C189C805}" srcOrd="0" destOrd="0" presId="urn:microsoft.com/office/officeart/2005/8/layout/vList5"/>
    <dgm:cxn modelId="{AA12499B-E1BB-4B68-9D90-1C5A775E12BC}" type="presOf" srcId="{186ADAC2-4125-454F-9ED7-BB46D3D0065D}" destId="{86ED0760-0E14-461B-AF90-46D13ECA8BD0}" srcOrd="0" destOrd="0" presId="urn:microsoft.com/office/officeart/2005/8/layout/vList5"/>
    <dgm:cxn modelId="{D68E89B9-5DEB-4F4D-9F74-DE2F235BB9ED}" type="presOf" srcId="{9FA3D1D9-5460-4E82-B791-D75570D4FB19}" destId="{2A36943C-0775-44C6-A57C-89596DC3AA78}" srcOrd="0" destOrd="0" presId="urn:microsoft.com/office/officeart/2005/8/layout/vList5"/>
    <dgm:cxn modelId="{F5F6EBC5-6EDE-4A48-AE5E-AE86DF02B815}" type="presOf" srcId="{DBF79CE9-DD61-4973-AEBC-C142B1CB4C22}" destId="{4A35CA48-4BA3-4352-8302-0D4A982001C5}" srcOrd="0" destOrd="0" presId="urn:microsoft.com/office/officeart/2005/8/layout/vList5"/>
    <dgm:cxn modelId="{702A5FCB-3E3D-4F00-822E-0D31DC4013D1}" srcId="{FD34E553-45F2-400C-97B0-EA5A753340E6}" destId="{186ADAC2-4125-454F-9ED7-BB46D3D0065D}" srcOrd="6" destOrd="0" parTransId="{4710162D-1872-40BE-974C-2FBFF5BA2666}" sibTransId="{91892F12-E2B8-432E-8489-791DE4E2E62A}"/>
    <dgm:cxn modelId="{AC9CA3CC-C90D-4ECA-808E-9E0086F78366}" type="presOf" srcId="{08E5B96D-8E15-49D0-AF29-A0FB85A52F7F}" destId="{AE11E35F-9621-4167-99E4-70FF0C3DFECC}" srcOrd="0" destOrd="0" presId="urn:microsoft.com/office/officeart/2005/8/layout/vList5"/>
    <dgm:cxn modelId="{37D022DE-D981-4595-A5B0-278B5423B7C0}" srcId="{FD34E553-45F2-400C-97B0-EA5A753340E6}" destId="{ABA9CB12-4B40-4936-8662-F641C28A4232}" srcOrd="5" destOrd="0" parTransId="{66E161D9-BEC4-4C81-8753-E35555213CED}" sibTransId="{67BC216F-A8CD-4AD0-BDBB-7FADB980CBD0}"/>
    <dgm:cxn modelId="{B27693E4-55BE-4925-BBB3-93AD4E01FF49}" srcId="{186ADAC2-4125-454F-9ED7-BB46D3D0065D}" destId="{E274CB30-1C6F-4DE1-B3B6-C8C35629CBDA}" srcOrd="0" destOrd="0" parTransId="{F3269C80-DEDA-4F63-AA18-6D1E19FA1D6D}" sibTransId="{D767F7D4-4DF7-4A7C-87ED-5AD097B383A9}"/>
    <dgm:cxn modelId="{1195F8E5-1E8B-42CA-8C8B-812D895A8A25}" srcId="{FD34E553-45F2-400C-97B0-EA5A753340E6}" destId="{DBF79CE9-DD61-4973-AEBC-C142B1CB4C22}" srcOrd="0" destOrd="0" parTransId="{A91719D7-1B95-4692-9FDC-C53BD5233B45}" sibTransId="{80D6BC8D-F654-4B22-BF25-2DC4E69DFB8A}"/>
    <dgm:cxn modelId="{BE7CA3E8-A5BB-41FA-B819-E605BCE1B265}" type="presOf" srcId="{8594FAFD-6A38-4D8E-8DC3-7C349A48FCF4}" destId="{E634375A-EB7B-4F10-BB74-4179E11AC83E}" srcOrd="0" destOrd="0" presId="urn:microsoft.com/office/officeart/2005/8/layout/vList5"/>
    <dgm:cxn modelId="{9B341BEA-CC5C-45E9-AC9F-86AB63196409}" srcId="{A6254508-6B03-48E8-9F2F-C6758EEB3FB8}" destId="{67B2145C-DA01-4EC8-B300-6F5B85693569}" srcOrd="0" destOrd="0" parTransId="{A3D3E3B0-69E6-4ACF-BB98-4197EB276A5F}" sibTransId="{02864B3A-FE09-439B-BC9A-0C6ACECD372D}"/>
    <dgm:cxn modelId="{2783935D-F6CD-468E-81D8-8CE923D9A910}" type="presParOf" srcId="{FF387EDA-A011-4490-916E-2D82D5A61B18}" destId="{D7B36CFE-2FB1-4BAB-AFB2-7AE2E480CD8E}" srcOrd="0" destOrd="0" presId="urn:microsoft.com/office/officeart/2005/8/layout/vList5"/>
    <dgm:cxn modelId="{D658E3C3-64D9-45F2-820C-2F6E5386D6A9}" type="presParOf" srcId="{D7B36CFE-2FB1-4BAB-AFB2-7AE2E480CD8E}" destId="{4A35CA48-4BA3-4352-8302-0D4A982001C5}" srcOrd="0" destOrd="0" presId="urn:microsoft.com/office/officeart/2005/8/layout/vList5"/>
    <dgm:cxn modelId="{9F9E216C-68B8-4CDF-9371-844D68DDB763}" type="presParOf" srcId="{D7B36CFE-2FB1-4BAB-AFB2-7AE2E480CD8E}" destId="{405D026F-AD17-4704-BFE9-C417EDEF299C}" srcOrd="1" destOrd="0" presId="urn:microsoft.com/office/officeart/2005/8/layout/vList5"/>
    <dgm:cxn modelId="{8BFE8988-DEAC-469E-A008-C1968C5C4507}" type="presParOf" srcId="{FF387EDA-A011-4490-916E-2D82D5A61B18}" destId="{6467CDD1-25FC-4E28-B462-A839D39FFDB2}" srcOrd="1" destOrd="0" presId="urn:microsoft.com/office/officeart/2005/8/layout/vList5"/>
    <dgm:cxn modelId="{789FDE58-1D9E-49F7-9EDF-429E602329CA}" type="presParOf" srcId="{FF387EDA-A011-4490-916E-2D82D5A61B18}" destId="{BE2BF16D-7B12-426A-8E32-EED9B08B9176}" srcOrd="2" destOrd="0" presId="urn:microsoft.com/office/officeart/2005/8/layout/vList5"/>
    <dgm:cxn modelId="{EB7569C9-0C35-4B6B-8C45-C1CB64CA8590}" type="presParOf" srcId="{BE2BF16D-7B12-426A-8E32-EED9B08B9176}" destId="{AE11E35F-9621-4167-99E4-70FF0C3DFECC}" srcOrd="0" destOrd="0" presId="urn:microsoft.com/office/officeart/2005/8/layout/vList5"/>
    <dgm:cxn modelId="{4218CB4C-DAE9-4C21-BB76-73650DA51820}" type="presParOf" srcId="{FF387EDA-A011-4490-916E-2D82D5A61B18}" destId="{A8DC76CF-7943-4A8A-A70D-8562CC315E3E}" srcOrd="3" destOrd="0" presId="urn:microsoft.com/office/officeart/2005/8/layout/vList5"/>
    <dgm:cxn modelId="{61CF4B10-19D0-4495-9F27-C3CC37C4C016}" type="presParOf" srcId="{FF387EDA-A011-4490-916E-2D82D5A61B18}" destId="{C02AB1DD-9A84-403F-A546-0CD8C508EE13}" srcOrd="4" destOrd="0" presId="urn:microsoft.com/office/officeart/2005/8/layout/vList5"/>
    <dgm:cxn modelId="{985D816E-546E-45E5-A40C-4CC712189A2B}" type="presParOf" srcId="{C02AB1DD-9A84-403F-A546-0CD8C508EE13}" destId="{2A36943C-0775-44C6-A57C-89596DC3AA78}" srcOrd="0" destOrd="0" presId="urn:microsoft.com/office/officeart/2005/8/layout/vList5"/>
    <dgm:cxn modelId="{0140B551-8145-4FEE-AD47-9C0E8C56892E}" type="presParOf" srcId="{C02AB1DD-9A84-403F-A546-0CD8C508EE13}" destId="{3EC36C6B-17DB-472A-82F8-ABBA7BB5D0FF}" srcOrd="1" destOrd="0" presId="urn:microsoft.com/office/officeart/2005/8/layout/vList5"/>
    <dgm:cxn modelId="{1BFCE7CB-9DE0-46B2-8849-27A4EC60E09C}" type="presParOf" srcId="{FF387EDA-A011-4490-916E-2D82D5A61B18}" destId="{A019E9EF-FB28-43DC-88C3-DE1B865FAE25}" srcOrd="5" destOrd="0" presId="urn:microsoft.com/office/officeart/2005/8/layout/vList5"/>
    <dgm:cxn modelId="{3EDDA5DF-8E25-4993-B64A-29A01CAC9FB3}" type="presParOf" srcId="{FF387EDA-A011-4490-916E-2D82D5A61B18}" destId="{CAF29D3E-AD5A-462A-BDBB-BD2880185485}" srcOrd="6" destOrd="0" presId="urn:microsoft.com/office/officeart/2005/8/layout/vList5"/>
    <dgm:cxn modelId="{2FF92E20-5014-4C1F-B204-0F60C63F96AA}" type="presParOf" srcId="{CAF29D3E-AD5A-462A-BDBB-BD2880185485}" destId="{E634375A-EB7B-4F10-BB74-4179E11AC83E}" srcOrd="0" destOrd="0" presId="urn:microsoft.com/office/officeart/2005/8/layout/vList5"/>
    <dgm:cxn modelId="{0D0CCB13-DEE0-4653-BFDE-4E93F894C3F7}" type="presParOf" srcId="{FF387EDA-A011-4490-916E-2D82D5A61B18}" destId="{2F477F26-F8DB-46D2-88F9-8C1E8EA5A60D}" srcOrd="7" destOrd="0" presId="urn:microsoft.com/office/officeart/2005/8/layout/vList5"/>
    <dgm:cxn modelId="{7790CF40-05E0-4DFA-BA7D-7978AF432597}" type="presParOf" srcId="{FF387EDA-A011-4490-916E-2D82D5A61B18}" destId="{0266E2FB-6FD7-45D8-A9CF-56B97B7CDE96}" srcOrd="8" destOrd="0" presId="urn:microsoft.com/office/officeart/2005/8/layout/vList5"/>
    <dgm:cxn modelId="{6A6417BE-FEE0-4B24-98AF-0EF1DA1AC22A}" type="presParOf" srcId="{0266E2FB-6FD7-45D8-A9CF-56B97B7CDE96}" destId="{F46B7CF4-BEC2-418C-ABA5-4073F06238BC}" srcOrd="0" destOrd="0" presId="urn:microsoft.com/office/officeart/2005/8/layout/vList5"/>
    <dgm:cxn modelId="{FF34E3A3-339C-4060-9B3F-530B1193D78E}" type="presParOf" srcId="{0266E2FB-6FD7-45D8-A9CF-56B97B7CDE96}" destId="{F02ED528-D395-4FF5-8DAA-658EE7D0DF3A}" srcOrd="1" destOrd="0" presId="urn:microsoft.com/office/officeart/2005/8/layout/vList5"/>
    <dgm:cxn modelId="{B7BB5155-DBB4-4083-9066-EEDDDC2131B3}" type="presParOf" srcId="{FF387EDA-A011-4490-916E-2D82D5A61B18}" destId="{2BCD9CED-D6E2-4B26-BBDB-E40925E863DB}" srcOrd="9" destOrd="0" presId="urn:microsoft.com/office/officeart/2005/8/layout/vList5"/>
    <dgm:cxn modelId="{6F56DF07-AC47-4EF9-A82E-7002B79519FD}" type="presParOf" srcId="{FF387EDA-A011-4490-916E-2D82D5A61B18}" destId="{F1D61117-F13D-432C-B166-8D8A7BD0F693}" srcOrd="10" destOrd="0" presId="urn:microsoft.com/office/officeart/2005/8/layout/vList5"/>
    <dgm:cxn modelId="{D7DEF6CF-6D56-4668-90BC-125F865FB52A}" type="presParOf" srcId="{F1D61117-F13D-432C-B166-8D8A7BD0F693}" destId="{CEC145F2-FA56-4E3A-B76C-C3546A4DC705}" srcOrd="0" destOrd="0" presId="urn:microsoft.com/office/officeart/2005/8/layout/vList5"/>
    <dgm:cxn modelId="{5D2A1FEA-B9CE-4D29-AC62-8E3A55206172}" type="presParOf" srcId="{FF387EDA-A011-4490-916E-2D82D5A61B18}" destId="{34093762-C4AC-408A-8CF6-640122693FB2}" srcOrd="11" destOrd="0" presId="urn:microsoft.com/office/officeart/2005/8/layout/vList5"/>
    <dgm:cxn modelId="{1143876F-25F2-40A5-9A86-42F69C86B8B4}" type="presParOf" srcId="{FF387EDA-A011-4490-916E-2D82D5A61B18}" destId="{F1FD8F72-D8AC-4A31-99CA-F8FB10A63824}" srcOrd="12" destOrd="0" presId="urn:microsoft.com/office/officeart/2005/8/layout/vList5"/>
    <dgm:cxn modelId="{508B8657-B1C6-4F88-B18E-FEA84F16340B}" type="presParOf" srcId="{F1FD8F72-D8AC-4A31-99CA-F8FB10A63824}" destId="{86ED0760-0E14-461B-AF90-46D13ECA8BD0}" srcOrd="0" destOrd="0" presId="urn:microsoft.com/office/officeart/2005/8/layout/vList5"/>
    <dgm:cxn modelId="{4FA05087-C5F1-4C3A-8189-CB031F251B24}" type="presParOf" srcId="{F1FD8F72-D8AC-4A31-99CA-F8FB10A63824}" destId="{901FE20D-489C-47B7-9E07-7280C189C805}" srcOrd="1" destOrd="0" presId="urn:microsoft.com/office/officeart/2005/8/layout/vList5"/>
    <dgm:cxn modelId="{107CBEEA-B156-45D7-B4F7-FF3F1305C13A}" type="presParOf" srcId="{FF387EDA-A011-4490-916E-2D82D5A61B18}" destId="{7CC80D66-28CB-436D-84DE-D75BF3865982}" srcOrd="13" destOrd="0" presId="urn:microsoft.com/office/officeart/2005/8/layout/vList5"/>
    <dgm:cxn modelId="{C879F59E-F039-4CE7-8FC0-C4B0DCE488A9}" type="presParOf" srcId="{FF387EDA-A011-4490-916E-2D82D5A61B18}" destId="{37D5465B-5B08-4800-8805-4FECA1DDAEAB}" srcOrd="14" destOrd="0" presId="urn:microsoft.com/office/officeart/2005/8/layout/vList5"/>
    <dgm:cxn modelId="{9378DA54-7279-4319-B8DC-0A0B3961C8C9}" type="presParOf" srcId="{37D5465B-5B08-4800-8805-4FECA1DDAEAB}" destId="{B33FC45E-7E1C-4A56-B9D1-206A7E207C4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sz="2000" dirty="0"/>
            <a:t>Alguns substantivos têm forma de plural irregular.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sz="1400" dirty="0" err="1"/>
            <a:t>goose</a:t>
          </a:r>
          <a:r>
            <a:rPr lang="pt-BR" sz="1400" dirty="0"/>
            <a:t> – </a:t>
          </a:r>
          <a:r>
            <a:rPr lang="pt-BR" sz="1400" dirty="0" err="1"/>
            <a:t>geese</a:t>
          </a:r>
          <a:endParaRPr lang="pt-BR" sz="1400" dirty="0"/>
        </a:p>
        <a:p>
          <a:endParaRPr lang="pt-BR" sz="1400" dirty="0"/>
        </a:p>
        <a:p>
          <a:r>
            <a:rPr lang="pt-BR" sz="1400" dirty="0" err="1"/>
            <a:t>fish</a:t>
          </a:r>
          <a:r>
            <a:rPr lang="pt-BR" sz="1400" dirty="0"/>
            <a:t> – </a:t>
          </a:r>
          <a:r>
            <a:rPr lang="pt-BR" sz="1400" dirty="0" err="1"/>
            <a:t>fish</a:t>
          </a:r>
          <a:endParaRPr lang="pt-BR" sz="1400" dirty="0"/>
        </a:p>
        <a:p>
          <a:endParaRPr lang="pt-BR" sz="1400" dirty="0"/>
        </a:p>
        <a:p>
          <a:r>
            <a:rPr lang="pt-BR" sz="1400" dirty="0"/>
            <a:t>mouse - </a:t>
          </a:r>
          <a:r>
            <a:rPr lang="pt-BR" sz="1400" dirty="0" err="1"/>
            <a:t>mice</a:t>
          </a:r>
          <a:endParaRPr lang="pt-BR" sz="1400" dirty="0"/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3304AE23-9C3D-40E4-8667-5F7AA4DF117B}" type="pres">
      <dgm:prSet presAssocID="{C7334CC2-595E-4977-9023-24F256F95D16}" presName="theList" presStyleCnt="0">
        <dgm:presLayoutVars>
          <dgm:dir/>
          <dgm:animLvl val="lvl"/>
          <dgm:resizeHandles val="exact"/>
        </dgm:presLayoutVars>
      </dgm:prSet>
      <dgm:spPr/>
    </dgm:pt>
    <dgm:pt modelId="{EA9ECB81-5257-401E-8FEE-26F2D9B4E3E5}" type="pres">
      <dgm:prSet presAssocID="{CC4BF32C-EB97-40B0-8369-6C8C5C3D0A37}" presName="compNode" presStyleCnt="0"/>
      <dgm:spPr/>
    </dgm:pt>
    <dgm:pt modelId="{41E1C3A8-BCCF-4167-8F25-32E319A22C2E}" type="pres">
      <dgm:prSet presAssocID="{CC4BF32C-EB97-40B0-8369-6C8C5C3D0A37}" presName="aNode" presStyleLbl="bgShp" presStyleIdx="0" presStyleCnt="1" custLinFactNeighborX="10615" custLinFactNeighborY="9091"/>
      <dgm:spPr/>
    </dgm:pt>
    <dgm:pt modelId="{A13C8866-5B62-4BDB-BBF2-DE40092D29A9}" type="pres">
      <dgm:prSet presAssocID="{CC4BF32C-EB97-40B0-8369-6C8C5C3D0A37}" presName="textNode" presStyleLbl="bgShp" presStyleIdx="0" presStyleCnt="1"/>
      <dgm:spPr/>
    </dgm:pt>
    <dgm:pt modelId="{7BD5A8B4-8F3F-4DFE-9338-DA0B789B5F48}" type="pres">
      <dgm:prSet presAssocID="{CC4BF32C-EB97-40B0-8369-6C8C5C3D0A37}" presName="compChildNode" presStyleCnt="0"/>
      <dgm:spPr/>
    </dgm:pt>
    <dgm:pt modelId="{2B79F0AF-606E-4DF6-855C-797B37B907BC}" type="pres">
      <dgm:prSet presAssocID="{CC4BF32C-EB97-40B0-8369-6C8C5C3D0A37}" presName="theInnerList" presStyleCnt="0"/>
      <dgm:spPr/>
    </dgm:pt>
    <dgm:pt modelId="{0F3CE5EC-ECF0-4B1A-BBEC-28BFDD1EBC89}" type="pres">
      <dgm:prSet presAssocID="{A3996699-C4C5-49EB-B704-FE3E17879177}" presName="childNode" presStyleLbl="node1" presStyleIdx="0" presStyleCnt="1" custScaleY="68248">
        <dgm:presLayoutVars>
          <dgm:bulletEnabled val="1"/>
        </dgm:presLayoutVars>
      </dgm:prSet>
      <dgm:spPr/>
    </dgm:pt>
  </dgm:ptLst>
  <dgm:cxnLst>
    <dgm:cxn modelId="{15789F36-F3BE-4FFA-BE01-E90DF90CFA2B}" type="presOf" srcId="{A3996699-C4C5-49EB-B704-FE3E17879177}" destId="{0F3CE5EC-ECF0-4B1A-BBEC-28BFDD1EBC89}" srcOrd="0" destOrd="0" presId="urn:microsoft.com/office/officeart/2005/8/layout/lProcess2"/>
    <dgm:cxn modelId="{CB157563-5FC4-49C5-9F16-4E971CFAAAA1}" type="presOf" srcId="{CC4BF32C-EB97-40B0-8369-6C8C5C3D0A37}" destId="{A13C8866-5B62-4BDB-BBF2-DE40092D29A9}" srcOrd="1" destOrd="0" presId="urn:microsoft.com/office/officeart/2005/8/layout/lProcess2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5FBC7EA6-F92F-4163-97CB-E7A8C39C7F3F}" type="presOf" srcId="{CC4BF32C-EB97-40B0-8369-6C8C5C3D0A37}" destId="{41E1C3A8-BCCF-4167-8F25-32E319A22C2E}" srcOrd="0" destOrd="0" presId="urn:microsoft.com/office/officeart/2005/8/layout/lProcess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BE609DE1-5D7C-4C31-9DCD-FA3075A24846}" type="presOf" srcId="{C7334CC2-595E-4977-9023-24F256F95D16}" destId="{3304AE23-9C3D-40E4-8667-5F7AA4DF117B}" srcOrd="0" destOrd="0" presId="urn:microsoft.com/office/officeart/2005/8/layout/lProcess2"/>
    <dgm:cxn modelId="{D459AC07-125A-4960-8EE5-6D32D7E2099D}" type="presParOf" srcId="{3304AE23-9C3D-40E4-8667-5F7AA4DF117B}" destId="{EA9ECB81-5257-401E-8FEE-26F2D9B4E3E5}" srcOrd="0" destOrd="0" presId="urn:microsoft.com/office/officeart/2005/8/layout/lProcess2"/>
    <dgm:cxn modelId="{170012D6-9E60-4C7A-B100-889E27F05BA4}" type="presParOf" srcId="{EA9ECB81-5257-401E-8FEE-26F2D9B4E3E5}" destId="{41E1C3A8-BCCF-4167-8F25-32E319A22C2E}" srcOrd="0" destOrd="0" presId="urn:microsoft.com/office/officeart/2005/8/layout/lProcess2"/>
    <dgm:cxn modelId="{DA769A37-6DF7-46D2-8E5D-85B104BABF45}" type="presParOf" srcId="{EA9ECB81-5257-401E-8FEE-26F2D9B4E3E5}" destId="{A13C8866-5B62-4BDB-BBF2-DE40092D29A9}" srcOrd="1" destOrd="0" presId="urn:microsoft.com/office/officeart/2005/8/layout/lProcess2"/>
    <dgm:cxn modelId="{D90FDDDB-69DB-4CDF-8010-98326AF86788}" type="presParOf" srcId="{EA9ECB81-5257-401E-8FEE-26F2D9B4E3E5}" destId="{7BD5A8B4-8F3F-4DFE-9338-DA0B789B5F48}" srcOrd="2" destOrd="0" presId="urn:microsoft.com/office/officeart/2005/8/layout/lProcess2"/>
    <dgm:cxn modelId="{D1266006-8DED-4D97-980C-823ABD442F6E}" type="presParOf" srcId="{7BD5A8B4-8F3F-4DFE-9338-DA0B789B5F48}" destId="{2B79F0AF-606E-4DF6-855C-797B37B907BC}" srcOrd="0" destOrd="0" presId="urn:microsoft.com/office/officeart/2005/8/layout/lProcess2"/>
    <dgm:cxn modelId="{92B107B7-A1EF-471D-A334-D8BCA9DE5C04}" type="presParOf" srcId="{2B79F0AF-606E-4DF6-855C-797B37B907BC}" destId="{0F3CE5EC-ECF0-4B1A-BBEC-28BFDD1EBC8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 anchor="t"/>
        <a:lstStyle/>
        <a:p>
          <a:r>
            <a:rPr lang="pt-BR" sz="2800" b="1" dirty="0"/>
            <a:t>The</a:t>
          </a:r>
        </a:p>
        <a:p>
          <a:r>
            <a:rPr lang="pt-BR" sz="1400" b="0" dirty="0"/>
            <a:t>Usado para se referir a algo específico, no singular ou no plural.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sz="1400" dirty="0"/>
            <a:t>The </a:t>
          </a:r>
          <a:r>
            <a:rPr lang="pt-BR" sz="1400" dirty="0" err="1"/>
            <a:t>African</a:t>
          </a:r>
          <a:r>
            <a:rPr lang="pt-BR" sz="1400" dirty="0"/>
            <a:t> </a:t>
          </a:r>
          <a:r>
            <a:rPr lang="pt-BR" sz="1400" dirty="0" err="1"/>
            <a:t>elephant</a:t>
          </a:r>
          <a:r>
            <a:rPr lang="pt-BR" sz="1400" dirty="0"/>
            <a:t> </a:t>
          </a:r>
          <a:r>
            <a:rPr lang="pt-BR" sz="1400" dirty="0" err="1"/>
            <a:t>has</a:t>
          </a:r>
          <a:r>
            <a:rPr lang="pt-BR" sz="1400" dirty="0"/>
            <a:t> a </a:t>
          </a:r>
          <a:r>
            <a:rPr lang="pt-BR" sz="1400" dirty="0" err="1"/>
            <a:t>long</a:t>
          </a:r>
          <a:r>
            <a:rPr lang="pt-BR" sz="1400" dirty="0"/>
            <a:t> </a:t>
          </a:r>
          <a:r>
            <a:rPr lang="pt-BR" sz="1400" dirty="0" err="1"/>
            <a:t>trunk</a:t>
          </a:r>
          <a:r>
            <a:rPr lang="pt-BR" sz="1400" dirty="0"/>
            <a:t>. 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5B80DB0F-019B-4165-B672-1FA7089441F4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 anchor="t"/>
        <a:lstStyle/>
        <a:p>
          <a:r>
            <a:rPr lang="pt-BR" sz="2800" b="1" dirty="0"/>
            <a:t>A</a:t>
          </a:r>
        </a:p>
        <a:p>
          <a:r>
            <a:rPr lang="pt-BR" sz="1400" b="0" dirty="0"/>
            <a:t>Usado para se referir a algo não específico, no singular e antes de uma palavra que se inicia com som de consoante.</a:t>
          </a:r>
        </a:p>
      </dgm:t>
    </dgm:pt>
    <dgm:pt modelId="{0B53B72F-3A25-4D6C-A350-37D4C082A53F}" type="parTrans" cxnId="{48B2D112-9219-4E4C-9A55-132AD34D3B3B}">
      <dgm:prSet/>
      <dgm:spPr/>
      <dgm:t>
        <a:bodyPr/>
        <a:lstStyle/>
        <a:p>
          <a:endParaRPr lang="pt-BR"/>
        </a:p>
      </dgm:t>
    </dgm:pt>
    <dgm:pt modelId="{18E88DBF-9889-4D15-9D0C-83BFE8AAE7A6}" type="sibTrans" cxnId="{48B2D112-9219-4E4C-9A55-132AD34D3B3B}">
      <dgm:prSet/>
      <dgm:spPr/>
      <dgm:t>
        <a:bodyPr/>
        <a:lstStyle/>
        <a:p>
          <a:endParaRPr lang="pt-BR"/>
        </a:p>
      </dgm:t>
    </dgm:pt>
    <dgm:pt modelId="{FC822F22-BCE8-4FCD-9B75-C808AC7C47A4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sz="1400" dirty="0"/>
            <a:t>A </a:t>
          </a:r>
          <a:r>
            <a:rPr lang="pt-BR" sz="1400" dirty="0" err="1"/>
            <a:t>fly</a:t>
          </a:r>
          <a:r>
            <a:rPr lang="pt-BR" sz="1400" dirty="0"/>
            <a:t> </a:t>
          </a:r>
          <a:r>
            <a:rPr lang="pt-BR" sz="1400" dirty="0" err="1"/>
            <a:t>has</a:t>
          </a:r>
          <a:r>
            <a:rPr lang="pt-BR" sz="1400" dirty="0"/>
            <a:t> </a:t>
          </a:r>
          <a:r>
            <a:rPr lang="pt-BR" sz="1400" dirty="0" err="1"/>
            <a:t>wings</a:t>
          </a:r>
          <a:r>
            <a:rPr lang="pt-BR" sz="1400" dirty="0"/>
            <a:t>.</a:t>
          </a:r>
        </a:p>
      </dgm:t>
    </dgm:pt>
    <dgm:pt modelId="{7C842DCA-5B6B-4DAC-B8D0-2836899848D5}" type="parTrans" cxnId="{A176EE90-2088-4C98-A541-0C220F3207C2}">
      <dgm:prSet/>
      <dgm:spPr/>
      <dgm:t>
        <a:bodyPr/>
        <a:lstStyle/>
        <a:p>
          <a:endParaRPr lang="pt-BR"/>
        </a:p>
      </dgm:t>
    </dgm:pt>
    <dgm:pt modelId="{95C17A1A-AF5F-4F9A-BE2B-E4E3C00E1EA9}" type="sibTrans" cxnId="{A176EE90-2088-4C98-A541-0C220F3207C2}">
      <dgm:prSet/>
      <dgm:spPr/>
      <dgm:t>
        <a:bodyPr/>
        <a:lstStyle/>
        <a:p>
          <a:endParaRPr lang="pt-BR"/>
        </a:p>
      </dgm:t>
    </dgm:pt>
    <dgm:pt modelId="{779B315E-124D-4836-8862-598A0C19F565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 anchor="t"/>
        <a:lstStyle/>
        <a:p>
          <a:r>
            <a:rPr lang="pt-BR" sz="2800" b="1" dirty="0" err="1"/>
            <a:t>An</a:t>
          </a:r>
          <a:endParaRPr lang="pt-BR" sz="2800" b="1" dirty="0"/>
        </a:p>
        <a:p>
          <a:r>
            <a:rPr lang="pt-BR" sz="1400" b="0" dirty="0"/>
            <a:t>Usado para se referir a algo não específico, no singular e antes de uma palavra que se inicia com som de vogal.</a:t>
          </a:r>
        </a:p>
      </dgm:t>
    </dgm:pt>
    <dgm:pt modelId="{516320CB-900D-4F23-AB25-412DDE38AD15}" type="parTrans" cxnId="{0C2F3324-984F-48ED-AEBF-89FD679CEA68}">
      <dgm:prSet/>
      <dgm:spPr/>
      <dgm:t>
        <a:bodyPr/>
        <a:lstStyle/>
        <a:p>
          <a:endParaRPr lang="pt-BR"/>
        </a:p>
      </dgm:t>
    </dgm:pt>
    <dgm:pt modelId="{35B9B64B-3258-45F5-BD54-B97504368518}" type="sibTrans" cxnId="{0C2F3324-984F-48ED-AEBF-89FD679CEA68}">
      <dgm:prSet/>
      <dgm:spPr/>
      <dgm:t>
        <a:bodyPr/>
        <a:lstStyle/>
        <a:p>
          <a:endParaRPr lang="pt-BR"/>
        </a:p>
      </dgm:t>
    </dgm:pt>
    <dgm:pt modelId="{086E1DEB-5BCA-4863-A142-C403C97D628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r>
            <a:rPr lang="pt-BR" sz="1400" dirty="0" err="1"/>
            <a:t>An</a:t>
          </a:r>
          <a:r>
            <a:rPr lang="pt-BR" sz="1400" dirty="0"/>
            <a:t> </a:t>
          </a:r>
          <a:r>
            <a:rPr lang="pt-BR" sz="1400" dirty="0" err="1"/>
            <a:t>octopus</a:t>
          </a:r>
          <a:r>
            <a:rPr lang="pt-BR" sz="1400" dirty="0"/>
            <a:t> </a:t>
          </a:r>
          <a:r>
            <a:rPr lang="pt-BR" sz="1400" dirty="0" err="1"/>
            <a:t>lives</a:t>
          </a:r>
          <a:r>
            <a:rPr lang="pt-BR" sz="1400" dirty="0"/>
            <a:t> in </a:t>
          </a:r>
          <a:r>
            <a:rPr lang="pt-BR" sz="1400" dirty="0" err="1"/>
            <a:t>the</a:t>
          </a:r>
          <a:r>
            <a:rPr lang="pt-BR" sz="1400" dirty="0"/>
            <a:t> ocean.</a:t>
          </a:r>
        </a:p>
      </dgm:t>
    </dgm:pt>
    <dgm:pt modelId="{980238F1-F049-4863-8AB6-B72400B1FA64}" type="parTrans" cxnId="{D6BCB41D-956B-4C8D-A0C2-5EAB98B044CE}">
      <dgm:prSet/>
      <dgm:spPr/>
      <dgm:t>
        <a:bodyPr/>
        <a:lstStyle/>
        <a:p>
          <a:endParaRPr lang="pt-BR"/>
        </a:p>
      </dgm:t>
    </dgm:pt>
    <dgm:pt modelId="{E3DBC7D3-3274-433F-A855-10AC1034EAB4}" type="sibTrans" cxnId="{D6BCB41D-956B-4C8D-A0C2-5EAB98B044CE}">
      <dgm:prSet/>
      <dgm:spPr/>
      <dgm:t>
        <a:bodyPr/>
        <a:lstStyle/>
        <a:p>
          <a:endParaRPr lang="pt-BR"/>
        </a:p>
      </dgm:t>
    </dgm:pt>
    <dgm:pt modelId="{3304AE23-9C3D-40E4-8667-5F7AA4DF117B}" type="pres">
      <dgm:prSet presAssocID="{C7334CC2-595E-4977-9023-24F256F95D16}" presName="theList" presStyleCnt="0">
        <dgm:presLayoutVars>
          <dgm:dir/>
          <dgm:animLvl val="lvl"/>
          <dgm:resizeHandles val="exact"/>
        </dgm:presLayoutVars>
      </dgm:prSet>
      <dgm:spPr/>
    </dgm:pt>
    <dgm:pt modelId="{EA9ECB81-5257-401E-8FEE-26F2D9B4E3E5}" type="pres">
      <dgm:prSet presAssocID="{CC4BF32C-EB97-40B0-8369-6C8C5C3D0A37}" presName="compNode" presStyleCnt="0"/>
      <dgm:spPr/>
    </dgm:pt>
    <dgm:pt modelId="{41E1C3A8-BCCF-4167-8F25-32E319A22C2E}" type="pres">
      <dgm:prSet presAssocID="{CC4BF32C-EB97-40B0-8369-6C8C5C3D0A37}" presName="aNode" presStyleLbl="bgShp" presStyleIdx="0" presStyleCnt="3" custLinFactNeighborX="4595" custLinFactNeighborY="-552"/>
      <dgm:spPr/>
    </dgm:pt>
    <dgm:pt modelId="{A13C8866-5B62-4BDB-BBF2-DE40092D29A9}" type="pres">
      <dgm:prSet presAssocID="{CC4BF32C-EB97-40B0-8369-6C8C5C3D0A37}" presName="textNode" presStyleLbl="bgShp" presStyleIdx="0" presStyleCnt="3"/>
      <dgm:spPr/>
    </dgm:pt>
    <dgm:pt modelId="{7BD5A8B4-8F3F-4DFE-9338-DA0B789B5F48}" type="pres">
      <dgm:prSet presAssocID="{CC4BF32C-EB97-40B0-8369-6C8C5C3D0A37}" presName="compChildNode" presStyleCnt="0"/>
      <dgm:spPr/>
    </dgm:pt>
    <dgm:pt modelId="{2B79F0AF-606E-4DF6-855C-797B37B907BC}" type="pres">
      <dgm:prSet presAssocID="{CC4BF32C-EB97-40B0-8369-6C8C5C3D0A37}" presName="theInnerList" presStyleCnt="0"/>
      <dgm:spPr/>
    </dgm:pt>
    <dgm:pt modelId="{0F3CE5EC-ECF0-4B1A-BBEC-28BFDD1EBC89}" type="pres">
      <dgm:prSet presAssocID="{A3996699-C4C5-49EB-B704-FE3E17879177}" presName="childNode" presStyleLbl="node1" presStyleIdx="0" presStyleCnt="3" custScaleY="23134" custLinFactNeighborX="5744" custLinFactNeighborY="-26273">
        <dgm:presLayoutVars>
          <dgm:bulletEnabled val="1"/>
        </dgm:presLayoutVars>
      </dgm:prSet>
      <dgm:spPr/>
    </dgm:pt>
    <dgm:pt modelId="{0F2ABF77-0813-437B-86B4-5E7F1A296C1A}" type="pres">
      <dgm:prSet presAssocID="{CC4BF32C-EB97-40B0-8369-6C8C5C3D0A37}" presName="aSpace" presStyleCnt="0"/>
      <dgm:spPr/>
    </dgm:pt>
    <dgm:pt modelId="{C9FA179E-A6EB-4799-BE59-E97CE21AB98D}" type="pres">
      <dgm:prSet presAssocID="{5B80DB0F-019B-4165-B672-1FA7089441F4}" presName="compNode" presStyleCnt="0"/>
      <dgm:spPr/>
    </dgm:pt>
    <dgm:pt modelId="{A5CFB21B-6018-4FC0-8448-F3919FC26E2F}" type="pres">
      <dgm:prSet presAssocID="{5B80DB0F-019B-4165-B672-1FA7089441F4}" presName="aNode" presStyleLbl="bgShp" presStyleIdx="1" presStyleCnt="3" custLinFactNeighborX="-770"/>
      <dgm:spPr/>
    </dgm:pt>
    <dgm:pt modelId="{AD742FE1-D48C-4811-9D8A-32727656DCC3}" type="pres">
      <dgm:prSet presAssocID="{5B80DB0F-019B-4165-B672-1FA7089441F4}" presName="textNode" presStyleLbl="bgShp" presStyleIdx="1" presStyleCnt="3"/>
      <dgm:spPr/>
    </dgm:pt>
    <dgm:pt modelId="{4AD40318-F9E8-4C84-9F29-9FEA11ABEA06}" type="pres">
      <dgm:prSet presAssocID="{5B80DB0F-019B-4165-B672-1FA7089441F4}" presName="compChildNode" presStyleCnt="0"/>
      <dgm:spPr/>
    </dgm:pt>
    <dgm:pt modelId="{5384464B-AB83-4733-ABE6-FF73DE27C34B}" type="pres">
      <dgm:prSet presAssocID="{5B80DB0F-019B-4165-B672-1FA7089441F4}" presName="theInnerList" presStyleCnt="0"/>
      <dgm:spPr/>
    </dgm:pt>
    <dgm:pt modelId="{D43AA504-FB0D-449C-A786-7A508836D515}" type="pres">
      <dgm:prSet presAssocID="{FC822F22-BCE8-4FCD-9B75-C808AC7C47A4}" presName="childNode" presStyleLbl="node1" presStyleIdx="1" presStyleCnt="3" custScaleY="22646" custLinFactNeighborX="-719" custLinFactNeighborY="-25607">
        <dgm:presLayoutVars>
          <dgm:bulletEnabled val="1"/>
        </dgm:presLayoutVars>
      </dgm:prSet>
      <dgm:spPr/>
    </dgm:pt>
    <dgm:pt modelId="{1FF50421-EDE2-48AB-A062-9D401B55774A}" type="pres">
      <dgm:prSet presAssocID="{5B80DB0F-019B-4165-B672-1FA7089441F4}" presName="aSpace" presStyleCnt="0"/>
      <dgm:spPr/>
    </dgm:pt>
    <dgm:pt modelId="{2135C9B3-02AE-428F-A3AC-C9E6EECABE1E}" type="pres">
      <dgm:prSet presAssocID="{779B315E-124D-4836-8862-598A0C19F565}" presName="compNode" presStyleCnt="0"/>
      <dgm:spPr/>
    </dgm:pt>
    <dgm:pt modelId="{DC308029-843E-4C8F-AA9B-B9FE782DFBCD}" type="pres">
      <dgm:prSet presAssocID="{779B315E-124D-4836-8862-598A0C19F565}" presName="aNode" presStyleLbl="bgShp" presStyleIdx="2" presStyleCnt="3" custLinFactNeighborX="-5220" custLinFactNeighborY="-1519"/>
      <dgm:spPr/>
    </dgm:pt>
    <dgm:pt modelId="{6052200C-59BE-46BF-ACD3-5552DBA8AD8F}" type="pres">
      <dgm:prSet presAssocID="{779B315E-124D-4836-8862-598A0C19F565}" presName="textNode" presStyleLbl="bgShp" presStyleIdx="2" presStyleCnt="3"/>
      <dgm:spPr/>
    </dgm:pt>
    <dgm:pt modelId="{F53CC872-C755-4702-8E85-AF1F843C8C99}" type="pres">
      <dgm:prSet presAssocID="{779B315E-124D-4836-8862-598A0C19F565}" presName="compChildNode" presStyleCnt="0"/>
      <dgm:spPr/>
    </dgm:pt>
    <dgm:pt modelId="{92553530-F207-4D0A-966F-8AC736873718}" type="pres">
      <dgm:prSet presAssocID="{779B315E-124D-4836-8862-598A0C19F565}" presName="theInnerList" presStyleCnt="0"/>
      <dgm:spPr/>
    </dgm:pt>
    <dgm:pt modelId="{2E90C3D8-68EF-45E7-9E2D-E3C77DEDC49F}" type="pres">
      <dgm:prSet presAssocID="{086E1DEB-5BCA-4863-A142-C403C97D6287}" presName="childNode" presStyleLbl="node1" presStyleIdx="2" presStyleCnt="3" custScaleY="22647" custLinFactNeighborX="-6625" custLinFactNeighborY="-24858">
        <dgm:presLayoutVars>
          <dgm:bulletEnabled val="1"/>
        </dgm:presLayoutVars>
      </dgm:prSet>
      <dgm:spPr/>
    </dgm:pt>
  </dgm:ptLst>
  <dgm:cxnLst>
    <dgm:cxn modelId="{E5B4E606-5760-4A69-A4CC-2B685BCD6D8D}" type="presOf" srcId="{FC822F22-BCE8-4FCD-9B75-C808AC7C47A4}" destId="{D43AA504-FB0D-449C-A786-7A508836D515}" srcOrd="0" destOrd="0" presId="urn:microsoft.com/office/officeart/2005/8/layout/lProcess2"/>
    <dgm:cxn modelId="{48B2D112-9219-4E4C-9A55-132AD34D3B3B}" srcId="{C7334CC2-595E-4977-9023-24F256F95D16}" destId="{5B80DB0F-019B-4165-B672-1FA7089441F4}" srcOrd="1" destOrd="0" parTransId="{0B53B72F-3A25-4D6C-A350-37D4C082A53F}" sibTransId="{18E88DBF-9889-4D15-9D0C-83BFE8AAE7A6}"/>
    <dgm:cxn modelId="{D6BCB41D-956B-4C8D-A0C2-5EAB98B044CE}" srcId="{779B315E-124D-4836-8862-598A0C19F565}" destId="{086E1DEB-5BCA-4863-A142-C403C97D6287}" srcOrd="0" destOrd="0" parTransId="{980238F1-F049-4863-8AB6-B72400B1FA64}" sibTransId="{E3DBC7D3-3274-433F-A855-10AC1034EAB4}"/>
    <dgm:cxn modelId="{0C2F3324-984F-48ED-AEBF-89FD679CEA68}" srcId="{C7334CC2-595E-4977-9023-24F256F95D16}" destId="{779B315E-124D-4836-8862-598A0C19F565}" srcOrd="2" destOrd="0" parTransId="{516320CB-900D-4F23-AB25-412DDE38AD15}" sibTransId="{35B9B64B-3258-45F5-BD54-B97504368518}"/>
    <dgm:cxn modelId="{25C64F38-24C1-4E7F-9FB3-E10A1E0305B9}" type="presOf" srcId="{779B315E-124D-4836-8862-598A0C19F565}" destId="{DC308029-843E-4C8F-AA9B-B9FE782DFBCD}" srcOrd="0" destOrd="0" presId="urn:microsoft.com/office/officeart/2005/8/layout/lProcess2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5F65B67E-B1C9-43B4-8578-6BDC0FA04F3D}" type="presOf" srcId="{779B315E-124D-4836-8862-598A0C19F565}" destId="{6052200C-59BE-46BF-ACD3-5552DBA8AD8F}" srcOrd="1" destOrd="0" presId="urn:microsoft.com/office/officeart/2005/8/layout/lProcess2"/>
    <dgm:cxn modelId="{A176EE90-2088-4C98-A541-0C220F3207C2}" srcId="{5B80DB0F-019B-4165-B672-1FA7089441F4}" destId="{FC822F22-BCE8-4FCD-9B75-C808AC7C47A4}" srcOrd="0" destOrd="0" parTransId="{7C842DCA-5B6B-4DAC-B8D0-2836899848D5}" sibTransId="{95C17A1A-AF5F-4F9A-BE2B-E4E3C00E1EA9}"/>
    <dgm:cxn modelId="{48AE08A3-54C2-44EB-8342-D95F670CC434}" type="presOf" srcId="{A3996699-C4C5-49EB-B704-FE3E17879177}" destId="{0F3CE5EC-ECF0-4B1A-BBEC-28BFDD1EBC89}" srcOrd="0" destOrd="0" presId="urn:microsoft.com/office/officeart/2005/8/layout/lProcess2"/>
    <dgm:cxn modelId="{EEDB76A4-A7FB-4BC8-824D-12C1A22A536B}" type="presOf" srcId="{C7334CC2-595E-4977-9023-24F256F95D16}" destId="{3304AE23-9C3D-40E4-8667-5F7AA4DF117B}" srcOrd="0" destOrd="0" presId="urn:microsoft.com/office/officeart/2005/8/layout/lProcess2"/>
    <dgm:cxn modelId="{2DA9B2A7-C685-4F67-B115-593D62C185E0}" type="presOf" srcId="{5B80DB0F-019B-4165-B672-1FA7089441F4}" destId="{A5CFB21B-6018-4FC0-8448-F3919FC26E2F}" srcOrd="0" destOrd="0" presId="urn:microsoft.com/office/officeart/2005/8/layout/lProcess2"/>
    <dgm:cxn modelId="{52CF6EB1-E10A-4B71-AA62-D5C43DF9A021}" type="presOf" srcId="{086E1DEB-5BCA-4863-A142-C403C97D6287}" destId="{2E90C3D8-68EF-45E7-9E2D-E3C77DEDC49F}" srcOrd="0" destOrd="0" presId="urn:microsoft.com/office/officeart/2005/8/layout/lProcess2"/>
    <dgm:cxn modelId="{73588BB1-8006-4030-A227-7E7C35F21ED6}" type="presOf" srcId="{5B80DB0F-019B-4165-B672-1FA7089441F4}" destId="{AD742FE1-D48C-4811-9D8A-32727656DCC3}" srcOrd="1" destOrd="0" presId="urn:microsoft.com/office/officeart/2005/8/layout/lProcess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39A7AEEB-5096-4C72-8455-AD28FA4F86B1}" type="presOf" srcId="{CC4BF32C-EB97-40B0-8369-6C8C5C3D0A37}" destId="{A13C8866-5B62-4BDB-BBF2-DE40092D29A9}" srcOrd="1" destOrd="0" presId="urn:microsoft.com/office/officeart/2005/8/layout/lProcess2"/>
    <dgm:cxn modelId="{C7D00AF0-3EA2-4CF8-84BD-6277C4DCAB28}" type="presOf" srcId="{CC4BF32C-EB97-40B0-8369-6C8C5C3D0A37}" destId="{41E1C3A8-BCCF-4167-8F25-32E319A22C2E}" srcOrd="0" destOrd="0" presId="urn:microsoft.com/office/officeart/2005/8/layout/lProcess2"/>
    <dgm:cxn modelId="{AC48A704-3ECC-4EAF-B3B9-D4D791027FF6}" type="presParOf" srcId="{3304AE23-9C3D-40E4-8667-5F7AA4DF117B}" destId="{EA9ECB81-5257-401E-8FEE-26F2D9B4E3E5}" srcOrd="0" destOrd="0" presId="urn:microsoft.com/office/officeart/2005/8/layout/lProcess2"/>
    <dgm:cxn modelId="{E92DF0CF-95A7-40DF-B9EB-43F2EA7DB3CD}" type="presParOf" srcId="{EA9ECB81-5257-401E-8FEE-26F2D9B4E3E5}" destId="{41E1C3A8-BCCF-4167-8F25-32E319A22C2E}" srcOrd="0" destOrd="0" presId="urn:microsoft.com/office/officeart/2005/8/layout/lProcess2"/>
    <dgm:cxn modelId="{D6697662-70E4-4796-8ED4-E195534F44BF}" type="presParOf" srcId="{EA9ECB81-5257-401E-8FEE-26F2D9B4E3E5}" destId="{A13C8866-5B62-4BDB-BBF2-DE40092D29A9}" srcOrd="1" destOrd="0" presId="urn:microsoft.com/office/officeart/2005/8/layout/lProcess2"/>
    <dgm:cxn modelId="{7FDB0768-C952-4C54-AEC4-5A43F0768F0C}" type="presParOf" srcId="{EA9ECB81-5257-401E-8FEE-26F2D9B4E3E5}" destId="{7BD5A8B4-8F3F-4DFE-9338-DA0B789B5F48}" srcOrd="2" destOrd="0" presId="urn:microsoft.com/office/officeart/2005/8/layout/lProcess2"/>
    <dgm:cxn modelId="{47292BA7-E65B-4995-AD27-34F42772D736}" type="presParOf" srcId="{7BD5A8B4-8F3F-4DFE-9338-DA0B789B5F48}" destId="{2B79F0AF-606E-4DF6-855C-797B37B907BC}" srcOrd="0" destOrd="0" presId="urn:microsoft.com/office/officeart/2005/8/layout/lProcess2"/>
    <dgm:cxn modelId="{83E644BD-784B-403F-836C-7162465E8028}" type="presParOf" srcId="{2B79F0AF-606E-4DF6-855C-797B37B907BC}" destId="{0F3CE5EC-ECF0-4B1A-BBEC-28BFDD1EBC89}" srcOrd="0" destOrd="0" presId="urn:microsoft.com/office/officeart/2005/8/layout/lProcess2"/>
    <dgm:cxn modelId="{7137AB83-3473-4BF1-AE27-316ADC2D463B}" type="presParOf" srcId="{3304AE23-9C3D-40E4-8667-5F7AA4DF117B}" destId="{0F2ABF77-0813-437B-86B4-5E7F1A296C1A}" srcOrd="1" destOrd="0" presId="urn:microsoft.com/office/officeart/2005/8/layout/lProcess2"/>
    <dgm:cxn modelId="{9EAFE16F-156C-47E9-915D-45C1642A9B40}" type="presParOf" srcId="{3304AE23-9C3D-40E4-8667-5F7AA4DF117B}" destId="{C9FA179E-A6EB-4799-BE59-E97CE21AB98D}" srcOrd="2" destOrd="0" presId="urn:microsoft.com/office/officeart/2005/8/layout/lProcess2"/>
    <dgm:cxn modelId="{DB28E8E1-B0D2-4D2D-ABB3-DAF228DDC35E}" type="presParOf" srcId="{C9FA179E-A6EB-4799-BE59-E97CE21AB98D}" destId="{A5CFB21B-6018-4FC0-8448-F3919FC26E2F}" srcOrd="0" destOrd="0" presId="urn:microsoft.com/office/officeart/2005/8/layout/lProcess2"/>
    <dgm:cxn modelId="{10FD022B-223A-4410-A051-BD462724CF87}" type="presParOf" srcId="{C9FA179E-A6EB-4799-BE59-E97CE21AB98D}" destId="{AD742FE1-D48C-4811-9D8A-32727656DCC3}" srcOrd="1" destOrd="0" presId="urn:microsoft.com/office/officeart/2005/8/layout/lProcess2"/>
    <dgm:cxn modelId="{1586232D-B8B5-4083-BD08-80FB72FA29EE}" type="presParOf" srcId="{C9FA179E-A6EB-4799-BE59-E97CE21AB98D}" destId="{4AD40318-F9E8-4C84-9F29-9FEA11ABEA06}" srcOrd="2" destOrd="0" presId="urn:microsoft.com/office/officeart/2005/8/layout/lProcess2"/>
    <dgm:cxn modelId="{A074F1F5-38E9-4386-AB2E-086330DA03BF}" type="presParOf" srcId="{4AD40318-F9E8-4C84-9F29-9FEA11ABEA06}" destId="{5384464B-AB83-4733-ABE6-FF73DE27C34B}" srcOrd="0" destOrd="0" presId="urn:microsoft.com/office/officeart/2005/8/layout/lProcess2"/>
    <dgm:cxn modelId="{DFB7B836-FAA2-4DBB-BDE4-388B1E153516}" type="presParOf" srcId="{5384464B-AB83-4733-ABE6-FF73DE27C34B}" destId="{D43AA504-FB0D-449C-A786-7A508836D515}" srcOrd="0" destOrd="0" presId="urn:microsoft.com/office/officeart/2005/8/layout/lProcess2"/>
    <dgm:cxn modelId="{0285C4EE-39A7-4D28-A2CA-CDFCD5B8837C}" type="presParOf" srcId="{3304AE23-9C3D-40E4-8667-5F7AA4DF117B}" destId="{1FF50421-EDE2-48AB-A062-9D401B55774A}" srcOrd="3" destOrd="0" presId="urn:microsoft.com/office/officeart/2005/8/layout/lProcess2"/>
    <dgm:cxn modelId="{F63BA612-E970-4AE1-ACF2-6BBCE1D59EA6}" type="presParOf" srcId="{3304AE23-9C3D-40E4-8667-5F7AA4DF117B}" destId="{2135C9B3-02AE-428F-A3AC-C9E6EECABE1E}" srcOrd="4" destOrd="0" presId="urn:microsoft.com/office/officeart/2005/8/layout/lProcess2"/>
    <dgm:cxn modelId="{9C8AFC34-824D-4CE9-8378-AD40DC7D3506}" type="presParOf" srcId="{2135C9B3-02AE-428F-A3AC-C9E6EECABE1E}" destId="{DC308029-843E-4C8F-AA9B-B9FE782DFBCD}" srcOrd="0" destOrd="0" presId="urn:microsoft.com/office/officeart/2005/8/layout/lProcess2"/>
    <dgm:cxn modelId="{1CFDE661-CFDF-440C-B8D0-EF690F92CA17}" type="presParOf" srcId="{2135C9B3-02AE-428F-A3AC-C9E6EECABE1E}" destId="{6052200C-59BE-46BF-ACD3-5552DBA8AD8F}" srcOrd="1" destOrd="0" presId="urn:microsoft.com/office/officeart/2005/8/layout/lProcess2"/>
    <dgm:cxn modelId="{8E2A67DF-EDA9-4836-9001-AA5830978FF4}" type="presParOf" srcId="{2135C9B3-02AE-428F-A3AC-C9E6EECABE1E}" destId="{F53CC872-C755-4702-8E85-AF1F843C8C99}" srcOrd="2" destOrd="0" presId="urn:microsoft.com/office/officeart/2005/8/layout/lProcess2"/>
    <dgm:cxn modelId="{68D10660-C924-4342-A686-C905DF056D0B}" type="presParOf" srcId="{F53CC872-C755-4702-8E85-AF1F843C8C99}" destId="{92553530-F207-4D0A-966F-8AC736873718}" srcOrd="0" destOrd="0" presId="urn:microsoft.com/office/officeart/2005/8/layout/lProcess2"/>
    <dgm:cxn modelId="{98134D04-3EA4-4C20-88A9-384F14F64CD3}" type="presParOf" srcId="{92553530-F207-4D0A-966F-8AC736873718}" destId="{2E90C3D8-68EF-45E7-9E2D-E3C77DEDC49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D026F-AD17-4704-BFE9-C417EDEF299C}">
      <dsp:nvSpPr>
        <dsp:cNvPr id="0" name=""/>
        <dsp:cNvSpPr/>
      </dsp:nvSpPr>
      <dsp:spPr>
        <a:xfrm rot="5400000">
          <a:off x="4974383" y="-2356940"/>
          <a:ext cx="308419" cy="5099660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Na maioria dos substantivos, adiciona-se -s ao final.</a:t>
          </a:r>
        </a:p>
      </dsp:txBody>
      <dsp:txXfrm rot="-5400000">
        <a:off x="2578763" y="53736"/>
        <a:ext cx="5084604" cy="278307"/>
      </dsp:txXfrm>
    </dsp:sp>
    <dsp:sp modelId="{4A35CA48-4BA3-4352-8302-0D4A982001C5}">
      <dsp:nvSpPr>
        <dsp:cNvPr id="0" name=""/>
        <dsp:cNvSpPr/>
      </dsp:nvSpPr>
      <dsp:spPr>
        <a:xfrm>
          <a:off x="289710" y="127"/>
          <a:ext cx="2289052" cy="38552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+s</a:t>
          </a:r>
        </a:p>
      </dsp:txBody>
      <dsp:txXfrm>
        <a:off x="308530" y="18947"/>
        <a:ext cx="2251412" cy="347884"/>
      </dsp:txXfrm>
    </dsp:sp>
    <dsp:sp modelId="{AE11E35F-9621-4167-99E4-70FF0C3DFECC}">
      <dsp:nvSpPr>
        <dsp:cNvPr id="0" name=""/>
        <dsp:cNvSpPr/>
      </dsp:nvSpPr>
      <dsp:spPr>
        <a:xfrm>
          <a:off x="2632864" y="394750"/>
          <a:ext cx="2792312" cy="385524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>
              <a:solidFill>
                <a:schemeClr val="tx1"/>
              </a:solidFill>
            </a:rPr>
            <a:t>dog</a:t>
          </a:r>
          <a:r>
            <a:rPr lang="pt-BR" sz="1400" kern="1200" dirty="0">
              <a:solidFill>
                <a:schemeClr val="tx1"/>
              </a:solidFill>
            </a:rPr>
            <a:t> - </a:t>
          </a:r>
          <a:r>
            <a:rPr lang="pt-BR" sz="1400" kern="1200" dirty="0" err="1">
              <a:solidFill>
                <a:schemeClr val="tx1"/>
              </a:solidFill>
            </a:rPr>
            <a:t>dogs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2651684" y="413570"/>
        <a:ext cx="2754672" cy="347884"/>
      </dsp:txXfrm>
    </dsp:sp>
    <dsp:sp modelId="{3EC36C6B-17DB-472A-82F8-ABBA7BB5D0FF}">
      <dsp:nvSpPr>
        <dsp:cNvPr id="0" name=""/>
        <dsp:cNvSpPr/>
      </dsp:nvSpPr>
      <dsp:spPr>
        <a:xfrm rot="5400000">
          <a:off x="4974469" y="-1547338"/>
          <a:ext cx="308419" cy="5099660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Em substantivos terminados em -x, -</a:t>
          </a:r>
          <a:r>
            <a:rPr lang="pt-BR" sz="1200" kern="1200" dirty="0" err="1"/>
            <a:t>ch</a:t>
          </a:r>
          <a:r>
            <a:rPr lang="pt-BR" sz="1200" kern="1200" dirty="0"/>
            <a:t>, -</a:t>
          </a:r>
          <a:r>
            <a:rPr lang="pt-BR" sz="1200" kern="1200" dirty="0" err="1"/>
            <a:t>sh</a:t>
          </a:r>
          <a:r>
            <a:rPr lang="pt-BR" sz="1200" kern="1200" dirty="0"/>
            <a:t>, -o, -s ou -z, adiciona-se -es.</a:t>
          </a:r>
        </a:p>
      </dsp:txBody>
      <dsp:txXfrm rot="-5400000">
        <a:off x="2578849" y="863338"/>
        <a:ext cx="5084604" cy="278307"/>
      </dsp:txXfrm>
    </dsp:sp>
    <dsp:sp modelId="{2A36943C-0775-44C6-A57C-89596DC3AA78}">
      <dsp:nvSpPr>
        <dsp:cNvPr id="0" name=""/>
        <dsp:cNvSpPr/>
      </dsp:nvSpPr>
      <dsp:spPr>
        <a:xfrm>
          <a:off x="289710" y="809729"/>
          <a:ext cx="2289138" cy="38552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+es</a:t>
          </a:r>
        </a:p>
      </dsp:txBody>
      <dsp:txXfrm>
        <a:off x="308530" y="828549"/>
        <a:ext cx="2251498" cy="347884"/>
      </dsp:txXfrm>
    </dsp:sp>
    <dsp:sp modelId="{E634375A-EB7B-4F10-BB74-4179E11AC83E}">
      <dsp:nvSpPr>
        <dsp:cNvPr id="0" name=""/>
        <dsp:cNvSpPr/>
      </dsp:nvSpPr>
      <dsp:spPr>
        <a:xfrm>
          <a:off x="2632864" y="1214530"/>
          <a:ext cx="2868559" cy="385524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>
              <a:solidFill>
                <a:schemeClr val="tx1"/>
              </a:solidFill>
            </a:rPr>
            <a:t>octopus</a:t>
          </a:r>
          <a:r>
            <a:rPr lang="pt-BR" sz="1400" kern="1200" dirty="0">
              <a:solidFill>
                <a:schemeClr val="tx1"/>
              </a:solidFill>
            </a:rPr>
            <a:t> - </a:t>
          </a:r>
          <a:r>
            <a:rPr lang="pt-BR" sz="1400" kern="1200" dirty="0" err="1">
              <a:solidFill>
                <a:schemeClr val="tx1"/>
              </a:solidFill>
            </a:rPr>
            <a:t>octopuses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2651684" y="1233350"/>
        <a:ext cx="2830919" cy="347884"/>
      </dsp:txXfrm>
    </dsp:sp>
    <dsp:sp modelId="{F02ED528-D395-4FF5-8DAA-658EE7D0DF3A}">
      <dsp:nvSpPr>
        <dsp:cNvPr id="0" name=""/>
        <dsp:cNvSpPr/>
      </dsp:nvSpPr>
      <dsp:spPr>
        <a:xfrm rot="5400000">
          <a:off x="4974469" y="-737736"/>
          <a:ext cx="308419" cy="5099660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Em substantivos terminados em -y antes de consoante, troca-se o -y por -</a:t>
          </a:r>
          <a:r>
            <a:rPr lang="pt-BR" sz="1200" kern="1200" dirty="0" err="1"/>
            <a:t>ies</a:t>
          </a:r>
          <a:r>
            <a:rPr lang="pt-BR" sz="1200" kern="1200" dirty="0"/>
            <a:t>.</a:t>
          </a:r>
        </a:p>
      </dsp:txBody>
      <dsp:txXfrm rot="-5400000">
        <a:off x="2578849" y="1672940"/>
        <a:ext cx="5084604" cy="278307"/>
      </dsp:txXfrm>
    </dsp:sp>
    <dsp:sp modelId="{F46B7CF4-BEC2-418C-ABA5-4073F06238BC}">
      <dsp:nvSpPr>
        <dsp:cNvPr id="0" name=""/>
        <dsp:cNvSpPr/>
      </dsp:nvSpPr>
      <dsp:spPr>
        <a:xfrm>
          <a:off x="289710" y="1619331"/>
          <a:ext cx="2289138" cy="38552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+</a:t>
          </a:r>
          <a:r>
            <a:rPr lang="pt-BR" sz="2400" kern="1200" dirty="0" err="1"/>
            <a:t>ies</a:t>
          </a:r>
          <a:endParaRPr lang="pt-BR" sz="2400" kern="1200" dirty="0"/>
        </a:p>
      </dsp:txBody>
      <dsp:txXfrm>
        <a:off x="308530" y="1638151"/>
        <a:ext cx="2251498" cy="347884"/>
      </dsp:txXfrm>
    </dsp:sp>
    <dsp:sp modelId="{CEC145F2-FA56-4E3A-B76C-C3546A4DC705}">
      <dsp:nvSpPr>
        <dsp:cNvPr id="0" name=""/>
        <dsp:cNvSpPr/>
      </dsp:nvSpPr>
      <dsp:spPr>
        <a:xfrm>
          <a:off x="2657361" y="2009856"/>
          <a:ext cx="2868559" cy="385524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>
              <a:solidFill>
                <a:schemeClr val="tx1"/>
              </a:solidFill>
            </a:rPr>
            <a:t>fly</a:t>
          </a:r>
          <a:r>
            <a:rPr lang="pt-BR" sz="1400" kern="1200" dirty="0">
              <a:solidFill>
                <a:schemeClr val="tx1"/>
              </a:solidFill>
            </a:rPr>
            <a:t> - </a:t>
          </a:r>
          <a:r>
            <a:rPr lang="pt-BR" sz="1400" kern="1200" dirty="0" err="1">
              <a:solidFill>
                <a:schemeClr val="tx1"/>
              </a:solidFill>
            </a:rPr>
            <a:t>flies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2676181" y="2028676"/>
        <a:ext cx="2830919" cy="347884"/>
      </dsp:txXfrm>
    </dsp:sp>
    <dsp:sp modelId="{901FE20D-489C-47B7-9E07-7280C189C805}">
      <dsp:nvSpPr>
        <dsp:cNvPr id="0" name=""/>
        <dsp:cNvSpPr/>
      </dsp:nvSpPr>
      <dsp:spPr>
        <a:xfrm rot="5400000">
          <a:off x="4974469" y="71865"/>
          <a:ext cx="308419" cy="5099660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Em substantivos terminados em -f ou -</a:t>
          </a:r>
          <a:r>
            <a:rPr lang="pt-BR" sz="1200" kern="1200" dirty="0" err="1"/>
            <a:t>fe</a:t>
          </a:r>
          <a:r>
            <a:rPr lang="pt-BR" sz="1200" kern="1200" dirty="0"/>
            <a:t>, troca-se -f ou -</a:t>
          </a:r>
          <a:r>
            <a:rPr lang="pt-BR" sz="1200" kern="1200" dirty="0" err="1"/>
            <a:t>fe</a:t>
          </a:r>
          <a:r>
            <a:rPr lang="pt-BR" sz="1200" kern="1200" dirty="0"/>
            <a:t> por -</a:t>
          </a:r>
          <a:r>
            <a:rPr lang="pt-BR" sz="1200" kern="1200" dirty="0" err="1"/>
            <a:t>ves</a:t>
          </a:r>
          <a:r>
            <a:rPr lang="pt-BR" sz="1200" i="1" kern="1200" dirty="0"/>
            <a:t>.</a:t>
          </a:r>
          <a:endParaRPr lang="pt-BR" sz="1200" kern="1200" dirty="0"/>
        </a:p>
      </dsp:txBody>
      <dsp:txXfrm rot="-5400000">
        <a:off x="2578849" y="2482541"/>
        <a:ext cx="5084604" cy="278307"/>
      </dsp:txXfrm>
    </dsp:sp>
    <dsp:sp modelId="{86ED0760-0E14-461B-AF90-46D13ECA8BD0}">
      <dsp:nvSpPr>
        <dsp:cNvPr id="0" name=""/>
        <dsp:cNvSpPr/>
      </dsp:nvSpPr>
      <dsp:spPr>
        <a:xfrm>
          <a:off x="289710" y="2428933"/>
          <a:ext cx="2289138" cy="385524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+</a:t>
          </a:r>
          <a:r>
            <a:rPr lang="pt-BR" sz="2400" kern="1200" dirty="0" err="1"/>
            <a:t>ves</a:t>
          </a:r>
          <a:endParaRPr lang="pt-BR" sz="2400" kern="1200" dirty="0"/>
        </a:p>
      </dsp:txBody>
      <dsp:txXfrm>
        <a:off x="308530" y="2447753"/>
        <a:ext cx="2251498" cy="347884"/>
      </dsp:txXfrm>
    </dsp:sp>
    <dsp:sp modelId="{B33FC45E-7E1C-4A56-B9D1-206A7E207C4D}">
      <dsp:nvSpPr>
        <dsp:cNvPr id="0" name=""/>
        <dsp:cNvSpPr/>
      </dsp:nvSpPr>
      <dsp:spPr>
        <a:xfrm>
          <a:off x="2681859" y="2809238"/>
          <a:ext cx="2868559" cy="385524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>
              <a:solidFill>
                <a:schemeClr val="tx1"/>
              </a:solidFill>
            </a:rPr>
            <a:t>wolf</a:t>
          </a:r>
          <a:r>
            <a:rPr lang="pt-BR" sz="1400" kern="1200" dirty="0">
              <a:solidFill>
                <a:schemeClr val="tx1"/>
              </a:solidFill>
            </a:rPr>
            <a:t> - </a:t>
          </a:r>
          <a:r>
            <a:rPr lang="pt-BR" sz="1400" kern="1200" dirty="0" err="1">
              <a:solidFill>
                <a:schemeClr val="tx1"/>
              </a:solidFill>
            </a:rPr>
            <a:t>wolves</a:t>
          </a:r>
          <a:endParaRPr lang="pt-BR" sz="1400" kern="1200" dirty="0">
            <a:solidFill>
              <a:schemeClr val="tx1"/>
            </a:solidFill>
          </a:endParaRPr>
        </a:p>
      </dsp:txBody>
      <dsp:txXfrm>
        <a:off x="2700679" y="2828058"/>
        <a:ext cx="2830919" cy="347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C3A8-BCCF-4167-8F25-32E319A22C2E}">
      <dsp:nvSpPr>
        <dsp:cNvPr id="0" name=""/>
        <dsp:cNvSpPr/>
      </dsp:nvSpPr>
      <dsp:spPr>
        <a:xfrm>
          <a:off x="0" y="0"/>
          <a:ext cx="2922814" cy="359228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Alguns substantivos têm forma de plural irregular.</a:t>
          </a:r>
        </a:p>
      </dsp:txBody>
      <dsp:txXfrm>
        <a:off x="0" y="0"/>
        <a:ext cx="2922814" cy="1077685"/>
      </dsp:txXfrm>
    </dsp:sp>
    <dsp:sp modelId="{0F3CE5EC-ECF0-4B1A-BBEC-28BFDD1EBC89}">
      <dsp:nvSpPr>
        <dsp:cNvPr id="0" name=""/>
        <dsp:cNvSpPr/>
      </dsp:nvSpPr>
      <dsp:spPr>
        <a:xfrm>
          <a:off x="292281" y="1448387"/>
          <a:ext cx="2338252" cy="159358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/>
            <a:t>goose</a:t>
          </a:r>
          <a:r>
            <a:rPr lang="pt-BR" sz="1400" kern="1200" dirty="0"/>
            <a:t> – </a:t>
          </a:r>
          <a:r>
            <a:rPr lang="pt-BR" sz="1400" kern="1200" dirty="0" err="1"/>
            <a:t>geese</a:t>
          </a:r>
          <a:endParaRPr lang="pt-B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/>
            <a:t>fish</a:t>
          </a:r>
          <a:r>
            <a:rPr lang="pt-BR" sz="1400" kern="1200" dirty="0"/>
            <a:t> – </a:t>
          </a:r>
          <a:r>
            <a:rPr lang="pt-BR" sz="1400" kern="1200" dirty="0" err="1"/>
            <a:t>fish</a:t>
          </a:r>
          <a:endParaRPr lang="pt-B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mouse - </a:t>
          </a:r>
          <a:r>
            <a:rPr lang="pt-BR" sz="1400" kern="1200" dirty="0" err="1"/>
            <a:t>mice</a:t>
          </a:r>
          <a:endParaRPr lang="pt-BR" sz="1400" kern="1200" dirty="0"/>
        </a:p>
      </dsp:txBody>
      <dsp:txXfrm>
        <a:off x="338955" y="1495061"/>
        <a:ext cx="2244904" cy="1500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C3A8-BCCF-4167-8F25-32E319A22C2E}">
      <dsp:nvSpPr>
        <dsp:cNvPr id="0" name=""/>
        <dsp:cNvSpPr/>
      </dsp:nvSpPr>
      <dsp:spPr>
        <a:xfrm>
          <a:off x="139392" y="0"/>
          <a:ext cx="3008387" cy="385354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The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/>
            <a:t>Usado para se referir a algo específico, no singular ou no plural.</a:t>
          </a:r>
        </a:p>
      </dsp:txBody>
      <dsp:txXfrm>
        <a:off x="139392" y="0"/>
        <a:ext cx="3008387" cy="1156062"/>
      </dsp:txXfrm>
    </dsp:sp>
    <dsp:sp modelId="{0F3CE5EC-ECF0-4B1A-BBEC-28BFDD1EBC89}">
      <dsp:nvSpPr>
        <dsp:cNvPr id="0" name=""/>
        <dsp:cNvSpPr/>
      </dsp:nvSpPr>
      <dsp:spPr>
        <a:xfrm>
          <a:off x="440237" y="1460646"/>
          <a:ext cx="2406710" cy="57946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The </a:t>
          </a:r>
          <a:r>
            <a:rPr lang="pt-BR" sz="1400" kern="1200" dirty="0" err="1"/>
            <a:t>African</a:t>
          </a:r>
          <a:r>
            <a:rPr lang="pt-BR" sz="1400" kern="1200" dirty="0"/>
            <a:t> </a:t>
          </a:r>
          <a:r>
            <a:rPr lang="pt-BR" sz="1400" kern="1200" dirty="0" err="1"/>
            <a:t>elephant</a:t>
          </a:r>
          <a:r>
            <a:rPr lang="pt-BR" sz="1400" kern="1200" dirty="0"/>
            <a:t> </a:t>
          </a:r>
          <a:r>
            <a:rPr lang="pt-BR" sz="1400" kern="1200" dirty="0" err="1"/>
            <a:t>has</a:t>
          </a:r>
          <a:r>
            <a:rPr lang="pt-BR" sz="1400" kern="1200" dirty="0"/>
            <a:t> a </a:t>
          </a:r>
          <a:r>
            <a:rPr lang="pt-BR" sz="1400" kern="1200" dirty="0" err="1"/>
            <a:t>long</a:t>
          </a:r>
          <a:r>
            <a:rPr lang="pt-BR" sz="1400" kern="1200" dirty="0"/>
            <a:t> </a:t>
          </a:r>
          <a:r>
            <a:rPr lang="pt-BR" sz="1400" kern="1200" dirty="0" err="1"/>
            <a:t>trunk</a:t>
          </a:r>
          <a:r>
            <a:rPr lang="pt-BR" sz="1400" kern="1200" dirty="0"/>
            <a:t>. </a:t>
          </a:r>
        </a:p>
      </dsp:txBody>
      <dsp:txXfrm>
        <a:off x="457209" y="1477618"/>
        <a:ext cx="2372766" cy="545516"/>
      </dsp:txXfrm>
    </dsp:sp>
    <dsp:sp modelId="{A5CFB21B-6018-4FC0-8448-F3919FC26E2F}">
      <dsp:nvSpPr>
        <dsp:cNvPr id="0" name=""/>
        <dsp:cNvSpPr/>
      </dsp:nvSpPr>
      <dsp:spPr>
        <a:xfrm>
          <a:off x="3212009" y="0"/>
          <a:ext cx="3008387" cy="385354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/>
            <a:t>Usado para se referir a algo não específico, no singular e antes de uma palavra que se inicia com som de consoante.</a:t>
          </a:r>
        </a:p>
      </dsp:txBody>
      <dsp:txXfrm>
        <a:off x="3212009" y="0"/>
        <a:ext cx="3008387" cy="1156062"/>
      </dsp:txXfrm>
    </dsp:sp>
    <dsp:sp modelId="{D43AA504-FB0D-449C-A786-7A508836D515}">
      <dsp:nvSpPr>
        <dsp:cNvPr id="0" name=""/>
        <dsp:cNvSpPr/>
      </dsp:nvSpPr>
      <dsp:spPr>
        <a:xfrm>
          <a:off x="3518708" y="1483439"/>
          <a:ext cx="2406710" cy="56723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A </a:t>
          </a:r>
          <a:r>
            <a:rPr lang="pt-BR" sz="1400" kern="1200" dirty="0" err="1"/>
            <a:t>fly</a:t>
          </a:r>
          <a:r>
            <a:rPr lang="pt-BR" sz="1400" kern="1200" dirty="0"/>
            <a:t> </a:t>
          </a:r>
          <a:r>
            <a:rPr lang="pt-BR" sz="1400" kern="1200" dirty="0" err="1"/>
            <a:t>has</a:t>
          </a:r>
          <a:r>
            <a:rPr lang="pt-BR" sz="1400" kern="1200" dirty="0"/>
            <a:t> </a:t>
          </a:r>
          <a:r>
            <a:rPr lang="pt-BR" sz="1400" kern="1200" dirty="0" err="1"/>
            <a:t>wings</a:t>
          </a:r>
          <a:r>
            <a:rPr lang="pt-BR" sz="1400" kern="1200" dirty="0"/>
            <a:t>.</a:t>
          </a:r>
        </a:p>
      </dsp:txBody>
      <dsp:txXfrm>
        <a:off x="3535322" y="1500053"/>
        <a:ext cx="2373482" cy="534009"/>
      </dsp:txXfrm>
    </dsp:sp>
    <dsp:sp modelId="{DC308029-843E-4C8F-AA9B-B9FE782DFBCD}">
      <dsp:nvSpPr>
        <dsp:cNvPr id="0" name=""/>
        <dsp:cNvSpPr/>
      </dsp:nvSpPr>
      <dsp:spPr>
        <a:xfrm>
          <a:off x="6312153" y="0"/>
          <a:ext cx="3008387" cy="385354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 err="1"/>
            <a:t>An</a:t>
          </a:r>
          <a:endParaRPr lang="pt-BR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kern="1200" dirty="0"/>
            <a:t>Usado para se referir a algo não específico, no singular e antes de uma palavra que se inicia com som de vogal.</a:t>
          </a:r>
        </a:p>
      </dsp:txBody>
      <dsp:txXfrm>
        <a:off x="6312153" y="0"/>
        <a:ext cx="3008387" cy="1156062"/>
      </dsp:txXfrm>
    </dsp:sp>
    <dsp:sp modelId="{2E90C3D8-68EF-45E7-9E2D-E3C77DEDC49F}">
      <dsp:nvSpPr>
        <dsp:cNvPr id="0" name=""/>
        <dsp:cNvSpPr/>
      </dsp:nvSpPr>
      <dsp:spPr>
        <a:xfrm>
          <a:off x="6610585" y="1502188"/>
          <a:ext cx="2406710" cy="56726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/>
            <a:t>An</a:t>
          </a:r>
          <a:r>
            <a:rPr lang="pt-BR" sz="1400" kern="1200" dirty="0"/>
            <a:t> </a:t>
          </a:r>
          <a:r>
            <a:rPr lang="pt-BR" sz="1400" kern="1200" dirty="0" err="1"/>
            <a:t>octopus</a:t>
          </a:r>
          <a:r>
            <a:rPr lang="pt-BR" sz="1400" kern="1200" dirty="0"/>
            <a:t> </a:t>
          </a:r>
          <a:r>
            <a:rPr lang="pt-BR" sz="1400" kern="1200" dirty="0" err="1"/>
            <a:t>lives</a:t>
          </a:r>
          <a:r>
            <a:rPr lang="pt-BR" sz="1400" kern="1200" dirty="0"/>
            <a:t> in </a:t>
          </a:r>
          <a:r>
            <a:rPr lang="pt-BR" sz="1400" kern="1200" dirty="0" err="1"/>
            <a:t>the</a:t>
          </a:r>
          <a:r>
            <a:rPr lang="pt-BR" sz="1400" kern="1200" dirty="0"/>
            <a:t> ocean.</a:t>
          </a:r>
        </a:p>
      </dsp:txBody>
      <dsp:txXfrm>
        <a:off x="6627200" y="1518803"/>
        <a:ext cx="2373480" cy="534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53"/>
          <a:stretch/>
        </p:blipFill>
        <p:spPr bwMode="auto">
          <a:xfrm>
            <a:off x="0" y="-35658"/>
            <a:ext cx="12192000" cy="68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7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4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31168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Anúncio de propaganda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677" y="2518682"/>
            <a:ext cx="4509407" cy="2771775"/>
          </a:xfrm>
        </p:spPr>
        <p:txBody>
          <a:bodyPr>
            <a:normAutofit fontScale="92500"/>
          </a:bodyPr>
          <a:lstStyle/>
          <a:p>
            <a:r>
              <a:rPr lang="pt-BR" dirty="0"/>
              <a:t>O anúncio de propaganda promove uma ideia para conscientizar o leitor. Ele é composto de texto e imagens. Pode apresentar a logomarca do responsável pelo anúncio e um </a:t>
            </a:r>
            <a:r>
              <a:rPr lang="pt-BR" i="1" dirty="0"/>
              <a:t>slogan</a:t>
            </a:r>
            <a:r>
              <a:rPr lang="pt-BR" dirty="0"/>
              <a:t> da campanha.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973" y="1910443"/>
            <a:ext cx="3387967" cy="45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70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289" y="4082535"/>
            <a:ext cx="1976021" cy="198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234" y="4129704"/>
            <a:ext cx="2157272" cy="202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Animais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83038" y="3713203"/>
            <a:ext cx="95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cat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551655" y="3713203"/>
            <a:ext cx="95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dog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9169951" y="3713203"/>
            <a:ext cx="95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fish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783038" y="6018441"/>
            <a:ext cx="95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mouse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506995" y="6068338"/>
            <a:ext cx="95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pig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215767" y="6068338"/>
            <a:ext cx="95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rabbit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58" y="1859779"/>
            <a:ext cx="1993093" cy="18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234" y="1842437"/>
            <a:ext cx="2022572" cy="190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288" y="1870070"/>
            <a:ext cx="1943099" cy="188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58" y="4129704"/>
            <a:ext cx="2001428" cy="189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23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" t="4566" b="13001"/>
          <a:stretch/>
        </p:blipFill>
        <p:spPr bwMode="auto">
          <a:xfrm>
            <a:off x="7857460" y="4330551"/>
            <a:ext cx="3063236" cy="193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90" y="2116762"/>
            <a:ext cx="6547916" cy="425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Adjetivos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021" y="1983922"/>
            <a:ext cx="9179380" cy="612321"/>
          </a:xfrm>
        </p:spPr>
        <p:txBody>
          <a:bodyPr>
            <a:normAutofit/>
          </a:bodyPr>
          <a:lstStyle/>
          <a:p>
            <a:r>
              <a:rPr lang="pt-BR" dirty="0"/>
              <a:t>Os adjetivos descrevem características de objetos ou seres.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" t="5671" r="6891" b="6526"/>
          <a:stretch/>
        </p:blipFill>
        <p:spPr bwMode="auto">
          <a:xfrm>
            <a:off x="7942521" y="2494332"/>
            <a:ext cx="2360428" cy="15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86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Plural dos substantivos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4271" y="6323693"/>
            <a:ext cx="2743200" cy="365125"/>
          </a:xfrm>
        </p:spPr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113203819"/>
              </p:ext>
            </p:extLst>
          </p:nvPr>
        </p:nvGraphicFramePr>
        <p:xfrm>
          <a:off x="498145" y="2503778"/>
          <a:ext cx="7968220" cy="3219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31606"/>
              </p:ext>
            </p:extLst>
          </p:nvPr>
        </p:nvGraphicFramePr>
        <p:xfrm>
          <a:off x="8507186" y="2228852"/>
          <a:ext cx="2922815" cy="3592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4321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Artigo definido e artigo indefinido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4271" y="6323693"/>
            <a:ext cx="2743200" cy="365125"/>
          </a:xfrm>
        </p:spPr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4" y="115888"/>
            <a:ext cx="12192001" cy="369332"/>
          </a:xfrm>
          <a:prstGeom prst="rect">
            <a:avLst/>
          </a:prstGeom>
          <a:solidFill>
            <a:srgbClr val="6A1F12"/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LÍNGUA INGLESA – 6</a:t>
            </a:r>
            <a:r>
              <a:rPr lang="pt-BR" b="1" dirty="0">
                <a:solidFill>
                  <a:schemeClr val="bg1"/>
                </a:solidFill>
                <a:cs typeface="Calibri" panose="020F0502020204030204" pitchFamily="34" charset="0"/>
              </a:rPr>
              <a:t>º</a:t>
            </a:r>
            <a:r>
              <a:rPr lang="pt-BR" b="1" dirty="0">
                <a:solidFill>
                  <a:schemeClr val="bg1"/>
                </a:solidFill>
              </a:rPr>
              <a:t> ANO</a:t>
            </a:r>
            <a:r>
              <a:rPr lang="pt-BR" b="1" dirty="0">
                <a:solidFill>
                  <a:schemeClr val="bg1"/>
                </a:solidFill>
                <a:latin typeface="RobotoBR"/>
              </a:rPr>
              <a:t>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" y="0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graphicFrame>
        <p:nvGraphicFramePr>
          <p:cNvPr id="16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716687"/>
              </p:ext>
            </p:extLst>
          </p:nvPr>
        </p:nvGraphicFramePr>
        <p:xfrm>
          <a:off x="1356629" y="2090058"/>
          <a:ext cx="9478736" cy="3853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234512"/>
            <a:ext cx="1714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389" y="4286899"/>
            <a:ext cx="2171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54" y="4234512"/>
            <a:ext cx="18383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2485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</TotalTime>
  <Words>454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RobotoBR</vt:lpstr>
      <vt:lpstr>Tema do Office</vt:lpstr>
      <vt:lpstr>Apresentação do PowerPoint</vt:lpstr>
      <vt:lpstr>Unidade 4 </vt:lpstr>
      <vt:lpstr>Anúncio de propaganda</vt:lpstr>
      <vt:lpstr>Animais</vt:lpstr>
      <vt:lpstr>Adjetivos</vt:lpstr>
      <vt:lpstr>Plural dos substantivos</vt:lpstr>
      <vt:lpstr>Artigo definido e artigo indefinido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302</cp:revision>
  <dcterms:created xsi:type="dcterms:W3CDTF">2019-02-21T18:53:00Z</dcterms:created>
  <dcterms:modified xsi:type="dcterms:W3CDTF">2023-06-15T12:20:29Z</dcterms:modified>
</cp:coreProperties>
</file>