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7" r:id="rId3"/>
    <p:sldId id="346" r:id="rId4"/>
    <p:sldId id="348" r:id="rId5"/>
    <p:sldId id="349" r:id="rId6"/>
    <p:sldId id="35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53"/>
          <a:stretch/>
        </p:blipFill>
        <p:spPr bwMode="auto">
          <a:xfrm>
            <a:off x="0" y="-35658"/>
            <a:ext cx="12192000" cy="689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3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86202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Gráfico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362" y="2297275"/>
            <a:ext cx="5249635" cy="1913229"/>
          </a:xfrm>
        </p:spPr>
        <p:txBody>
          <a:bodyPr>
            <a:normAutofit/>
          </a:bodyPr>
          <a:lstStyle/>
          <a:p>
            <a:r>
              <a:rPr lang="pt-BR" dirty="0"/>
              <a:t>O gráfico é uma representação visual de informações e dados estatísticos. Os mais usuais são o gráfico de barras e o de setores.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77" y="1851119"/>
            <a:ext cx="3112286" cy="2074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606" y="4004550"/>
            <a:ext cx="3234061" cy="2481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27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Membros da família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804" y="1985960"/>
            <a:ext cx="5817353" cy="447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703" y="2955851"/>
            <a:ext cx="3783517" cy="215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30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Genitivo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9093"/>
            <a:ext cx="6640286" cy="3637870"/>
          </a:xfrm>
        </p:spPr>
        <p:txBody>
          <a:bodyPr/>
          <a:lstStyle/>
          <a:p>
            <a:r>
              <a:rPr lang="pt-BR" sz="2600" dirty="0"/>
              <a:t>Usa-se </a:t>
            </a:r>
            <a:r>
              <a:rPr lang="pt-BR" sz="2600" b="1" dirty="0"/>
              <a:t>’s</a:t>
            </a:r>
            <a:r>
              <a:rPr lang="pt-BR" sz="2600" dirty="0"/>
              <a:t> para indicar uma ideia de posse.</a:t>
            </a:r>
          </a:p>
          <a:p>
            <a:pPr marL="0" indent="0" algn="ctr">
              <a:buNone/>
            </a:pPr>
            <a:r>
              <a:rPr lang="pt-BR" sz="2400" i="1" dirty="0"/>
              <a:t>Bianca </a:t>
            </a:r>
            <a:r>
              <a:rPr lang="pt-BR" sz="2400" i="1" dirty="0" err="1"/>
              <a:t>is</a:t>
            </a:r>
            <a:r>
              <a:rPr lang="pt-BR" sz="2400" i="1" dirty="0"/>
              <a:t> </a:t>
            </a:r>
            <a:r>
              <a:rPr lang="pt-BR" sz="2400" i="1" dirty="0" err="1"/>
              <a:t>Giovani</a:t>
            </a:r>
            <a:r>
              <a:rPr lang="pt-BR" sz="2400" b="1" i="1" dirty="0" err="1"/>
              <a:t>’s</a:t>
            </a:r>
            <a:r>
              <a:rPr lang="pt-BR" sz="2400" i="1" dirty="0"/>
              <a:t> </a:t>
            </a:r>
            <a:r>
              <a:rPr lang="pt-BR" sz="2400" i="1" dirty="0" err="1"/>
              <a:t>sister</a:t>
            </a:r>
            <a:r>
              <a:rPr lang="pt-BR" sz="2400" i="1" dirty="0"/>
              <a:t>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sz="2600" dirty="0"/>
              <a:t>Usa-se </a:t>
            </a:r>
            <a:r>
              <a:rPr lang="pt-BR" sz="2600" b="1" dirty="0"/>
              <a:t>’ </a:t>
            </a:r>
            <a:r>
              <a:rPr lang="pt-BR" sz="2600" dirty="0"/>
              <a:t>quando a ideia de posse é atribuída a alguém ou algo no plural.</a:t>
            </a:r>
          </a:p>
          <a:p>
            <a:pPr marL="0" indent="0" algn="ctr">
              <a:buNone/>
            </a:pPr>
            <a:r>
              <a:rPr lang="pt-BR" sz="2400" i="1" dirty="0"/>
              <a:t>Carlos </a:t>
            </a:r>
            <a:r>
              <a:rPr lang="pt-BR" sz="2400" i="1" dirty="0" err="1"/>
              <a:t>and</a:t>
            </a:r>
            <a:r>
              <a:rPr lang="pt-BR" sz="2400" i="1" dirty="0"/>
              <a:t> Joana are </a:t>
            </a:r>
            <a:r>
              <a:rPr lang="pt-BR" sz="2400" i="1" dirty="0" err="1"/>
              <a:t>my</a:t>
            </a:r>
            <a:r>
              <a:rPr lang="pt-BR" sz="2400" i="1" dirty="0"/>
              <a:t> </a:t>
            </a:r>
            <a:r>
              <a:rPr lang="pt-BR" sz="2400" i="1" dirty="0" err="1"/>
              <a:t>parents</a:t>
            </a:r>
            <a:r>
              <a:rPr lang="pt-BR" sz="2400" b="1" i="1" dirty="0"/>
              <a:t>’</a:t>
            </a:r>
            <a:r>
              <a:rPr lang="pt-BR" sz="2400" i="1" dirty="0"/>
              <a:t> </a:t>
            </a:r>
            <a:r>
              <a:rPr lang="pt-BR" sz="2400" i="1" dirty="0" err="1"/>
              <a:t>names</a:t>
            </a:r>
            <a:r>
              <a:rPr lang="pt-BR" sz="2400" i="1" dirty="0"/>
              <a:t>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160" y="3062968"/>
            <a:ext cx="3058367" cy="2137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67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 err="1"/>
              <a:t>Possessive</a:t>
            </a:r>
            <a:r>
              <a:rPr lang="pt-BR" i="1" dirty="0"/>
              <a:t> </a:t>
            </a:r>
            <a:r>
              <a:rPr lang="pt-BR" i="1" dirty="0" err="1"/>
              <a:t>adjectives</a:t>
            </a:r>
            <a:endParaRPr lang="pt-BR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2" y="2118371"/>
            <a:ext cx="4117521" cy="594109"/>
          </a:xfrm>
        </p:spPr>
        <p:txBody>
          <a:bodyPr>
            <a:normAutofit/>
          </a:bodyPr>
          <a:lstStyle/>
          <a:p>
            <a:r>
              <a:rPr lang="pt-BR" sz="2600" dirty="0"/>
              <a:t>Indicam a ideia de posse.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4" y="115888"/>
            <a:ext cx="12192001" cy="369332"/>
          </a:xfrm>
          <a:prstGeom prst="rect">
            <a:avLst/>
          </a:prstGeom>
          <a:solidFill>
            <a:srgbClr val="6A1F12"/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LÍNGUA INGLESA – 6</a:t>
            </a:r>
            <a:r>
              <a:rPr lang="pt-BR" b="1" dirty="0">
                <a:solidFill>
                  <a:schemeClr val="bg1"/>
                </a:solidFill>
                <a:cs typeface="Calibri" panose="020F0502020204030204" pitchFamily="34" charset="0"/>
              </a:rPr>
              <a:t>º</a:t>
            </a:r>
            <a:r>
              <a:rPr lang="pt-BR" b="1" dirty="0">
                <a:solidFill>
                  <a:schemeClr val="bg1"/>
                </a:solidFill>
              </a:rPr>
              <a:t> ANO</a:t>
            </a:r>
            <a:r>
              <a:rPr lang="pt-BR" b="1" dirty="0">
                <a:solidFill>
                  <a:schemeClr val="bg1"/>
                </a:solidFill>
                <a:latin typeface="RobotoBR"/>
              </a:rPr>
              <a:t>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-3" y="0"/>
            <a:ext cx="12192001" cy="64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77923"/>
              </p:ext>
            </p:extLst>
          </p:nvPr>
        </p:nvGraphicFramePr>
        <p:xfrm>
          <a:off x="1796140" y="2863903"/>
          <a:ext cx="1543052" cy="3101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b="0" dirty="0" err="1">
                          <a:solidFill>
                            <a:schemeClr val="tx1"/>
                          </a:solidFill>
                        </a:rPr>
                        <a:t>My</a:t>
                      </a:r>
                      <a:endParaRPr lang="pt-B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Your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His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Her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Its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Our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Your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Their</a:t>
                      </a:r>
                      <a:endParaRPr lang="pt-BR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7870196" y="2603347"/>
            <a:ext cx="3991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i="1" dirty="0" err="1"/>
              <a:t>This</a:t>
            </a:r>
            <a:r>
              <a:rPr lang="pt-BR" sz="2400" i="1" dirty="0"/>
              <a:t> </a:t>
            </a:r>
            <a:r>
              <a:rPr lang="pt-BR" sz="2400" i="1" dirty="0" err="1"/>
              <a:t>is</a:t>
            </a:r>
            <a:r>
              <a:rPr lang="pt-BR" sz="2400" i="1" dirty="0"/>
              <a:t> </a:t>
            </a:r>
            <a:r>
              <a:rPr lang="pt-BR" sz="2400" i="1" dirty="0" err="1"/>
              <a:t>my</a:t>
            </a:r>
            <a:r>
              <a:rPr lang="pt-BR" sz="2400" i="1" dirty="0"/>
              <a:t> cat. </a:t>
            </a:r>
            <a:r>
              <a:rPr lang="pt-BR" sz="2400" b="1" i="1" dirty="0"/>
              <a:t>Its</a:t>
            </a:r>
            <a:r>
              <a:rPr lang="pt-BR" sz="2400" i="1" dirty="0"/>
              <a:t> </a:t>
            </a:r>
            <a:r>
              <a:rPr lang="pt-BR" sz="2400" i="1" dirty="0" err="1"/>
              <a:t>name</a:t>
            </a:r>
            <a:r>
              <a:rPr lang="pt-BR" sz="2400" i="1" dirty="0"/>
              <a:t> </a:t>
            </a:r>
            <a:r>
              <a:rPr lang="pt-BR" sz="2400" i="1" dirty="0" err="1"/>
              <a:t>is</a:t>
            </a:r>
            <a:r>
              <a:rPr lang="pt-BR" sz="2400" i="1" dirty="0"/>
              <a:t> Lulu.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7700076" y="4523216"/>
            <a:ext cx="4491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i="1" dirty="0" err="1"/>
              <a:t>These</a:t>
            </a:r>
            <a:r>
              <a:rPr lang="pt-BR" sz="2400" i="1" dirty="0"/>
              <a:t> are </a:t>
            </a:r>
            <a:r>
              <a:rPr lang="pt-BR" sz="2400" i="1" dirty="0" err="1"/>
              <a:t>my</a:t>
            </a:r>
            <a:r>
              <a:rPr lang="pt-BR" sz="2400" i="1" dirty="0"/>
              <a:t> </a:t>
            </a:r>
            <a:r>
              <a:rPr lang="pt-BR" sz="2400" i="1" dirty="0" err="1"/>
              <a:t>grandparents</a:t>
            </a:r>
            <a:r>
              <a:rPr lang="pt-BR" sz="2400" i="1" dirty="0"/>
              <a:t>. </a:t>
            </a:r>
            <a:r>
              <a:rPr lang="pt-BR" sz="2400" b="1" i="1" dirty="0" err="1"/>
              <a:t>Their</a:t>
            </a:r>
            <a:r>
              <a:rPr lang="pt-BR" sz="2400" i="1" dirty="0"/>
              <a:t> </a:t>
            </a:r>
            <a:r>
              <a:rPr lang="pt-BR" sz="2400" i="1" dirty="0" err="1"/>
              <a:t>names</a:t>
            </a:r>
            <a:r>
              <a:rPr lang="pt-BR" sz="2400" i="1" dirty="0"/>
              <a:t> are João </a:t>
            </a:r>
            <a:r>
              <a:rPr lang="pt-BR" sz="2400" i="1" dirty="0" err="1"/>
              <a:t>and</a:t>
            </a:r>
            <a:r>
              <a:rPr lang="pt-BR" sz="2400" i="1" dirty="0"/>
              <a:t> Melissa.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022" y="2049861"/>
            <a:ext cx="2825231" cy="1905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022" y="4085981"/>
            <a:ext cx="2894386" cy="192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698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267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RobotoBR</vt:lpstr>
      <vt:lpstr>Tema do Office</vt:lpstr>
      <vt:lpstr>Apresentação do PowerPoint</vt:lpstr>
      <vt:lpstr>Unidade 3 </vt:lpstr>
      <vt:lpstr>Gráfico</vt:lpstr>
      <vt:lpstr>Membros da família</vt:lpstr>
      <vt:lpstr>Genitivo</vt:lpstr>
      <vt:lpstr>Possessive adjectives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302</cp:revision>
  <dcterms:created xsi:type="dcterms:W3CDTF">2019-02-21T18:53:00Z</dcterms:created>
  <dcterms:modified xsi:type="dcterms:W3CDTF">2023-06-15T12:20:07Z</dcterms:modified>
</cp:coreProperties>
</file>