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3" r:id="rId3"/>
    <p:sldId id="341" r:id="rId4"/>
    <p:sldId id="342" r:id="rId5"/>
    <p:sldId id="344" r:id="rId6"/>
    <p:sldId id="380" r:id="rId7"/>
    <p:sldId id="345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3"/>
          <a:stretch/>
        </p:blipFill>
        <p:spPr bwMode="auto">
          <a:xfrm>
            <a:off x="0" y="-35658"/>
            <a:ext cx="12192000" cy="68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07939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dirty="0"/>
              <a:t>Documento de identidade e carteirinha escolar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28" y="2021497"/>
            <a:ext cx="10352187" cy="3126921"/>
          </a:xfrm>
        </p:spPr>
        <p:txBody>
          <a:bodyPr>
            <a:normAutofit/>
          </a:bodyPr>
          <a:lstStyle/>
          <a:p>
            <a:r>
              <a:rPr lang="pt-BR" dirty="0"/>
              <a:t>Esses documentos apresentam informações que identificam uma pessoa, como nome do portador, nome da escola, foto, data de nascimento, número de registro ou identificação, turma e assinatura.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14" y="3581675"/>
            <a:ext cx="4086155" cy="254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76" y="3597016"/>
            <a:ext cx="4212225" cy="252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4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Informações pessoais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43" y="3044040"/>
            <a:ext cx="3007509" cy="298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55" y="3162645"/>
            <a:ext cx="2818449" cy="28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 explicativo retangular com cantos arredondados 10"/>
          <p:cNvSpPr/>
          <p:nvPr/>
        </p:nvSpPr>
        <p:spPr>
          <a:xfrm>
            <a:off x="2093181" y="2353189"/>
            <a:ext cx="1379765" cy="712317"/>
          </a:xfrm>
          <a:prstGeom prst="wedgeRoundRectCallout">
            <a:avLst>
              <a:gd name="adj1" fmla="val 26504"/>
              <a:gd name="adj2" fmla="val 57915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What’s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your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first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name</a:t>
            </a:r>
            <a:r>
              <a:rPr lang="pt-B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3644396" y="2299048"/>
            <a:ext cx="1477459" cy="744992"/>
          </a:xfrm>
          <a:prstGeom prst="wedgeRoundRectCallout">
            <a:avLst>
              <a:gd name="adj1" fmla="val -27464"/>
              <a:gd name="adj2" fmla="val 70171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What’s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your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last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name</a:t>
            </a:r>
            <a:r>
              <a:rPr lang="pt-B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1213608" y="3814805"/>
            <a:ext cx="1355270" cy="582718"/>
          </a:xfrm>
          <a:prstGeom prst="wedgeRoundRectCallout">
            <a:avLst>
              <a:gd name="adj1" fmla="val 59202"/>
              <a:gd name="adj2" fmla="val -19860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How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old</a:t>
            </a:r>
            <a:r>
              <a:rPr lang="pt-BR" dirty="0">
                <a:solidFill>
                  <a:schemeClr val="tx1"/>
                </a:solidFill>
              </a:rPr>
              <a:t> are </a:t>
            </a:r>
            <a:r>
              <a:rPr lang="pt-BR" dirty="0" err="1">
                <a:solidFill>
                  <a:schemeClr val="tx1"/>
                </a:solidFill>
              </a:rPr>
              <a:t>you</a:t>
            </a:r>
            <a:r>
              <a:rPr lang="pt-B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1362479" y="3127370"/>
            <a:ext cx="1249134" cy="584767"/>
          </a:xfrm>
          <a:prstGeom prst="wedgeRoundRectCallout">
            <a:avLst>
              <a:gd name="adj1" fmla="val 60293"/>
              <a:gd name="adj2" fmla="val -17593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Where</a:t>
            </a:r>
            <a:r>
              <a:rPr lang="pt-BR" dirty="0">
                <a:solidFill>
                  <a:schemeClr val="tx1"/>
                </a:solidFill>
              </a:rPr>
              <a:t> do </a:t>
            </a:r>
            <a:r>
              <a:rPr lang="pt-BR" dirty="0" err="1">
                <a:solidFill>
                  <a:schemeClr val="tx1"/>
                </a:solidFill>
              </a:rPr>
              <a:t>you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live</a:t>
            </a:r>
            <a:r>
              <a:rPr lang="pt-BR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Texto explicativo retangular 14"/>
          <p:cNvSpPr/>
          <p:nvPr/>
        </p:nvSpPr>
        <p:spPr>
          <a:xfrm>
            <a:off x="7391347" y="2299048"/>
            <a:ext cx="1354588" cy="866181"/>
          </a:xfrm>
          <a:prstGeom prst="wedgeRectCallout">
            <a:avLst>
              <a:gd name="adj1" fmla="val -11190"/>
              <a:gd name="adj2" fmla="val 58730"/>
            </a:avLst>
          </a:prstGeom>
          <a:solidFill>
            <a:schemeClr val="accent2"/>
          </a:solidFill>
          <a:ln>
            <a:solidFill>
              <a:srgbClr val="6A1F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first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name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</a:t>
            </a:r>
            <a:r>
              <a:rPr lang="pt-BR" dirty="0">
                <a:solidFill>
                  <a:schemeClr val="tx1"/>
                </a:solidFill>
              </a:rPr>
              <a:t> Eduardo.</a:t>
            </a:r>
          </a:p>
        </p:txBody>
      </p:sp>
      <p:sp>
        <p:nvSpPr>
          <p:cNvPr id="16" name="Texto explicativo retangular 15"/>
          <p:cNvSpPr/>
          <p:nvPr/>
        </p:nvSpPr>
        <p:spPr>
          <a:xfrm>
            <a:off x="8933063" y="2358327"/>
            <a:ext cx="1339162" cy="795197"/>
          </a:xfrm>
          <a:prstGeom prst="wedgeRectCallout">
            <a:avLst>
              <a:gd name="adj1" fmla="val -34246"/>
              <a:gd name="adj2" fmla="val 67634"/>
            </a:avLst>
          </a:prstGeom>
          <a:solidFill>
            <a:schemeClr val="accent2"/>
          </a:solidFill>
          <a:ln>
            <a:solidFill>
              <a:srgbClr val="6A1F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last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name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is</a:t>
            </a:r>
            <a:r>
              <a:rPr lang="pt-BR" dirty="0">
                <a:solidFill>
                  <a:schemeClr val="tx1"/>
                </a:solidFill>
              </a:rPr>
              <a:t> Rossi.</a:t>
            </a:r>
          </a:p>
        </p:txBody>
      </p:sp>
      <p:sp>
        <p:nvSpPr>
          <p:cNvPr id="17" name="Texto explicativo retangular 16"/>
          <p:cNvSpPr/>
          <p:nvPr/>
        </p:nvSpPr>
        <p:spPr>
          <a:xfrm>
            <a:off x="6521557" y="3260493"/>
            <a:ext cx="1215361" cy="723675"/>
          </a:xfrm>
          <a:prstGeom prst="wedgeRectCallout">
            <a:avLst>
              <a:gd name="adj1" fmla="val 58379"/>
              <a:gd name="adj2" fmla="val -21388"/>
            </a:avLst>
          </a:prstGeom>
          <a:solidFill>
            <a:schemeClr val="accent2"/>
          </a:solidFill>
          <a:ln>
            <a:solidFill>
              <a:srgbClr val="6A1F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 </a:t>
            </a:r>
            <a:r>
              <a:rPr lang="pt-BR" dirty="0" err="1">
                <a:solidFill>
                  <a:schemeClr val="tx1"/>
                </a:solidFill>
              </a:rPr>
              <a:t>live</a:t>
            </a:r>
            <a:r>
              <a:rPr lang="pt-BR" dirty="0">
                <a:solidFill>
                  <a:schemeClr val="tx1"/>
                </a:solidFill>
              </a:rPr>
              <a:t> in Fortaleza. </a:t>
            </a:r>
          </a:p>
        </p:txBody>
      </p:sp>
      <p:sp>
        <p:nvSpPr>
          <p:cNvPr id="18" name="Texto explicativo retangular 17"/>
          <p:cNvSpPr/>
          <p:nvPr/>
        </p:nvSpPr>
        <p:spPr>
          <a:xfrm>
            <a:off x="6462892" y="4106164"/>
            <a:ext cx="1227709" cy="709300"/>
          </a:xfrm>
          <a:prstGeom prst="wedgeRectCallout">
            <a:avLst>
              <a:gd name="adj1" fmla="val 58379"/>
              <a:gd name="adj2" fmla="val -21388"/>
            </a:avLst>
          </a:prstGeom>
          <a:solidFill>
            <a:schemeClr val="accent2"/>
          </a:solidFill>
          <a:ln>
            <a:solidFill>
              <a:srgbClr val="6A1F1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1"/>
                </a:solidFill>
              </a:rPr>
              <a:t>I’m</a:t>
            </a:r>
            <a:r>
              <a:rPr lang="pt-BR" dirty="0">
                <a:solidFill>
                  <a:schemeClr val="tx1"/>
                </a:solidFill>
              </a:rPr>
              <a:t> 11 </a:t>
            </a:r>
            <a:r>
              <a:rPr lang="pt-BR" dirty="0" err="1">
                <a:solidFill>
                  <a:schemeClr val="tx1"/>
                </a:solidFill>
              </a:rPr>
              <a:t>years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old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76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Países e nacionalidades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21" y="1895917"/>
            <a:ext cx="2129156" cy="131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77" y="1956391"/>
            <a:ext cx="2136256" cy="128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07" y="1932597"/>
            <a:ext cx="2058466" cy="124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23" y="4189588"/>
            <a:ext cx="1954801" cy="12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02" y="4222947"/>
            <a:ext cx="2156448" cy="13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19" y="4224559"/>
            <a:ext cx="1978124" cy="123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9939" y="3334406"/>
            <a:ext cx="97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Brazil</a:t>
            </a:r>
            <a:endParaRPr lang="pt-BR" dirty="0"/>
          </a:p>
          <a:p>
            <a:r>
              <a:rPr lang="pt-BR" dirty="0" err="1"/>
              <a:t>Brazilian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565396" y="3334405"/>
            <a:ext cx="313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The United </a:t>
            </a:r>
            <a:r>
              <a:rPr lang="pt-BR" dirty="0" err="1"/>
              <a:t>States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America</a:t>
            </a:r>
            <a:endParaRPr lang="pt-BR" dirty="0"/>
          </a:p>
          <a:p>
            <a:pPr algn="ctr"/>
            <a:r>
              <a:rPr lang="pt-BR" dirty="0"/>
              <a:t>American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516516" y="3302627"/>
            <a:ext cx="1450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South </a:t>
            </a:r>
            <a:r>
              <a:rPr lang="pt-BR" dirty="0" err="1"/>
              <a:t>Africa</a:t>
            </a:r>
            <a:endParaRPr lang="pt-BR" dirty="0"/>
          </a:p>
          <a:p>
            <a:pPr algn="ctr"/>
            <a:r>
              <a:rPr lang="pt-BR" dirty="0"/>
              <a:t>South </a:t>
            </a:r>
            <a:r>
              <a:rPr lang="pt-BR" dirty="0" err="1"/>
              <a:t>African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283064" y="5581634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Canada</a:t>
            </a:r>
          </a:p>
          <a:p>
            <a:pPr algn="ctr"/>
            <a:r>
              <a:rPr lang="pt-BR" dirty="0" err="1"/>
              <a:t>Canadian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96885" y="5581634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Japan</a:t>
            </a:r>
            <a:endParaRPr lang="pt-BR" dirty="0"/>
          </a:p>
          <a:p>
            <a:pPr algn="ctr"/>
            <a:r>
              <a:rPr lang="pt-BR" dirty="0" err="1"/>
              <a:t>Japanese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716379" y="5581633"/>
            <a:ext cx="125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Portugal</a:t>
            </a:r>
          </a:p>
          <a:p>
            <a:pPr algn="ctr"/>
            <a:r>
              <a:rPr lang="pt-BR" dirty="0" err="1"/>
              <a:t>Portuguese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36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Interesses pessoais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41938" y="3734605"/>
            <a:ext cx="7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books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432189" y="3734605"/>
            <a:ext cx="78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games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375521" y="3734605"/>
            <a:ext cx="85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movies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778139" y="5931277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music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406138" y="591272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sports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354783" y="588083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science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34" y="2052094"/>
            <a:ext cx="2199370" cy="161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066" y="2044374"/>
            <a:ext cx="2165004" cy="166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205" y="4240540"/>
            <a:ext cx="2110807" cy="164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6" y="4240540"/>
            <a:ext cx="2119529" cy="1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13" y="2073623"/>
            <a:ext cx="2291010" cy="166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27" y="4240540"/>
            <a:ext cx="2080282" cy="160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58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Verbo </a:t>
            </a:r>
            <a:r>
              <a:rPr lang="pt-BR" i="1" dirty="0" err="1"/>
              <a:t>to</a:t>
            </a:r>
            <a:r>
              <a:rPr lang="pt-BR" i="1" dirty="0"/>
              <a:t> </a:t>
            </a:r>
            <a:r>
              <a:rPr lang="pt-BR" i="1" dirty="0" err="1"/>
              <a:t>be</a:t>
            </a:r>
            <a:r>
              <a:rPr lang="pt-BR" i="1" dirty="0"/>
              <a:t> </a:t>
            </a:r>
            <a:r>
              <a:rPr lang="pt-BR" dirty="0"/>
              <a:t>- negativa e interrogativa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50" y="2400300"/>
            <a:ext cx="4362450" cy="3343956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Em frases negativas, usa-se </a:t>
            </a:r>
            <a:r>
              <a:rPr lang="pt-BR" b="1" i="1" dirty="0" err="1"/>
              <a:t>not</a:t>
            </a:r>
            <a:r>
              <a:rPr lang="pt-BR" dirty="0"/>
              <a:t> depois do verbo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b="1" i="1" dirty="0" err="1"/>
              <a:t>be</a:t>
            </a:r>
            <a:r>
              <a:rPr lang="pt-BR" dirty="0"/>
              <a:t>.</a:t>
            </a:r>
          </a:p>
          <a:p>
            <a:pPr marL="0" indent="0" algn="ctr">
              <a:buNone/>
            </a:pPr>
            <a:r>
              <a:rPr lang="pt-BR" sz="2600" i="1" dirty="0"/>
              <a:t>He </a:t>
            </a:r>
            <a:r>
              <a:rPr lang="pt-BR" sz="2600" b="1" i="1" dirty="0" err="1"/>
              <a:t>is</a:t>
            </a:r>
            <a:r>
              <a:rPr lang="pt-BR" sz="2600" b="1" i="1" dirty="0"/>
              <a:t> </a:t>
            </a:r>
            <a:r>
              <a:rPr lang="pt-BR" sz="2600" b="1" i="1" dirty="0" err="1"/>
              <a:t>not</a:t>
            </a:r>
            <a:r>
              <a:rPr lang="pt-BR" sz="2600" i="1" dirty="0"/>
              <a:t> </a:t>
            </a:r>
            <a:r>
              <a:rPr lang="pt-BR" sz="2600" i="1" dirty="0" err="1"/>
              <a:t>Brazilian</a:t>
            </a:r>
            <a:r>
              <a:rPr lang="pt-BR" sz="2600" i="1" dirty="0"/>
              <a:t>. </a:t>
            </a:r>
          </a:p>
          <a:p>
            <a:endParaRPr lang="pt-BR" dirty="0"/>
          </a:p>
          <a:p>
            <a:r>
              <a:rPr lang="pt-BR" dirty="0"/>
              <a:t>Em frases interrogativas, o verbo </a:t>
            </a:r>
            <a:r>
              <a:rPr lang="pt-BR" b="1" i="1" dirty="0" err="1"/>
              <a:t>to</a:t>
            </a:r>
            <a:r>
              <a:rPr lang="pt-BR" b="1" i="1" dirty="0"/>
              <a:t> </a:t>
            </a:r>
            <a:r>
              <a:rPr lang="pt-BR" b="1" i="1" dirty="0" err="1"/>
              <a:t>be</a:t>
            </a:r>
            <a:r>
              <a:rPr lang="pt-BR" b="1" i="1" dirty="0"/>
              <a:t> </a:t>
            </a:r>
            <a:r>
              <a:rPr lang="pt-BR" dirty="0"/>
              <a:t>vem antes do sujeito.</a:t>
            </a:r>
          </a:p>
          <a:p>
            <a:pPr marL="0" indent="0" algn="ctr">
              <a:buNone/>
            </a:pPr>
            <a:r>
              <a:rPr lang="pt-BR" sz="2600" b="1" i="1" dirty="0"/>
              <a:t>Are</a:t>
            </a:r>
            <a:r>
              <a:rPr lang="pt-BR" sz="2600" i="1" dirty="0"/>
              <a:t> </a:t>
            </a:r>
            <a:r>
              <a:rPr lang="pt-BR" sz="2600" i="1" dirty="0" err="1"/>
              <a:t>they</a:t>
            </a:r>
            <a:r>
              <a:rPr lang="pt-BR" sz="2600" i="1" dirty="0"/>
              <a:t> </a:t>
            </a:r>
            <a:r>
              <a:rPr lang="pt-BR" sz="2600" i="1" dirty="0" err="1"/>
              <a:t>Portuguese</a:t>
            </a:r>
            <a:r>
              <a:rPr lang="pt-BR" sz="2600" i="1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984896"/>
              </p:ext>
            </p:extLst>
          </p:nvPr>
        </p:nvGraphicFramePr>
        <p:xfrm>
          <a:off x="5600698" y="2212522"/>
          <a:ext cx="3045280" cy="35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38">
                <a:tc>
                  <a:txBody>
                    <a:bodyPr/>
                    <a:lstStyle/>
                    <a:p>
                      <a:pPr algn="ctr"/>
                      <a:r>
                        <a:rPr lang="pt-BR" i="0" dirty="0">
                          <a:solidFill>
                            <a:schemeClr val="tx1"/>
                          </a:solidFill>
                        </a:rPr>
                        <a:t>Negativa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Interrogativa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am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Am</a:t>
                      </a:r>
                      <a:r>
                        <a:rPr lang="pt-BR" dirty="0"/>
                        <a:t> I...?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</a:t>
                      </a:r>
                      <a:r>
                        <a:rPr lang="pt-BR" dirty="0"/>
                        <a:t> are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Are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you</a:t>
                      </a:r>
                      <a:r>
                        <a:rPr lang="pt-BR" baseline="0" dirty="0"/>
                        <a:t>...?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He </a:t>
                      </a:r>
                      <a:r>
                        <a:rPr lang="pt-BR" dirty="0" err="1"/>
                        <a:t>is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Is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he</a:t>
                      </a:r>
                      <a:r>
                        <a:rPr lang="pt-BR" baseline="0" dirty="0"/>
                        <a:t>...?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She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is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Is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she</a:t>
                      </a:r>
                      <a:r>
                        <a:rPr lang="pt-BR" baseline="0" dirty="0"/>
                        <a:t>...?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It </a:t>
                      </a:r>
                      <a:r>
                        <a:rPr lang="pt-BR" dirty="0" err="1"/>
                        <a:t>is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Is</a:t>
                      </a:r>
                      <a:r>
                        <a:rPr lang="pt-BR" baseline="0" dirty="0"/>
                        <a:t> it...?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We</a:t>
                      </a:r>
                      <a:r>
                        <a:rPr lang="pt-BR" dirty="0"/>
                        <a:t> are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Are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we</a:t>
                      </a:r>
                      <a:r>
                        <a:rPr lang="pt-BR" baseline="0" dirty="0"/>
                        <a:t>...?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You</a:t>
                      </a:r>
                      <a:r>
                        <a:rPr lang="pt-BR" dirty="0"/>
                        <a:t> are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Are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you</a:t>
                      </a:r>
                      <a:r>
                        <a:rPr lang="pt-BR" baseline="0" dirty="0"/>
                        <a:t>...?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They</a:t>
                      </a:r>
                      <a:r>
                        <a:rPr lang="pt-BR" dirty="0"/>
                        <a:t> are </a:t>
                      </a:r>
                      <a:r>
                        <a:rPr lang="pt-BR" dirty="0" err="1"/>
                        <a:t>not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Are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they</a:t>
                      </a:r>
                      <a:r>
                        <a:rPr lang="pt-BR" baseline="0" dirty="0"/>
                        <a:t>...?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31785"/>
              </p:ext>
            </p:extLst>
          </p:nvPr>
        </p:nvGraphicFramePr>
        <p:xfrm>
          <a:off x="8855529" y="2811676"/>
          <a:ext cx="251732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Respostas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Yes, I am.</a:t>
                      </a:r>
                    </a:p>
                    <a:p>
                      <a:pPr algn="ctr"/>
                      <a:r>
                        <a:rPr lang="pt-BR" dirty="0"/>
                        <a:t>No, </a:t>
                      </a:r>
                      <a:r>
                        <a:rPr lang="pt-BR" dirty="0" err="1"/>
                        <a:t>I’m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not</a:t>
                      </a:r>
                      <a:r>
                        <a:rPr lang="pt-BR" baseline="0" dirty="0"/>
                        <a:t>.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Yes,</a:t>
                      </a:r>
                      <a:r>
                        <a:rPr lang="pt-BR" baseline="0" dirty="0"/>
                        <a:t> </a:t>
                      </a:r>
                      <a:r>
                        <a:rPr lang="pt-BR" baseline="0" dirty="0" err="1"/>
                        <a:t>he</a:t>
                      </a:r>
                      <a:r>
                        <a:rPr lang="pt-BR" baseline="0" dirty="0"/>
                        <a:t>/</a:t>
                      </a:r>
                      <a:r>
                        <a:rPr lang="pt-BR" baseline="0" dirty="0" err="1"/>
                        <a:t>she</a:t>
                      </a:r>
                      <a:r>
                        <a:rPr lang="pt-BR" baseline="0" dirty="0"/>
                        <a:t>/it </a:t>
                      </a:r>
                      <a:r>
                        <a:rPr lang="pt-BR" baseline="0" dirty="0" err="1"/>
                        <a:t>is</a:t>
                      </a:r>
                      <a:r>
                        <a:rPr lang="pt-BR" baseline="0" dirty="0"/>
                        <a:t>.</a:t>
                      </a:r>
                    </a:p>
                    <a:p>
                      <a:pPr algn="ctr"/>
                      <a:r>
                        <a:rPr lang="pt-BR" baseline="0" dirty="0"/>
                        <a:t>No, </a:t>
                      </a:r>
                      <a:r>
                        <a:rPr lang="pt-BR" baseline="0" dirty="0" err="1"/>
                        <a:t>he</a:t>
                      </a:r>
                      <a:r>
                        <a:rPr lang="pt-BR" baseline="0" dirty="0"/>
                        <a:t>/</a:t>
                      </a:r>
                      <a:r>
                        <a:rPr lang="pt-BR" baseline="0" dirty="0" err="1"/>
                        <a:t>she</a:t>
                      </a:r>
                      <a:r>
                        <a:rPr lang="pt-BR" baseline="0" dirty="0"/>
                        <a:t>/it </a:t>
                      </a:r>
                      <a:r>
                        <a:rPr lang="pt-BR" baseline="0" dirty="0" err="1"/>
                        <a:t>isn’t</a:t>
                      </a:r>
                      <a:r>
                        <a:rPr lang="pt-BR" baseline="0" dirty="0"/>
                        <a:t>.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Yes, </a:t>
                      </a:r>
                      <a:r>
                        <a:rPr lang="pt-BR" dirty="0" err="1"/>
                        <a:t>we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you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they</a:t>
                      </a:r>
                      <a:r>
                        <a:rPr lang="pt-BR" dirty="0"/>
                        <a:t> are.</a:t>
                      </a:r>
                    </a:p>
                    <a:p>
                      <a:pPr algn="ctr"/>
                      <a:r>
                        <a:rPr lang="pt-BR" dirty="0"/>
                        <a:t>No, </a:t>
                      </a:r>
                      <a:r>
                        <a:rPr lang="pt-BR" dirty="0" err="1"/>
                        <a:t>we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you</a:t>
                      </a:r>
                      <a:r>
                        <a:rPr lang="pt-BR" dirty="0"/>
                        <a:t>/</a:t>
                      </a:r>
                      <a:r>
                        <a:rPr lang="pt-BR" dirty="0" err="1"/>
                        <a:t>they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aren’t</a:t>
                      </a:r>
                      <a:r>
                        <a:rPr lang="pt-BR" dirty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38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446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2 </vt:lpstr>
      <vt:lpstr>Documento de identidade e carteirinha escolar</vt:lpstr>
      <vt:lpstr>Informações pessoais</vt:lpstr>
      <vt:lpstr>Países e nacionalidades</vt:lpstr>
      <vt:lpstr>Interesses pessoais</vt:lpstr>
      <vt:lpstr>Verbo to be - negativa e interrogativa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302</cp:revision>
  <dcterms:created xsi:type="dcterms:W3CDTF">2019-02-21T18:53:00Z</dcterms:created>
  <dcterms:modified xsi:type="dcterms:W3CDTF">2023-06-15T12:19:32Z</dcterms:modified>
</cp:coreProperties>
</file>