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57" r:id="rId4"/>
    <p:sldId id="338" r:id="rId5"/>
    <p:sldId id="339" r:id="rId6"/>
    <p:sldId id="340" r:id="rId7"/>
    <p:sldId id="379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F12"/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600" b="1" dirty="0"/>
            <a:t>Mr.</a:t>
          </a:r>
          <a:r>
            <a:rPr lang="pt-BR" sz="1600" dirty="0"/>
            <a:t> + sobrenome</a:t>
          </a:r>
        </a:p>
        <a:p>
          <a:r>
            <a:rPr lang="pt-BR" sz="1400" i="1" dirty="0"/>
            <a:t>I </a:t>
          </a:r>
          <a:r>
            <a:rPr lang="pt-BR" sz="1400" i="1" dirty="0" err="1"/>
            <a:t>am</a:t>
          </a:r>
          <a:r>
            <a:rPr lang="pt-BR" sz="1400" i="1" dirty="0"/>
            <a:t> Mr. Silva.</a:t>
          </a:r>
        </a:p>
        <a:p>
          <a:endParaRPr lang="pt-BR" sz="1500" dirty="0"/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61092C81-1A07-4662-9BA6-4A906EEBC93B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600" b="1" dirty="0"/>
            <a:t>Mrs.</a:t>
          </a:r>
          <a:r>
            <a:rPr lang="pt-BR" sz="1600" dirty="0"/>
            <a:t> + sobrenome</a:t>
          </a:r>
        </a:p>
        <a:p>
          <a:r>
            <a:rPr lang="pt-BR" sz="1400" i="1" dirty="0"/>
            <a:t>I </a:t>
          </a:r>
          <a:r>
            <a:rPr lang="pt-BR" sz="1400" i="1" dirty="0" err="1"/>
            <a:t>am</a:t>
          </a:r>
          <a:r>
            <a:rPr lang="pt-BR" sz="1400" i="1" dirty="0"/>
            <a:t> Mrs. Gonçalves.</a:t>
          </a:r>
        </a:p>
        <a:p>
          <a:endParaRPr lang="pt-BR" sz="1400" i="1" dirty="0"/>
        </a:p>
        <a:p>
          <a:r>
            <a:rPr lang="pt-BR" sz="1600" b="1" dirty="0"/>
            <a:t>Miss</a:t>
          </a:r>
          <a:r>
            <a:rPr lang="pt-BR" sz="1600" dirty="0"/>
            <a:t> + sobrenome</a:t>
          </a:r>
        </a:p>
        <a:p>
          <a:r>
            <a:rPr lang="pt-BR" sz="1400" i="1" dirty="0"/>
            <a:t>I </a:t>
          </a:r>
          <a:r>
            <a:rPr lang="pt-BR" sz="1400" i="1" dirty="0" err="1"/>
            <a:t>am</a:t>
          </a:r>
          <a:r>
            <a:rPr lang="pt-BR" sz="1400" i="1" dirty="0"/>
            <a:t> Miss Pereira.</a:t>
          </a:r>
        </a:p>
      </dgm:t>
    </dgm:pt>
    <dgm:pt modelId="{A54FB429-22E7-4325-9164-9A0AD7A3FE32}" type="parTrans" cxnId="{63A303F6-6CAC-4468-B0D3-B5DFD010A41D}">
      <dgm:prSet/>
      <dgm:spPr/>
      <dgm:t>
        <a:bodyPr/>
        <a:lstStyle/>
        <a:p>
          <a:endParaRPr lang="pt-BR"/>
        </a:p>
      </dgm:t>
    </dgm:pt>
    <dgm:pt modelId="{416AAB3C-53AE-4AEC-AA21-25A9B9CDE832}" type="sibTrans" cxnId="{63A303F6-6CAC-4468-B0D3-B5DFD010A41D}">
      <dgm:prSet/>
      <dgm:spPr/>
      <dgm:t>
        <a:bodyPr/>
        <a:lstStyle/>
        <a:p>
          <a:endParaRPr lang="pt-BR"/>
        </a:p>
      </dgm:t>
    </dgm:pt>
    <dgm:pt modelId="{A316E95C-3AEC-475E-92F7-AD589FDE489A}">
      <dgm:prSet phldrT="[Texto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3800" b="1" dirty="0">
              <a:solidFill>
                <a:schemeClr val="tx1"/>
              </a:solidFill>
            </a:rPr>
            <a:t>Pronomes de tratamento</a:t>
          </a:r>
        </a:p>
      </dgm:t>
    </dgm:pt>
    <dgm:pt modelId="{E981467F-B820-4F0E-8916-334156AE8A13}" type="parTrans" cxnId="{F8811469-316A-4796-BBA1-46F31B81D047}">
      <dgm:prSet/>
      <dgm:spPr/>
      <dgm:t>
        <a:bodyPr/>
        <a:lstStyle/>
        <a:p>
          <a:endParaRPr lang="pt-BR"/>
        </a:p>
      </dgm:t>
    </dgm:pt>
    <dgm:pt modelId="{553077AB-EB95-442C-8F6D-EFC95EF7C9DF}" type="sibTrans" cxnId="{F8811469-316A-4796-BBA1-46F31B81D047}">
      <dgm:prSet/>
      <dgm:spPr/>
      <dgm:t>
        <a:bodyPr/>
        <a:lstStyle/>
        <a:p>
          <a:endParaRPr lang="pt-BR"/>
        </a:p>
      </dgm:t>
    </dgm:pt>
    <dgm:pt modelId="{758DE8D5-7516-4E3A-A536-4C3ED4720768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b="1" dirty="0"/>
            <a:t>Homem</a:t>
          </a:r>
        </a:p>
      </dgm:t>
    </dgm:pt>
    <dgm:pt modelId="{DA7D5DD9-B5D1-498A-9065-CAF2996131C7}" type="parTrans" cxnId="{6A97C741-733E-4C61-9977-B36B8576C0F9}">
      <dgm:prSet/>
      <dgm:spPr/>
      <dgm:t>
        <a:bodyPr/>
        <a:lstStyle/>
        <a:p>
          <a:endParaRPr lang="pt-BR"/>
        </a:p>
      </dgm:t>
    </dgm:pt>
    <dgm:pt modelId="{C62CB3FB-E0C2-4273-BB76-91A2DA297384}" type="sibTrans" cxnId="{6A97C741-733E-4C61-9977-B36B8576C0F9}">
      <dgm:prSet/>
      <dgm:spPr/>
      <dgm:t>
        <a:bodyPr/>
        <a:lstStyle/>
        <a:p>
          <a:endParaRPr lang="pt-BR"/>
        </a:p>
      </dgm:t>
    </dgm:pt>
    <dgm:pt modelId="{0AE7530F-6279-4852-AC27-CA99723D3E57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b="1" dirty="0"/>
            <a:t>Mulher</a:t>
          </a:r>
        </a:p>
      </dgm:t>
    </dgm:pt>
    <dgm:pt modelId="{11F8C571-A4CC-4A24-AB1E-3A48E5B9D4F2}" type="parTrans" cxnId="{B58FE595-7282-496C-BAB2-A19A7AB88A57}">
      <dgm:prSet/>
      <dgm:spPr/>
      <dgm:t>
        <a:bodyPr/>
        <a:lstStyle/>
        <a:p>
          <a:endParaRPr lang="pt-BR"/>
        </a:p>
      </dgm:t>
    </dgm:pt>
    <dgm:pt modelId="{E301A2F8-FB23-4F13-96E0-0EE06DD248C9}" type="sibTrans" cxnId="{B58FE595-7282-496C-BAB2-A19A7AB88A57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pt-BR" sz="3800" dirty="0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F58CFC39-3A1F-44DF-B1E0-5981662F236B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0AA10A3E-C81B-4EF4-A040-A6763CB230FA}" type="pres">
      <dgm:prSet presAssocID="{3F139636-21F7-4D9D-9A52-F6F00F082B46}" presName="boxAndChildren" presStyleCnt="0"/>
      <dgm:spPr/>
    </dgm:pt>
    <dgm:pt modelId="{756314EF-9CFA-46D0-8B04-D7BF03AAC52D}" type="pres">
      <dgm:prSet presAssocID="{3F139636-21F7-4D9D-9A52-F6F00F082B46}" presName="parentTextBox" presStyleLbl="node1" presStyleIdx="0" presStyleCnt="2"/>
      <dgm:spPr/>
    </dgm:pt>
    <dgm:pt modelId="{F1623F47-977A-4BE0-AA6B-2F7430505999}" type="pres">
      <dgm:prSet presAssocID="{3F139636-21F7-4D9D-9A52-F6F00F082B46}" presName="entireBox" presStyleLbl="node1" presStyleIdx="0" presStyleCnt="2" custScaleY="43062" custLinFactNeighborX="-385" custLinFactNeighborY="48657"/>
      <dgm:spPr/>
    </dgm:pt>
    <dgm:pt modelId="{5550ECEE-5C6A-4028-947F-D27FD58A0B50}" type="pres">
      <dgm:prSet presAssocID="{3F139636-21F7-4D9D-9A52-F6F00F082B46}" presName="descendantBox" presStyleCnt="0"/>
      <dgm:spPr/>
    </dgm:pt>
    <dgm:pt modelId="{9CD0540A-653D-45C6-BED5-537ACFD5C31B}" type="pres">
      <dgm:prSet presAssocID="{572F2A94-AB23-4814-9304-756E06CD0F06}" presName="childTextBox" presStyleLbl="fgAccFollowNode1" presStyleIdx="0" presStyleCnt="4" custScaleY="178589" custLinFactNeighborX="-859" custLinFactNeighborY="-2">
        <dgm:presLayoutVars>
          <dgm:bulletEnabled val="1"/>
        </dgm:presLayoutVars>
      </dgm:prSet>
      <dgm:spPr/>
    </dgm:pt>
    <dgm:pt modelId="{7D319632-948A-4609-AB31-5FAFA3F2E953}" type="pres">
      <dgm:prSet presAssocID="{61092C81-1A07-4662-9BA6-4A906EEBC93B}" presName="childTextBox" presStyleLbl="fgAccFollowNode1" presStyleIdx="1" presStyleCnt="4" custScaleY="178814" custLinFactNeighborY="9489">
        <dgm:presLayoutVars>
          <dgm:bulletEnabled val="1"/>
        </dgm:presLayoutVars>
      </dgm:prSet>
      <dgm:spPr/>
    </dgm:pt>
    <dgm:pt modelId="{F0E92CBD-64AC-4D8C-9363-990A6BA60031}" type="pres">
      <dgm:prSet presAssocID="{553077AB-EB95-442C-8F6D-EFC95EF7C9DF}" presName="sp" presStyleCnt="0"/>
      <dgm:spPr/>
    </dgm:pt>
    <dgm:pt modelId="{E03D358C-F999-4BAA-9F45-9862671ACBBA}" type="pres">
      <dgm:prSet presAssocID="{A316E95C-3AEC-475E-92F7-AD589FDE489A}" presName="arrowAndChildren" presStyleCnt="0"/>
      <dgm:spPr/>
    </dgm:pt>
    <dgm:pt modelId="{B7BE5E81-A6E3-4192-84E6-1519994374CC}" type="pres">
      <dgm:prSet presAssocID="{A316E95C-3AEC-475E-92F7-AD589FDE489A}" presName="parentTextArrow" presStyleLbl="node1" presStyleIdx="0" presStyleCnt="2"/>
      <dgm:spPr/>
    </dgm:pt>
    <dgm:pt modelId="{B62BF87B-C883-406B-A325-D99BD3A5A34B}" type="pres">
      <dgm:prSet presAssocID="{A316E95C-3AEC-475E-92F7-AD589FDE489A}" presName="arrow" presStyleLbl="node1" presStyleIdx="1" presStyleCnt="2" custScaleY="85724" custLinFactNeighborX="5522" custLinFactNeighborY="1965"/>
      <dgm:spPr/>
    </dgm:pt>
    <dgm:pt modelId="{BBF87EA8-1B92-4A05-A6DB-53AFEBC1B4E3}" type="pres">
      <dgm:prSet presAssocID="{A316E95C-3AEC-475E-92F7-AD589FDE489A}" presName="descendantArrow" presStyleCnt="0"/>
      <dgm:spPr/>
    </dgm:pt>
    <dgm:pt modelId="{D1470CD0-4F4A-48EE-84D4-133FABE228FB}" type="pres">
      <dgm:prSet presAssocID="{758DE8D5-7516-4E3A-A536-4C3ED4720768}" presName="childTextArrow" presStyleLbl="fgAccFollowNode1" presStyleIdx="2" presStyleCnt="4" custLinFactNeighborX="-257" custLinFactNeighborY="8248">
        <dgm:presLayoutVars>
          <dgm:bulletEnabled val="1"/>
        </dgm:presLayoutVars>
      </dgm:prSet>
      <dgm:spPr/>
    </dgm:pt>
    <dgm:pt modelId="{EDB52112-5F43-4E08-A6F8-D3B06E6DD9D2}" type="pres">
      <dgm:prSet presAssocID="{0AE7530F-6279-4852-AC27-CA99723D3E57}" presName="childTextArrow" presStyleLbl="fgAccFollowNode1" presStyleIdx="3" presStyleCnt="4" custLinFactNeighborY="8248">
        <dgm:presLayoutVars>
          <dgm:bulletEnabled val="1"/>
        </dgm:presLayoutVars>
      </dgm:prSet>
      <dgm:spPr/>
    </dgm:pt>
  </dgm:ptLst>
  <dgm:cxnLst>
    <dgm:cxn modelId="{1E0E8606-1F74-4ED2-A069-50F1398DB914}" type="presOf" srcId="{3F139636-21F7-4D9D-9A52-F6F00F082B46}" destId="{F1623F47-977A-4BE0-AA6B-2F7430505999}" srcOrd="1" destOrd="0" presId="urn:microsoft.com/office/officeart/2005/8/layout/process4"/>
    <dgm:cxn modelId="{F2BBA816-8E9E-451D-9B93-F3DF7A2CC9D0}" type="presOf" srcId="{C7334CC2-595E-4977-9023-24F256F95D16}" destId="{F58CFC39-3A1F-44DF-B1E0-5981662F236B}" srcOrd="0" destOrd="0" presId="urn:microsoft.com/office/officeart/2005/8/layout/process4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29BD8D33-5BBB-4AD5-B1A8-2A481B01237B}" type="presOf" srcId="{758DE8D5-7516-4E3A-A536-4C3ED4720768}" destId="{D1470CD0-4F4A-48EE-84D4-133FABE228FB}" srcOrd="0" destOrd="0" presId="urn:microsoft.com/office/officeart/2005/8/layout/process4"/>
    <dgm:cxn modelId="{4B5BFB5D-2BFA-49F3-913F-C258F00C79DE}" type="presOf" srcId="{3F139636-21F7-4D9D-9A52-F6F00F082B46}" destId="{756314EF-9CFA-46D0-8B04-D7BF03AAC52D}" srcOrd="0" destOrd="0" presId="urn:microsoft.com/office/officeart/2005/8/layout/process4"/>
    <dgm:cxn modelId="{6A97C741-733E-4C61-9977-B36B8576C0F9}" srcId="{A316E95C-3AEC-475E-92F7-AD589FDE489A}" destId="{758DE8D5-7516-4E3A-A536-4C3ED4720768}" srcOrd="0" destOrd="0" parTransId="{DA7D5DD9-B5D1-498A-9065-CAF2996131C7}" sibTransId="{C62CB3FB-E0C2-4273-BB76-91A2DA297384}"/>
    <dgm:cxn modelId="{F8811469-316A-4796-BBA1-46F31B81D047}" srcId="{C7334CC2-595E-4977-9023-24F256F95D16}" destId="{A316E95C-3AEC-475E-92F7-AD589FDE489A}" srcOrd="0" destOrd="0" parTransId="{E981467F-B820-4F0E-8916-334156AE8A13}" sibTransId="{553077AB-EB95-442C-8F6D-EFC95EF7C9DF}"/>
    <dgm:cxn modelId="{559D0B87-458C-4D56-95B6-B97D5B837EE0}" type="presOf" srcId="{61092C81-1A07-4662-9BA6-4A906EEBC93B}" destId="{7D319632-948A-4609-AB31-5FAFA3F2E953}" srcOrd="0" destOrd="0" presId="urn:microsoft.com/office/officeart/2005/8/layout/process4"/>
    <dgm:cxn modelId="{B180BF8C-DF05-40F9-BA87-58D43A81CD71}" type="presOf" srcId="{A316E95C-3AEC-475E-92F7-AD589FDE489A}" destId="{B7BE5E81-A6E3-4192-84E6-1519994374CC}" srcOrd="0" destOrd="0" presId="urn:microsoft.com/office/officeart/2005/8/layout/process4"/>
    <dgm:cxn modelId="{B58FE595-7282-496C-BAB2-A19A7AB88A57}" srcId="{A316E95C-3AEC-475E-92F7-AD589FDE489A}" destId="{0AE7530F-6279-4852-AC27-CA99723D3E57}" srcOrd="1" destOrd="0" parTransId="{11F8C571-A4CC-4A24-AB1E-3A48E5B9D4F2}" sibTransId="{E301A2F8-FB23-4F13-96E0-0EE06DD248C9}"/>
    <dgm:cxn modelId="{41483CCE-AF50-456E-AAC2-4A972E2730AA}" type="presOf" srcId="{572F2A94-AB23-4814-9304-756E06CD0F06}" destId="{9CD0540A-653D-45C6-BED5-537ACFD5C31B}" srcOrd="0" destOrd="0" presId="urn:microsoft.com/office/officeart/2005/8/layout/process4"/>
    <dgm:cxn modelId="{049B9ED1-DB1C-4049-8A9D-ADE0BDA1A84B}" type="presOf" srcId="{0AE7530F-6279-4852-AC27-CA99723D3E57}" destId="{EDB52112-5F43-4E08-A6F8-D3B06E6DD9D2}" srcOrd="0" destOrd="0" presId="urn:microsoft.com/office/officeart/2005/8/layout/process4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8A5640F2-C70C-4ED6-892D-0843BA001075}" type="presOf" srcId="{A316E95C-3AEC-475E-92F7-AD589FDE489A}" destId="{B62BF87B-C883-406B-A325-D99BD3A5A34B}" srcOrd="1" destOrd="0" presId="urn:microsoft.com/office/officeart/2005/8/layout/process4"/>
    <dgm:cxn modelId="{63A303F6-6CAC-4468-B0D3-B5DFD010A41D}" srcId="{3F139636-21F7-4D9D-9A52-F6F00F082B46}" destId="{61092C81-1A07-4662-9BA6-4A906EEBC93B}" srcOrd="1" destOrd="0" parTransId="{A54FB429-22E7-4325-9164-9A0AD7A3FE32}" sibTransId="{416AAB3C-53AE-4AEC-AA21-25A9B9CDE832}"/>
    <dgm:cxn modelId="{C9FFD540-1247-4B95-BAEB-A60F4FEC2404}" type="presParOf" srcId="{F58CFC39-3A1F-44DF-B1E0-5981662F236B}" destId="{0AA10A3E-C81B-4EF4-A040-A6763CB230FA}" srcOrd="0" destOrd="0" presId="urn:microsoft.com/office/officeart/2005/8/layout/process4"/>
    <dgm:cxn modelId="{8B412D5F-6F15-4093-A62E-40D7929C2C43}" type="presParOf" srcId="{0AA10A3E-C81B-4EF4-A040-A6763CB230FA}" destId="{756314EF-9CFA-46D0-8B04-D7BF03AAC52D}" srcOrd="0" destOrd="0" presId="urn:microsoft.com/office/officeart/2005/8/layout/process4"/>
    <dgm:cxn modelId="{823C616C-D4C2-41CD-A51D-A81697961340}" type="presParOf" srcId="{0AA10A3E-C81B-4EF4-A040-A6763CB230FA}" destId="{F1623F47-977A-4BE0-AA6B-2F7430505999}" srcOrd="1" destOrd="0" presId="urn:microsoft.com/office/officeart/2005/8/layout/process4"/>
    <dgm:cxn modelId="{1A1784F0-B43E-49EE-BC34-CB4000771FFF}" type="presParOf" srcId="{0AA10A3E-C81B-4EF4-A040-A6763CB230FA}" destId="{5550ECEE-5C6A-4028-947F-D27FD58A0B50}" srcOrd="2" destOrd="0" presId="urn:microsoft.com/office/officeart/2005/8/layout/process4"/>
    <dgm:cxn modelId="{1F4FEF6E-4F2E-4D62-A58C-45373AA43833}" type="presParOf" srcId="{5550ECEE-5C6A-4028-947F-D27FD58A0B50}" destId="{9CD0540A-653D-45C6-BED5-537ACFD5C31B}" srcOrd="0" destOrd="0" presId="urn:microsoft.com/office/officeart/2005/8/layout/process4"/>
    <dgm:cxn modelId="{155AC538-3F50-40B5-BC03-BA82B969F746}" type="presParOf" srcId="{5550ECEE-5C6A-4028-947F-D27FD58A0B50}" destId="{7D319632-948A-4609-AB31-5FAFA3F2E953}" srcOrd="1" destOrd="0" presId="urn:microsoft.com/office/officeart/2005/8/layout/process4"/>
    <dgm:cxn modelId="{C819D5E9-A6FF-4A78-9901-00CD316DCF25}" type="presParOf" srcId="{F58CFC39-3A1F-44DF-B1E0-5981662F236B}" destId="{F0E92CBD-64AC-4D8C-9363-990A6BA60031}" srcOrd="1" destOrd="0" presId="urn:microsoft.com/office/officeart/2005/8/layout/process4"/>
    <dgm:cxn modelId="{C799024C-6A63-4B75-99A6-1361732C9184}" type="presParOf" srcId="{F58CFC39-3A1F-44DF-B1E0-5981662F236B}" destId="{E03D358C-F999-4BAA-9F45-9862671ACBBA}" srcOrd="2" destOrd="0" presId="urn:microsoft.com/office/officeart/2005/8/layout/process4"/>
    <dgm:cxn modelId="{6D5382AC-BE7D-4EE2-BC66-AB223AC95712}" type="presParOf" srcId="{E03D358C-F999-4BAA-9F45-9862671ACBBA}" destId="{B7BE5E81-A6E3-4192-84E6-1519994374CC}" srcOrd="0" destOrd="0" presId="urn:microsoft.com/office/officeart/2005/8/layout/process4"/>
    <dgm:cxn modelId="{1AA47950-A638-4FD4-BD27-C37271DB226A}" type="presParOf" srcId="{E03D358C-F999-4BAA-9F45-9862671ACBBA}" destId="{B62BF87B-C883-406B-A325-D99BD3A5A34B}" srcOrd="1" destOrd="0" presId="urn:microsoft.com/office/officeart/2005/8/layout/process4"/>
    <dgm:cxn modelId="{5DF50B91-A032-4D54-811C-E1D7639E631A}" type="presParOf" srcId="{E03D358C-F999-4BAA-9F45-9862671ACBBA}" destId="{BBF87EA8-1B92-4A05-A6DB-53AFEBC1B4E3}" srcOrd="2" destOrd="0" presId="urn:microsoft.com/office/officeart/2005/8/layout/process4"/>
    <dgm:cxn modelId="{BB60B629-D6F7-4BBE-A4FE-1D6C1663C374}" type="presParOf" srcId="{BBF87EA8-1B92-4A05-A6DB-53AFEBC1B4E3}" destId="{D1470CD0-4F4A-48EE-84D4-133FABE228FB}" srcOrd="0" destOrd="0" presId="urn:microsoft.com/office/officeart/2005/8/layout/process4"/>
    <dgm:cxn modelId="{0104BB12-5640-42F9-91E3-4EE8A5B11CFE}" type="presParOf" srcId="{BBF87EA8-1B92-4A05-A6DB-53AFEBC1B4E3}" destId="{EDB52112-5F43-4E08-A6F8-D3B06E6DD9D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23F47-977A-4BE0-AA6B-2F7430505999}">
      <dsp:nvSpPr>
        <dsp:cNvPr id="0" name=""/>
        <dsp:cNvSpPr/>
      </dsp:nvSpPr>
      <dsp:spPr>
        <a:xfrm>
          <a:off x="0" y="2935453"/>
          <a:ext cx="5705232" cy="722148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800" kern="1200" dirty="0"/>
        </a:p>
      </dsp:txBody>
      <dsp:txXfrm>
        <a:off x="0" y="2935453"/>
        <a:ext cx="5705232" cy="389959"/>
      </dsp:txXfrm>
    </dsp:sp>
    <dsp:sp modelId="{9CD0540A-653D-45C6-BED5-537ACFD5C31B}">
      <dsp:nvSpPr>
        <dsp:cNvPr id="0" name=""/>
        <dsp:cNvSpPr/>
      </dsp:nvSpPr>
      <dsp:spPr>
        <a:xfrm>
          <a:off x="0" y="2278189"/>
          <a:ext cx="2852615" cy="137766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Mr.</a:t>
          </a:r>
          <a:r>
            <a:rPr lang="pt-BR" sz="1600" kern="1200" dirty="0"/>
            <a:t> + sobrenome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i="1" kern="1200" dirty="0"/>
            <a:t>I </a:t>
          </a:r>
          <a:r>
            <a:rPr lang="pt-BR" sz="1400" i="1" kern="1200" dirty="0" err="1"/>
            <a:t>am</a:t>
          </a:r>
          <a:r>
            <a:rPr lang="pt-BR" sz="1400" i="1" kern="1200" dirty="0"/>
            <a:t> Mr. Silva.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 dirty="0"/>
        </a:p>
      </dsp:txBody>
      <dsp:txXfrm>
        <a:off x="0" y="2278189"/>
        <a:ext cx="2852615" cy="1377668"/>
      </dsp:txXfrm>
    </dsp:sp>
    <dsp:sp modelId="{7D319632-948A-4609-AB31-5FAFA3F2E953}">
      <dsp:nvSpPr>
        <dsp:cNvPr id="0" name=""/>
        <dsp:cNvSpPr/>
      </dsp:nvSpPr>
      <dsp:spPr>
        <a:xfrm>
          <a:off x="2852616" y="2278198"/>
          <a:ext cx="2852615" cy="137940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Mrs.</a:t>
          </a:r>
          <a:r>
            <a:rPr lang="pt-BR" sz="1600" kern="1200" dirty="0"/>
            <a:t> + sobrenome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i="1" kern="1200" dirty="0"/>
            <a:t>I </a:t>
          </a:r>
          <a:r>
            <a:rPr lang="pt-BR" sz="1400" i="1" kern="1200" dirty="0" err="1"/>
            <a:t>am</a:t>
          </a:r>
          <a:r>
            <a:rPr lang="pt-BR" sz="1400" i="1" kern="1200" dirty="0"/>
            <a:t> Mrs. Gonçalves.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i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Miss</a:t>
          </a:r>
          <a:r>
            <a:rPr lang="pt-BR" sz="1600" kern="1200" dirty="0"/>
            <a:t> + sobrenome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i="1" kern="1200" dirty="0"/>
            <a:t>I </a:t>
          </a:r>
          <a:r>
            <a:rPr lang="pt-BR" sz="1400" i="1" kern="1200" dirty="0" err="1"/>
            <a:t>am</a:t>
          </a:r>
          <a:r>
            <a:rPr lang="pt-BR" sz="1400" i="1" kern="1200" dirty="0"/>
            <a:t> Miss Pereira.</a:t>
          </a:r>
        </a:p>
      </dsp:txBody>
      <dsp:txXfrm>
        <a:off x="2852616" y="2278198"/>
        <a:ext cx="2852615" cy="1379403"/>
      </dsp:txXfrm>
    </dsp:sp>
    <dsp:sp modelId="{B62BF87B-C883-406B-A325-D99BD3A5A34B}">
      <dsp:nvSpPr>
        <dsp:cNvPr id="0" name=""/>
        <dsp:cNvSpPr/>
      </dsp:nvSpPr>
      <dsp:spPr>
        <a:xfrm rot="10800000">
          <a:off x="0" y="51542"/>
          <a:ext cx="5705232" cy="2211010"/>
        </a:xfrm>
        <a:prstGeom prst="upArrowCallou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b="1" kern="1200" dirty="0">
              <a:solidFill>
                <a:schemeClr val="tx1"/>
              </a:solidFill>
            </a:rPr>
            <a:t>Pronomes de tratamento</a:t>
          </a:r>
        </a:p>
      </dsp:txBody>
      <dsp:txXfrm rot="-10800000">
        <a:off x="0" y="51542"/>
        <a:ext cx="5705232" cy="776064"/>
      </dsp:txXfrm>
    </dsp:sp>
    <dsp:sp modelId="{D1470CD0-4F4A-48EE-84D4-133FABE228FB}">
      <dsp:nvSpPr>
        <dsp:cNvPr id="0" name=""/>
        <dsp:cNvSpPr/>
      </dsp:nvSpPr>
      <dsp:spPr>
        <a:xfrm>
          <a:off x="0" y="785669"/>
          <a:ext cx="2852615" cy="77118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Homem</a:t>
          </a:r>
        </a:p>
      </dsp:txBody>
      <dsp:txXfrm>
        <a:off x="0" y="785669"/>
        <a:ext cx="2852615" cy="771186"/>
      </dsp:txXfrm>
    </dsp:sp>
    <dsp:sp modelId="{EDB52112-5F43-4E08-A6F8-D3B06E6DD9D2}">
      <dsp:nvSpPr>
        <dsp:cNvPr id="0" name=""/>
        <dsp:cNvSpPr/>
      </dsp:nvSpPr>
      <dsp:spPr>
        <a:xfrm>
          <a:off x="2852616" y="785669"/>
          <a:ext cx="2852615" cy="77118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Mulher</a:t>
          </a:r>
        </a:p>
      </dsp:txBody>
      <dsp:txXfrm>
        <a:off x="2852616" y="785669"/>
        <a:ext cx="2852615" cy="771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153"/>
          <a:stretch/>
        </p:blipFill>
        <p:spPr bwMode="auto">
          <a:xfrm>
            <a:off x="0" y="-35658"/>
            <a:ext cx="12192000" cy="689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59" y="1685071"/>
            <a:ext cx="9144000" cy="3183914"/>
          </a:xfrm>
        </p:spPr>
        <p:txBody>
          <a:bodyPr anchor="ctr" anchorCtr="0">
            <a:normAutofit/>
          </a:bodyPr>
          <a:lstStyle/>
          <a:p>
            <a:r>
              <a:rPr lang="pt-BR" sz="4800" b="1" dirty="0">
                <a:latin typeface="RobotoBR" pitchFamily="2" charset="0"/>
              </a:rPr>
              <a:t>Unidade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58819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História em quadrinhos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743" y="3625703"/>
            <a:ext cx="6601292" cy="205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535"/>
            <a:ext cx="4244163" cy="3749228"/>
          </a:xfrm>
        </p:spPr>
        <p:txBody>
          <a:bodyPr>
            <a:normAutofit/>
          </a:bodyPr>
          <a:lstStyle/>
          <a:p>
            <a:r>
              <a:rPr lang="pt-BR" dirty="0"/>
              <a:t>A história em quadrinhos apresenta uma narrativa gráfica. Ela pode ser composta de texto e imagens. Pode conter balões para reproduzir as falas dos personagens e onomatopeias para reproduzir sons.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408" y="2137144"/>
            <a:ext cx="5330813" cy="126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520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028" y="3955311"/>
            <a:ext cx="3053474" cy="238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Cumprimentos e despedidas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825" y="2094957"/>
            <a:ext cx="2707696" cy="209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207" y="2428433"/>
            <a:ext cx="6640618" cy="343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625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Apresentação pessoal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865414" y="2128854"/>
            <a:ext cx="2074562" cy="1022560"/>
          </a:xfrm>
          <a:prstGeom prst="wedgeRoundRectCallout">
            <a:avLst/>
          </a:prstGeom>
          <a:ln>
            <a:solidFill>
              <a:srgbClr val="6A1F1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My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name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is</a:t>
            </a:r>
            <a:r>
              <a:rPr lang="pt-BR" dirty="0">
                <a:solidFill>
                  <a:schemeClr val="tx1"/>
                </a:solidFill>
              </a:rPr>
              <a:t> Manuela </a:t>
            </a:r>
            <a:r>
              <a:rPr lang="pt-BR" dirty="0" err="1">
                <a:solidFill>
                  <a:schemeClr val="tx1"/>
                </a:solidFill>
              </a:rPr>
              <a:t>and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my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nickname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is</a:t>
            </a:r>
            <a:r>
              <a:rPr lang="pt-BR" dirty="0">
                <a:solidFill>
                  <a:schemeClr val="tx1"/>
                </a:solidFill>
              </a:rPr>
              <a:t> Manu.</a:t>
            </a:r>
          </a:p>
        </p:txBody>
      </p:sp>
      <p:sp>
        <p:nvSpPr>
          <p:cNvPr id="10" name="Texto explicativo retangular 9"/>
          <p:cNvSpPr/>
          <p:nvPr/>
        </p:nvSpPr>
        <p:spPr>
          <a:xfrm>
            <a:off x="3127824" y="3069525"/>
            <a:ext cx="1708361" cy="1021549"/>
          </a:xfrm>
          <a:prstGeom prst="wedgeRectCallou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 </a:t>
            </a:r>
            <a:r>
              <a:rPr lang="pt-BR" dirty="0" err="1">
                <a:solidFill>
                  <a:schemeClr val="tx1"/>
                </a:solidFill>
              </a:rPr>
              <a:t>am</a:t>
            </a:r>
            <a:r>
              <a:rPr lang="pt-BR" dirty="0">
                <a:solidFill>
                  <a:schemeClr val="tx1"/>
                </a:solidFill>
              </a:rPr>
              <a:t> Ana, </a:t>
            </a:r>
            <a:r>
              <a:rPr lang="pt-BR" dirty="0" err="1">
                <a:solidFill>
                  <a:schemeClr val="tx1"/>
                </a:solidFill>
              </a:rPr>
              <a:t>but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people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call</a:t>
            </a:r>
            <a:r>
              <a:rPr lang="pt-BR" dirty="0">
                <a:solidFill>
                  <a:schemeClr val="tx1"/>
                </a:solidFill>
              </a:rPr>
              <a:t> me Aninha.</a:t>
            </a:r>
          </a:p>
        </p:txBody>
      </p:sp>
      <p:sp>
        <p:nvSpPr>
          <p:cNvPr id="11" name="Texto explicativo retangular com cantos arredondados 10"/>
          <p:cNvSpPr/>
          <p:nvPr/>
        </p:nvSpPr>
        <p:spPr>
          <a:xfrm>
            <a:off x="1318417" y="4214447"/>
            <a:ext cx="1606062" cy="738554"/>
          </a:xfrm>
          <a:prstGeom prst="wedgeRoundRectCallout">
            <a:avLst/>
          </a:prstGeom>
          <a:ln>
            <a:solidFill>
              <a:srgbClr val="6A1F1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Nice </a:t>
            </a:r>
            <a:r>
              <a:rPr lang="pt-BR" dirty="0" err="1">
                <a:solidFill>
                  <a:schemeClr val="tx1"/>
                </a:solidFill>
              </a:rPr>
              <a:t>to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meet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you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94770"/>
              </p:ext>
            </p:extLst>
          </p:nvPr>
        </p:nvGraphicFramePr>
        <p:xfrm>
          <a:off x="5634892" y="2305536"/>
          <a:ext cx="5705232" cy="3657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o explicativo retangular 16"/>
          <p:cNvSpPr/>
          <p:nvPr/>
        </p:nvSpPr>
        <p:spPr>
          <a:xfrm>
            <a:off x="3127824" y="5066009"/>
            <a:ext cx="1406282" cy="902083"/>
          </a:xfrm>
          <a:prstGeom prst="wedgeRectCallou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Nice </a:t>
            </a:r>
            <a:r>
              <a:rPr lang="pt-BR" dirty="0" err="1">
                <a:solidFill>
                  <a:schemeClr val="tx1"/>
                </a:solidFill>
              </a:rPr>
              <a:t>to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meet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you</a:t>
            </a:r>
            <a:r>
              <a:rPr lang="pt-BR" dirty="0">
                <a:solidFill>
                  <a:schemeClr val="tx1"/>
                </a:solidFill>
              </a:rPr>
              <a:t>, too.</a:t>
            </a:r>
          </a:p>
        </p:txBody>
      </p:sp>
    </p:spTree>
    <p:extLst>
      <p:ext uri="{BB962C8B-B14F-4D97-AF65-F5344CB8AC3E}">
        <p14:creationId xmlns:p14="http://schemas.microsoft.com/office/powerpoint/2010/main" val="352064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529" y="3180143"/>
            <a:ext cx="3690456" cy="25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Personal</a:t>
            </a:r>
            <a:r>
              <a:rPr lang="pt-BR" i="1" dirty="0"/>
              <a:t> </a:t>
            </a:r>
            <a:r>
              <a:rPr lang="pt-BR" i="1" dirty="0" err="1"/>
              <a:t>pronouns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529" y="2011136"/>
            <a:ext cx="6441617" cy="862693"/>
          </a:xfrm>
        </p:spPr>
        <p:txBody>
          <a:bodyPr>
            <a:normAutofit/>
          </a:bodyPr>
          <a:lstStyle/>
          <a:p>
            <a:r>
              <a:rPr lang="pt-BR" sz="2600" dirty="0"/>
              <a:t>Os </a:t>
            </a:r>
            <a:r>
              <a:rPr lang="pt-BR" sz="2600" b="1" i="1" dirty="0" err="1"/>
              <a:t>personal</a:t>
            </a:r>
            <a:r>
              <a:rPr lang="pt-BR" sz="2600" b="1" i="1" dirty="0"/>
              <a:t> </a:t>
            </a:r>
            <a:r>
              <a:rPr lang="pt-BR" sz="2600" b="1" i="1" dirty="0" err="1"/>
              <a:t>pronouns</a:t>
            </a:r>
            <a:r>
              <a:rPr lang="pt-BR" sz="2600" dirty="0"/>
              <a:t> vêm antes do verbo e exercem a função de sujeito.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89790"/>
              </p:ext>
            </p:extLst>
          </p:nvPr>
        </p:nvGraphicFramePr>
        <p:xfrm>
          <a:off x="8499295" y="2785168"/>
          <a:ext cx="2743198" cy="3074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singular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She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We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dirty="0"/>
                        <a:t>plural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They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Chave direita 4"/>
          <p:cNvSpPr/>
          <p:nvPr/>
        </p:nvSpPr>
        <p:spPr>
          <a:xfrm>
            <a:off x="9691283" y="2843179"/>
            <a:ext cx="171450" cy="17716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have direita 9"/>
          <p:cNvSpPr/>
          <p:nvPr/>
        </p:nvSpPr>
        <p:spPr>
          <a:xfrm>
            <a:off x="9691283" y="4783551"/>
            <a:ext cx="171450" cy="10232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5314968" y="3069924"/>
            <a:ext cx="175531" cy="220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39" y="3215091"/>
            <a:ext cx="3568935" cy="242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Seta para baixo 16"/>
          <p:cNvSpPr/>
          <p:nvPr/>
        </p:nvSpPr>
        <p:spPr>
          <a:xfrm>
            <a:off x="1299091" y="3069925"/>
            <a:ext cx="175531" cy="220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59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/>
              <a:t>V</a:t>
            </a:r>
            <a:r>
              <a:rPr lang="pt-BR" dirty="0"/>
              <a:t>erbo</a:t>
            </a:r>
            <a:r>
              <a:rPr lang="pt-BR" i="1" dirty="0"/>
              <a:t> </a:t>
            </a:r>
            <a:r>
              <a:rPr lang="pt-BR" i="1" dirty="0" err="1"/>
              <a:t>to</a:t>
            </a:r>
            <a:r>
              <a:rPr lang="pt-BR" i="1" dirty="0"/>
              <a:t> </a:t>
            </a:r>
            <a:r>
              <a:rPr lang="pt-BR" i="1" dirty="0" err="1"/>
              <a:t>be</a:t>
            </a:r>
            <a:r>
              <a:rPr lang="pt-BR" dirty="0"/>
              <a:t> - afirmativa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842" y="1934936"/>
            <a:ext cx="5578929" cy="1208314"/>
          </a:xfrm>
        </p:spPr>
        <p:txBody>
          <a:bodyPr>
            <a:normAutofit/>
          </a:bodyPr>
          <a:lstStyle/>
          <a:p>
            <a:r>
              <a:rPr lang="pt-BR" sz="2600" dirty="0"/>
              <a:t>O verbo</a:t>
            </a:r>
            <a:r>
              <a:rPr lang="pt-BR" sz="2600" i="1" dirty="0"/>
              <a:t> </a:t>
            </a:r>
            <a:r>
              <a:rPr lang="pt-BR" sz="2600" b="1" i="1" dirty="0" err="1"/>
              <a:t>to</a:t>
            </a:r>
            <a:r>
              <a:rPr lang="pt-BR" sz="2600" b="1" i="1" dirty="0"/>
              <a:t> </a:t>
            </a:r>
            <a:r>
              <a:rPr lang="pt-BR" sz="2600" b="1" i="1" dirty="0" err="1"/>
              <a:t>be</a:t>
            </a:r>
            <a:r>
              <a:rPr lang="pt-BR" sz="2600" b="1" i="1" dirty="0"/>
              <a:t> </a:t>
            </a:r>
            <a:r>
              <a:rPr lang="pt-BR" sz="2600" dirty="0"/>
              <a:t>refere-se aos verbos </a:t>
            </a:r>
            <a:r>
              <a:rPr lang="pt-BR" sz="2600" b="1" dirty="0"/>
              <a:t>ser</a:t>
            </a:r>
            <a:r>
              <a:rPr lang="pt-BR" sz="2600" dirty="0"/>
              <a:t> e </a:t>
            </a:r>
            <a:r>
              <a:rPr lang="pt-BR" sz="2600" b="1" dirty="0"/>
              <a:t>estar</a:t>
            </a:r>
            <a:r>
              <a:rPr lang="pt-BR" sz="2600" dirty="0"/>
              <a:t>. Em frases afirmativas, o verbo vem após o sujeito.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997517"/>
              </p:ext>
            </p:extLst>
          </p:nvPr>
        </p:nvGraphicFramePr>
        <p:xfrm>
          <a:off x="6784523" y="2245174"/>
          <a:ext cx="4540250" cy="3746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2486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>
                          <a:solidFill>
                            <a:schemeClr val="tx1"/>
                          </a:solidFill>
                        </a:rPr>
                        <a:t>Personal</a:t>
                      </a:r>
                      <a:r>
                        <a:rPr lang="pt-BR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i="1" baseline="0" dirty="0" err="1">
                          <a:solidFill>
                            <a:schemeClr val="tx1"/>
                          </a:solidFill>
                        </a:rPr>
                        <a:t>pronouns</a:t>
                      </a:r>
                      <a:endParaRPr lang="pt-BR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>
                          <a:solidFill>
                            <a:schemeClr val="tx1"/>
                          </a:solidFill>
                        </a:rPr>
                        <a:t>Verb</a:t>
                      </a:r>
                      <a:r>
                        <a:rPr lang="pt-BR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i="1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pt-BR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i="1" dirty="0" err="1">
                          <a:solidFill>
                            <a:schemeClr val="tx1"/>
                          </a:solidFill>
                        </a:rPr>
                        <a:t>be</a:t>
                      </a:r>
                      <a:endParaRPr lang="pt-BR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Contrações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am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I’m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You’re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 err="1"/>
                        <a:t>is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He’s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She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She’s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It’s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We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are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We’re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You’re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278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They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They’re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31" y="3217406"/>
            <a:ext cx="23050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110" y="3122703"/>
            <a:ext cx="23145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687" y="4879929"/>
            <a:ext cx="23241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eta para baixo 10"/>
          <p:cNvSpPr/>
          <p:nvPr/>
        </p:nvSpPr>
        <p:spPr>
          <a:xfrm>
            <a:off x="2764271" y="3056840"/>
            <a:ext cx="175531" cy="220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baixo 11"/>
          <p:cNvSpPr/>
          <p:nvPr/>
        </p:nvSpPr>
        <p:spPr>
          <a:xfrm>
            <a:off x="3854806" y="4692828"/>
            <a:ext cx="175531" cy="220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baixo 12"/>
          <p:cNvSpPr/>
          <p:nvPr/>
        </p:nvSpPr>
        <p:spPr>
          <a:xfrm>
            <a:off x="5130905" y="2977097"/>
            <a:ext cx="175531" cy="220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116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2683</TotalTime>
  <Words>380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RobotoBR</vt:lpstr>
      <vt:lpstr>Tema do Office</vt:lpstr>
      <vt:lpstr>Apresentação do PowerPoint</vt:lpstr>
      <vt:lpstr>Unidade 1</vt:lpstr>
      <vt:lpstr>História em quadrinhos</vt:lpstr>
      <vt:lpstr>Cumprimentos e despedidas</vt:lpstr>
      <vt:lpstr>Apresentação pessoal</vt:lpstr>
      <vt:lpstr>Personal pronouns</vt:lpstr>
      <vt:lpstr>Verbo to be - afirmativa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302</cp:revision>
  <dcterms:created xsi:type="dcterms:W3CDTF">2019-02-21T18:53:00Z</dcterms:created>
  <dcterms:modified xsi:type="dcterms:W3CDTF">2023-06-15T12:18:35Z</dcterms:modified>
</cp:coreProperties>
</file>