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0" r:id="rId4"/>
    <p:sldId id="266" r:id="rId5"/>
    <p:sldId id="270" r:id="rId6"/>
    <p:sldId id="281" r:id="rId7"/>
    <p:sldId id="282" r:id="rId8"/>
    <p:sldId id="283" r:id="rId9"/>
  </p:sldIdLst>
  <p:sldSz cx="9144000" cy="5143500" type="screen16x9"/>
  <p:notesSz cx="6858000" cy="9144000"/>
  <p:embeddedFontLst>
    <p:embeddedFont>
      <p:font typeface="Lato" panose="020F0502020204030203" pitchFamily="34" charset="0"/>
      <p:regular r:id="rId11"/>
      <p:bold r:id="rId12"/>
      <p:italic r:id="rId13"/>
      <p:boldItalic r:id="rId14"/>
    </p:embeddedFont>
    <p:embeddedFont>
      <p:font typeface="Raleway" pitchFamily="2" charset="0"/>
      <p:regular r:id="rId15"/>
      <p:bold r:id="rId16"/>
      <p:italic r:id="rId17"/>
      <p:boldItalic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D9C37-0195-D76E-172A-754908DEE1DB}" v="1" dt="2023-05-23T13:53:43.353"/>
    <p1510:client id="{ABB26F18-F144-4835-82C3-A9FD5ACC6AD4}" v="29" dt="2023-05-22T14:45:18.477"/>
  </p1510:revLst>
</p1510:revInfo>
</file>

<file path=ppt/tableStyles.xml><?xml version="1.0" encoding="utf-8"?>
<a:tblStyleLst xmlns:a="http://schemas.openxmlformats.org/drawingml/2006/main" def="{EF430515-F8C5-41F3-A195-1D2BC069DAF5}">
  <a:tblStyle styleId="{EF430515-F8C5-41F3-A195-1D2BC069D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8baf11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8baf11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e25bb0191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e25bb0191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408238e225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408238e225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18baf11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18baf11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e2a9cac8d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e2a9cac8d4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418baf118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418baf118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e2a9cac8d4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e2a9cac8d4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9º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17"/>
          <p:cNvGraphicFramePr/>
          <p:nvPr>
            <p:extLst>
              <p:ext uri="{D42A27DB-BD31-4B8C-83A1-F6EECF244321}">
                <p14:modId xmlns:p14="http://schemas.microsoft.com/office/powerpoint/2010/main" val="1721703589"/>
              </p:ext>
            </p:extLst>
          </p:nvPr>
        </p:nvGraphicFramePr>
        <p:xfrm>
          <a:off x="806275" y="680484"/>
          <a:ext cx="7531425" cy="4025211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3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0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991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Environmental Quiz</a:t>
                      </a:r>
                      <a:endParaRPr sz="19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Title, introduction, multiple-choice questions, answers, explanations.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Environment, sustainability, conservation, ecology.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test readers' knowledge about environmental issues, promote awareness and interest in environmental topics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Environmental enthusiasts, students, educators, the general public.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Environmental organizations, educators, publishers, individuals passionate about the environment.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BA67CF4-8CD3-A94A-F337-70145E8E2686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" name="Google Shape;136;p23"/>
          <p:cNvGraphicFramePr/>
          <p:nvPr>
            <p:extLst>
              <p:ext uri="{D42A27DB-BD31-4B8C-83A1-F6EECF244321}">
                <p14:modId xmlns:p14="http://schemas.microsoft.com/office/powerpoint/2010/main" val="3003183157"/>
              </p:ext>
            </p:extLst>
          </p:nvPr>
        </p:nvGraphicFramePr>
        <p:xfrm>
          <a:off x="481600" y="586872"/>
          <a:ext cx="8180800" cy="4143285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46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Spoken Word Poem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Repetition, rhyme, and rhythm. They may also include elements of storytelling and personal experience.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Identity, social justice, love and relationships, mental health,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serve as a form of self-expression and catharsis for the performer, as well as a way to connect with and inspire the audience.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 performed live by the poet themselves, although they can also be recorded and shared online.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poet.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F050E08-8977-E8A2-0C50-3420CAB5773E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Language Topics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8"/>
          <p:cNvSpPr txBox="1"/>
          <p:nvPr/>
        </p:nvSpPr>
        <p:spPr>
          <a:xfrm>
            <a:off x="765325" y="1397675"/>
            <a:ext cx="7985700" cy="14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As orações condicionais apresentam situações imaginadas, que podem ser prováveis, improváveis ou impossíveis. A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1st conditional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trata de situações prováveis de acontecer no futuro caso uma condição seja atendida.</a:t>
            </a:r>
          </a:p>
        </p:txBody>
      </p:sp>
      <p:pic>
        <p:nvPicPr>
          <p:cNvPr id="215" name="Google Shape;215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5945" y="2813417"/>
            <a:ext cx="4889258" cy="175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DF43C6BE-03E3-6C1E-8F0B-017C0351C3D1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1st Conditional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B0787701-56F9-A089-2783-E5A91C7E02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121C209-C0D7-7B1F-2C2A-E04654DD33D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3</a:t>
            </a:r>
            <a:endParaRPr lang="en-US"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/>
          <p:nvPr/>
        </p:nvSpPr>
        <p:spPr>
          <a:xfrm>
            <a:off x="691447" y="1049646"/>
            <a:ext cx="7049055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• Usamos vírgula após a oração com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0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simple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present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+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won’t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>
                <a:solidFill>
                  <a:schemeClr val="bg1">
                    <a:lumMod val="50000"/>
                  </a:schemeClr>
                </a:solidFill>
                <a:latin typeface="+mj-lt"/>
                <a:ea typeface="Roboto"/>
                <a:cs typeface="Roboto"/>
                <a:sym typeface="Roboto"/>
              </a:rPr>
              <a:t>(mais comum)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keep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ignoring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environmental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problems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won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’ t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able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save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the planet.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simple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present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may/may not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the sea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level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rises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some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cities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may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disappear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882A1780-232B-D5AB-9361-3811B429D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/>
          <p:nvPr/>
        </p:nvSpPr>
        <p:spPr>
          <a:xfrm>
            <a:off x="806750" y="1327275"/>
            <a:ext cx="6676200" cy="276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Quando a posição das orações está invertida, a vírgula não é necessária.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i="1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A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great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number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of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animals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plants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go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extinct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don’t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stop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deforestation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Apresentação na tela (16:9)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Roboto</vt:lpstr>
      <vt:lpstr>Arial</vt:lpstr>
      <vt:lpstr>Lato</vt:lpstr>
      <vt:lpstr>Raleway</vt:lpstr>
      <vt:lpstr>Streamline</vt:lpstr>
      <vt:lpstr>9º ano</vt:lpstr>
      <vt:lpstr>Discourse Genres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9º ano</dc:title>
  <dc:creator>maestro01</dc:creator>
  <cp:lastModifiedBy> </cp:lastModifiedBy>
  <cp:revision>3</cp:revision>
  <dcterms:modified xsi:type="dcterms:W3CDTF">2023-06-21T17:12:50Z</dcterms:modified>
</cp:coreProperties>
</file>