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9" r:id="rId4"/>
    <p:sldId id="265" r:id="rId5"/>
    <p:sldId id="270" r:id="rId6"/>
    <p:sldId id="278" r:id="rId7"/>
    <p:sldId id="279" r:id="rId8"/>
  </p:sldIdLst>
  <p:sldSz cx="9144000" cy="5143500" type="screen16x9"/>
  <p:notesSz cx="6858000" cy="9144000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  <p:embeddedFont>
      <p:font typeface="Raleway" pitchFamily="2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25bb0191b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e25bb0191b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08238e22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08238e22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e2a9cac8d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e2a9cac8d4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e2a9cac8d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e2a9cac8d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6"/>
          <p:cNvGraphicFramePr/>
          <p:nvPr>
            <p:extLst>
              <p:ext uri="{D42A27DB-BD31-4B8C-83A1-F6EECF244321}">
                <p14:modId xmlns:p14="http://schemas.microsoft.com/office/powerpoint/2010/main" val="1714536689"/>
              </p:ext>
            </p:extLst>
          </p:nvPr>
        </p:nvGraphicFramePr>
        <p:xfrm>
          <a:off x="770925" y="775464"/>
          <a:ext cx="7602150" cy="3859540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1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Educational Booklet</a:t>
                      </a:r>
                      <a:endParaRPr sz="20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table of contents, chapters or sections, images or diagrams, summaries or conclusions.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Education, information, instruction, guidance.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educate or inform readers about a particular topic, skill, or process.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Individuals seeking information or knowledge about a particular topic, students, professionals, hobbyists.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Subject matter experts, instructional designers, educators, publishers.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45DCE70-5CD3-AD36-DE85-56FB9F8053C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p22"/>
          <p:cNvGraphicFramePr/>
          <p:nvPr>
            <p:extLst>
              <p:ext uri="{D42A27DB-BD31-4B8C-83A1-F6EECF244321}">
                <p14:modId xmlns:p14="http://schemas.microsoft.com/office/powerpoint/2010/main" val="2333895724"/>
              </p:ext>
            </p:extLst>
          </p:nvPr>
        </p:nvGraphicFramePr>
        <p:xfrm>
          <a:off x="404450" y="615375"/>
          <a:ext cx="8335100" cy="4080390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2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News Report About Social Media Use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explanation of the issue, statistics or examples, quotes from experts or witnesses, potential consequences, and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media use, cyberbullying, privacy concerns, addiction,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 the public about the social media issue and raise awareness about its impact on society.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general public.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News reporters or journalists typically write news reports about social media use. They conduct research, gather information and opinions from experts or witnesses, and present it in a clear and informative way.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06025A2B-3CB5-11DE-735B-6ACE53CE3FF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/>
        </p:nvSpPr>
        <p:spPr>
          <a:xfrm>
            <a:off x="584791" y="1120060"/>
            <a:ext cx="7974418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São a combinação de um verbo com uma ou duas partículas, tais como </a:t>
            </a:r>
            <a:r>
              <a:rPr lang="pt-BR" sz="2000" err="1">
                <a:latin typeface="+mj-lt"/>
                <a:ea typeface="Roboto"/>
                <a:cs typeface="Roboto"/>
                <a:sym typeface="Roboto"/>
              </a:rPr>
              <a:t>cheer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e </a:t>
            </a:r>
            <a:r>
              <a:rPr lang="pt-BR" sz="2000" err="1">
                <a:latin typeface="+mj-lt"/>
                <a:ea typeface="Roboto"/>
                <a:cs typeface="Roboto"/>
                <a:sym typeface="Roboto"/>
              </a:rPr>
              <a:t>keep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err="1">
                <a:latin typeface="+mj-lt"/>
                <a:ea typeface="Roboto"/>
                <a:cs typeface="Roboto"/>
                <a:sym typeface="Roboto"/>
              </a:rPr>
              <a:t>with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(verbo + advérbio e/ou preposição).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Just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cheer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–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you’re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perfectly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normal!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like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keeping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with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friends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family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Muitos têm significados bem diferentes de suas partes separadamente.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Look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after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yourself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(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look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after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: cuidar;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look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: olhar;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after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: depois)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DF798537-D130-B987-945C-D1FE886A437F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Phrasal</a:t>
            </a: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Verbs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A5F46FE3-A7DA-8593-0624-9F57770983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C986483-9E1A-434E-78F3-E48DF4D79ED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2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/>
        </p:nvSpPr>
        <p:spPr>
          <a:xfrm>
            <a:off x="796842" y="1187460"/>
            <a:ext cx="6989100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Em alguns casos, o objeto pode aparecer depois da partícula ou entre o verbo e a partícula.</a:t>
            </a:r>
          </a:p>
          <a:p>
            <a:pPr>
              <a:lnSpc>
                <a:spcPct val="150000"/>
              </a:lnSpc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Open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your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heart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!</a:t>
            </a:r>
          </a:p>
          <a:p>
            <a:pPr lvl="0">
              <a:lnSpc>
                <a:spcPct val="150000"/>
              </a:lnSpc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Open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your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heart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! </a:t>
            </a:r>
          </a:p>
          <a:p>
            <a:pPr lvl="0">
              <a:lnSpc>
                <a:spcPct val="150000"/>
              </a:lnSpc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Alguns exemplos de partículas (advérbios) mais comuns que podem acompanhar esses verbos são: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after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away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back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down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in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off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on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out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over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e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.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D27C2F6B-6718-3677-3F63-108AD073F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Apresentação na tela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Raleway</vt:lpstr>
      <vt:lpstr>Lato</vt:lpstr>
      <vt:lpstr>Arial</vt:lpstr>
      <vt:lpstr>Roboto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2023-06-21T17:12:11Z</dcterms:modified>
</cp:coreProperties>
</file>