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3"/>
  </p:notesMasterIdLst>
  <p:sldIdLst>
    <p:sldId id="256" r:id="rId2"/>
    <p:sldId id="257" r:id="rId3"/>
    <p:sldId id="269" r:id="rId4"/>
    <p:sldId id="270" r:id="rId5"/>
    <p:sldId id="271" r:id="rId6"/>
    <p:sldId id="272" r:id="rId7"/>
    <p:sldId id="318" r:id="rId8"/>
    <p:sldId id="319" r:id="rId9"/>
    <p:sldId id="293" r:id="rId10"/>
    <p:sldId id="301" r:id="rId11"/>
    <p:sldId id="302" r:id="rId12"/>
  </p:sldIdLst>
  <p:sldSz cx="9144000" cy="5143500" type="screen16x9"/>
  <p:notesSz cx="6858000" cy="9144000"/>
  <p:embeddedFontLst>
    <p:embeddedFont>
      <p:font typeface="Lato" panose="020F0502020204030203" pitchFamily="34" charset="0"/>
      <p:regular r:id="rId14"/>
      <p:bold r:id="rId15"/>
      <p:italic r:id="rId16"/>
      <p:boldItalic r:id="rId17"/>
    </p:embeddedFont>
    <p:embeddedFont>
      <p:font typeface="Raleway" pitchFamily="2" charset="0"/>
      <p:regular r:id="rId18"/>
      <p:bold r:id="rId19"/>
      <p:italic r:id="rId20"/>
      <p:boldItalic r:id="rId21"/>
    </p:embeddedFont>
    <p:embeddedFont>
      <p:font typeface="Roboto" panose="02000000000000000000" pitchFamily="2" charset="0"/>
      <p:regular r:id="rId22"/>
      <p:bold r:id="rId23"/>
      <p:italic r:id="rId24"/>
      <p:boldItalic r:id="rId2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1A69BC6-335A-CE9C-4832-E4AB18EA5AA4}" v="12" dt="2023-05-23T13:49:43.979"/>
  </p1510:revLst>
</p1510:revInfo>
</file>

<file path=ppt/tableStyles.xml><?xml version="1.0" encoding="utf-8"?>
<a:tblStyleLst xmlns:a="http://schemas.openxmlformats.org/drawingml/2006/main" def="{791210CE-26DC-49ED-B552-9E147441F219}">
  <a:tblStyle styleId="{791210CE-26DC-49ED-B552-9E147441F219}"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2583F541-FA07-4EA4-B509-CEA0386C5829}"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16" y="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font" Target="fonts/font5.fntdata"/><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font" Target="fonts/font8.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4.fntdata"/><Relationship Id="rId25" Type="http://schemas.openxmlformats.org/officeDocument/2006/relationships/font" Target="fonts/font12.fntdata"/><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font" Target="fonts/font7.fntdata"/><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1.fntdata"/><Relationship Id="rId5" Type="http://schemas.openxmlformats.org/officeDocument/2006/relationships/slide" Target="slides/slide4.xml"/><Relationship Id="rId15" Type="http://schemas.openxmlformats.org/officeDocument/2006/relationships/font" Target="fonts/font2.fntdata"/><Relationship Id="rId23" Type="http://schemas.openxmlformats.org/officeDocument/2006/relationships/font" Target="fonts/font10.fntdata"/><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6.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 Id="rId22" Type="http://schemas.openxmlformats.org/officeDocument/2006/relationships/font" Target="fonts/font9.fntdata"/><Relationship Id="rId27" Type="http://schemas.openxmlformats.org/officeDocument/2006/relationships/viewProps" Target="viewProps.xml"/><Relationship Id="rId30"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1e28574c458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1e28574c458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g1e25e62d4f2_3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1" name="Google Shape;151;g1e25e62d4f2_3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1e2c0a1ec25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6" name="Google Shape;156;g1e2c0a1ec25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g1e25e62d4f2_3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1" name="Google Shape;161;g1e25e62d4f2_3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g1e2c0a1ec25_0_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6" name="Google Shape;166;g1e2c0a1ec25_0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Google Shape;270;g1e28574c458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1" name="Google Shape;271;g1e28574c458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9"/>
        <p:cNvGrpSpPr/>
        <p:nvPr/>
      </p:nvGrpSpPr>
      <p:grpSpPr>
        <a:xfrm>
          <a:off x="0" y="0"/>
          <a:ext cx="0" cy="0"/>
          <a:chOff x="0" y="0"/>
          <a:chExt cx="0" cy="0"/>
        </a:xfrm>
      </p:grpSpPr>
      <p:sp>
        <p:nvSpPr>
          <p:cNvPr id="310" name="Google Shape;310;g1e25e62d4f2_3_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1" name="Google Shape;311;g1e25e62d4f2_3_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6"/>
        <p:cNvGrpSpPr/>
        <p:nvPr/>
      </p:nvGrpSpPr>
      <p:grpSpPr>
        <a:xfrm>
          <a:off x="0" y="0"/>
          <a:ext cx="0" cy="0"/>
          <a:chOff x="0" y="0"/>
          <a:chExt cx="0" cy="0"/>
        </a:xfrm>
      </p:grpSpPr>
      <p:sp>
        <p:nvSpPr>
          <p:cNvPr id="317" name="Google Shape;317;g1e2c0a1ec25_0_1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8" name="Google Shape;318;g1e2c0a1ec25_0_1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7"/>
        <p:cNvGrpSpPr/>
        <p:nvPr/>
      </p:nvGrpSpPr>
      <p:grpSpPr>
        <a:xfrm>
          <a:off x="0" y="0"/>
          <a:ext cx="0" cy="0"/>
          <a:chOff x="0" y="0"/>
          <a:chExt cx="0" cy="0"/>
        </a:xfrm>
      </p:grpSpPr>
      <p:grpSp>
        <p:nvGrpSpPr>
          <p:cNvPr id="18" name="Google Shape;18;p3"/>
          <p:cNvGrpSpPr/>
          <p:nvPr/>
        </p:nvGrpSpPr>
        <p:grpSpPr>
          <a:xfrm>
            <a:off x="830392" y="1191256"/>
            <a:ext cx="745763" cy="45826"/>
            <a:chOff x="4580561" y="2589004"/>
            <a:chExt cx="1064464" cy="25200"/>
          </a:xfrm>
        </p:grpSpPr>
        <p:sp>
          <p:nvSpPr>
            <p:cNvPr id="19" name="Google Shape;19;p3"/>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3"/>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 name="Google Shape;21;p3"/>
          <p:cNvSpPr txBox="1">
            <a:spLocks noGrp="1"/>
          </p:cNvSpPr>
          <p:nvPr>
            <p:ph type="title"/>
          </p:nvPr>
        </p:nvSpPr>
        <p:spPr>
          <a:xfrm>
            <a:off x="729450" y="1322450"/>
            <a:ext cx="7688400" cy="1518600"/>
          </a:xfrm>
          <a:prstGeom prst="rect">
            <a:avLst/>
          </a:prstGeom>
        </p:spPr>
        <p:txBody>
          <a:bodyPr spcFirstLastPara="1" wrap="square" lIns="91425" tIns="91425" rIns="91425" bIns="91425" anchor="t" anchorCtr="0">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22" name="Google Shape;22;p3"/>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slide" type="title">
  <p:cSld name="Title slide">
    <p:bg>
      <p:bgPr>
        <a:solidFill>
          <a:schemeClr val="lt2"/>
        </a:solidFill>
        <a:effectLst/>
      </p:bgPr>
    </p:bg>
    <p:spTree>
      <p:nvGrpSpPr>
        <p:cNvPr id="1" name="Shape 9"/>
        <p:cNvGrpSpPr/>
        <p:nvPr/>
      </p:nvGrpSpPr>
      <p:grpSpPr>
        <a:xfrm>
          <a:off x="0" y="0"/>
          <a:ext cx="0" cy="0"/>
          <a:chOff x="0" y="0"/>
          <a:chExt cx="0" cy="0"/>
        </a:xfrm>
      </p:grpSpPr>
      <p:sp>
        <p:nvSpPr>
          <p:cNvPr id="10" name="Google Shape;10;p2"/>
          <p:cNvSpPr/>
          <p:nvPr/>
        </p:nvSpPr>
        <p:spPr>
          <a:xfrm>
            <a:off x="0" y="0"/>
            <a:ext cx="9144000" cy="4878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 name="Google Shape;11;p2"/>
          <p:cNvGrpSpPr/>
          <p:nvPr/>
        </p:nvGrpSpPr>
        <p:grpSpPr>
          <a:xfrm>
            <a:off x="830392" y="1191256"/>
            <a:ext cx="745763" cy="45826"/>
            <a:chOff x="4580561" y="2589004"/>
            <a:chExt cx="1064464" cy="25200"/>
          </a:xfrm>
        </p:grpSpPr>
        <p:sp>
          <p:nvSpPr>
            <p:cNvPr id="12" name="Google Shape;12;p2"/>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 name="Google Shape;14;p2"/>
          <p:cNvSpPr txBox="1">
            <a:spLocks noGrp="1"/>
          </p:cNvSpPr>
          <p:nvPr>
            <p:ph type="ctrTitle"/>
          </p:nvPr>
        </p:nvSpPr>
        <p:spPr>
          <a:xfrm>
            <a:off x="729450" y="1322450"/>
            <a:ext cx="7688100" cy="1664700"/>
          </a:xfrm>
          <a:prstGeom prst="rect">
            <a:avLst/>
          </a:prstGeom>
        </p:spPr>
        <p:txBody>
          <a:bodyPr spcFirstLastPara="1" wrap="square" lIns="91425" tIns="91425" rIns="91425" bIns="91425" anchor="t" anchorCtr="0">
            <a:norm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a:endParaRPr/>
          </a:p>
        </p:txBody>
      </p:sp>
      <p:sp>
        <p:nvSpPr>
          <p:cNvPr id="15" name="Google Shape;15;p2"/>
          <p:cNvSpPr txBox="1">
            <a:spLocks noGrp="1"/>
          </p:cNvSpPr>
          <p:nvPr>
            <p:ph type="subTitle" idx="1"/>
          </p:nvPr>
        </p:nvSpPr>
        <p:spPr>
          <a:xfrm>
            <a:off x="729627" y="3172900"/>
            <a:ext cx="7688100" cy="5412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16" name="Google Shape;16;p2"/>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extLst>
      <p:ext uri="{BB962C8B-B14F-4D97-AF65-F5344CB8AC3E}">
        <p14:creationId xmlns:p14="http://schemas.microsoft.com/office/powerpoint/2010/main" val="2512174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3"/>
        <p:cNvGrpSpPr/>
        <p:nvPr/>
      </p:nvGrpSpPr>
      <p:grpSpPr>
        <a:xfrm>
          <a:off x="0" y="0"/>
          <a:ext cx="0" cy="0"/>
          <a:chOff x="0" y="0"/>
          <a:chExt cx="0" cy="0"/>
        </a:xfrm>
      </p:grpSpPr>
      <p:sp>
        <p:nvSpPr>
          <p:cNvPr id="24" name="Google Shape;24;p4"/>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5" name="Google Shape;25;p4"/>
          <p:cNvGrpSpPr/>
          <p:nvPr/>
        </p:nvGrpSpPr>
        <p:grpSpPr>
          <a:xfrm>
            <a:off x="830392" y="1191256"/>
            <a:ext cx="745763" cy="45826"/>
            <a:chOff x="4580561" y="2589004"/>
            <a:chExt cx="1064464" cy="25200"/>
          </a:xfrm>
        </p:grpSpPr>
        <p:sp>
          <p:nvSpPr>
            <p:cNvPr id="26" name="Google Shape;26;p4"/>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4"/>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8" name="Google Shape;28;p4"/>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29" name="Google Shape;29;p4"/>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30" name="Google Shape;30;p4"/>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extLst>
      <p:ext uri="{BB962C8B-B14F-4D97-AF65-F5344CB8AC3E}">
        <p14:creationId xmlns:p14="http://schemas.microsoft.com/office/powerpoint/2010/main" val="3313539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1"/>
        <p:cNvGrpSpPr/>
        <p:nvPr/>
      </p:nvGrpSpPr>
      <p:grpSpPr>
        <a:xfrm>
          <a:off x="0" y="0"/>
          <a:ext cx="0" cy="0"/>
          <a:chOff x="0" y="0"/>
          <a:chExt cx="0" cy="0"/>
        </a:xfrm>
      </p:grpSpPr>
      <p:sp>
        <p:nvSpPr>
          <p:cNvPr id="32" name="Google Shape;32;p5"/>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3" name="Google Shape;33;p5"/>
          <p:cNvGrpSpPr/>
          <p:nvPr/>
        </p:nvGrpSpPr>
        <p:grpSpPr>
          <a:xfrm>
            <a:off x="830392" y="1191256"/>
            <a:ext cx="745763" cy="45826"/>
            <a:chOff x="4580561" y="2589004"/>
            <a:chExt cx="1064464" cy="25200"/>
          </a:xfrm>
        </p:grpSpPr>
        <p:sp>
          <p:nvSpPr>
            <p:cNvPr id="34" name="Google Shape;34;p5"/>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5"/>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 name="Google Shape;36;p5"/>
          <p:cNvSpPr txBox="1">
            <a:spLocks noGrp="1"/>
          </p:cNvSpPr>
          <p:nvPr>
            <p:ph type="title"/>
          </p:nvPr>
        </p:nvSpPr>
        <p:spPr>
          <a:xfrm>
            <a:off x="729450" y="1318650"/>
            <a:ext cx="7688400" cy="5352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37" name="Google Shape;37;p5"/>
          <p:cNvSpPr txBox="1">
            <a:spLocks noGrp="1"/>
          </p:cNvSpPr>
          <p:nvPr>
            <p:ph type="body" idx="1"/>
          </p:nvPr>
        </p:nvSpPr>
        <p:spPr>
          <a:xfrm>
            <a:off x="729325" y="2078875"/>
            <a:ext cx="3774300" cy="22611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38" name="Google Shape;38;p5"/>
          <p:cNvSpPr txBox="1">
            <a:spLocks noGrp="1"/>
          </p:cNvSpPr>
          <p:nvPr>
            <p:ph type="body" idx="2"/>
          </p:nvPr>
        </p:nvSpPr>
        <p:spPr>
          <a:xfrm>
            <a:off x="4643604" y="2078875"/>
            <a:ext cx="3774300" cy="22611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39" name="Google Shape;39;p5"/>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0"/>
        <p:cNvGrpSpPr/>
        <p:nvPr/>
      </p:nvGrpSpPr>
      <p:grpSpPr>
        <a:xfrm>
          <a:off x="0" y="0"/>
          <a:ext cx="0" cy="0"/>
          <a:chOff x="0" y="0"/>
          <a:chExt cx="0" cy="0"/>
        </a:xfrm>
      </p:grpSpPr>
      <p:sp>
        <p:nvSpPr>
          <p:cNvPr id="41" name="Google Shape;41;p6"/>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2" name="Google Shape;42;p6"/>
          <p:cNvGrpSpPr/>
          <p:nvPr/>
        </p:nvGrpSpPr>
        <p:grpSpPr>
          <a:xfrm>
            <a:off x="830392" y="1191256"/>
            <a:ext cx="745763" cy="45826"/>
            <a:chOff x="4580561" y="2589004"/>
            <a:chExt cx="1064464" cy="25200"/>
          </a:xfrm>
        </p:grpSpPr>
        <p:sp>
          <p:nvSpPr>
            <p:cNvPr id="43" name="Google Shape;43;p6"/>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6"/>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 name="Google Shape;45;p6"/>
          <p:cNvSpPr txBox="1">
            <a:spLocks noGrp="1"/>
          </p:cNvSpPr>
          <p:nvPr>
            <p:ph type="title"/>
          </p:nvPr>
        </p:nvSpPr>
        <p:spPr>
          <a:xfrm>
            <a:off x="729450" y="1318650"/>
            <a:ext cx="7688400" cy="5352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46" name="Google Shape;46;p6"/>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7"/>
        <p:cNvGrpSpPr/>
        <p:nvPr/>
      </p:nvGrpSpPr>
      <p:grpSpPr>
        <a:xfrm>
          <a:off x="0" y="0"/>
          <a:ext cx="0" cy="0"/>
          <a:chOff x="0" y="0"/>
          <a:chExt cx="0" cy="0"/>
        </a:xfrm>
      </p:grpSpPr>
      <p:sp>
        <p:nvSpPr>
          <p:cNvPr id="48" name="Google Shape;48;p7"/>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9" name="Google Shape;49;p7"/>
          <p:cNvGrpSpPr/>
          <p:nvPr/>
        </p:nvGrpSpPr>
        <p:grpSpPr>
          <a:xfrm>
            <a:off x="830392" y="1191256"/>
            <a:ext cx="745763" cy="45826"/>
            <a:chOff x="4580561" y="2589004"/>
            <a:chExt cx="1064464" cy="25200"/>
          </a:xfrm>
        </p:grpSpPr>
        <p:sp>
          <p:nvSpPr>
            <p:cNvPr id="50" name="Google Shape;50;p7"/>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7"/>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2" name="Google Shape;52;p7"/>
          <p:cNvSpPr txBox="1">
            <a:spLocks noGrp="1"/>
          </p:cNvSpPr>
          <p:nvPr>
            <p:ph type="title"/>
          </p:nvPr>
        </p:nvSpPr>
        <p:spPr>
          <a:xfrm>
            <a:off x="730000" y="1318650"/>
            <a:ext cx="3300900" cy="13815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53" name="Google Shape;53;p7"/>
          <p:cNvSpPr txBox="1">
            <a:spLocks noGrp="1"/>
          </p:cNvSpPr>
          <p:nvPr>
            <p:ph type="body" idx="1"/>
          </p:nvPr>
        </p:nvSpPr>
        <p:spPr>
          <a:xfrm>
            <a:off x="721225" y="2781725"/>
            <a:ext cx="3300900" cy="15975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54" name="Google Shape;54;p7"/>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3"/>
        </a:solidFill>
        <a:effectLst/>
      </p:bgPr>
    </p:bg>
    <p:spTree>
      <p:nvGrpSpPr>
        <p:cNvPr id="1" name="Shape 55"/>
        <p:cNvGrpSpPr/>
        <p:nvPr/>
      </p:nvGrpSpPr>
      <p:grpSpPr>
        <a:xfrm>
          <a:off x="0" y="0"/>
          <a:ext cx="0" cy="0"/>
          <a:chOff x="0" y="0"/>
          <a:chExt cx="0" cy="0"/>
        </a:xfrm>
      </p:grpSpPr>
      <p:grpSp>
        <p:nvGrpSpPr>
          <p:cNvPr id="56" name="Google Shape;56;p8"/>
          <p:cNvGrpSpPr/>
          <p:nvPr/>
        </p:nvGrpSpPr>
        <p:grpSpPr>
          <a:xfrm>
            <a:off x="830392" y="4169130"/>
            <a:ext cx="745763" cy="45826"/>
            <a:chOff x="4580561" y="2589004"/>
            <a:chExt cx="1064464" cy="25200"/>
          </a:xfrm>
        </p:grpSpPr>
        <p:sp>
          <p:nvSpPr>
            <p:cNvPr id="57" name="Google Shape;57;p8"/>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8"/>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9" name="Google Shape;59;p8"/>
          <p:cNvSpPr txBox="1">
            <a:spLocks noGrp="1"/>
          </p:cNvSpPr>
          <p:nvPr>
            <p:ph type="title"/>
          </p:nvPr>
        </p:nvSpPr>
        <p:spPr>
          <a:xfrm>
            <a:off x="729450" y="864300"/>
            <a:ext cx="7021200" cy="29850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60" name="Google Shape;60;p8"/>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61"/>
        <p:cNvGrpSpPr/>
        <p:nvPr/>
      </p:nvGrpSpPr>
      <p:grpSpPr>
        <a:xfrm>
          <a:off x="0" y="0"/>
          <a:ext cx="0" cy="0"/>
          <a:chOff x="0" y="0"/>
          <a:chExt cx="0" cy="0"/>
        </a:xfrm>
      </p:grpSpPr>
      <p:sp>
        <p:nvSpPr>
          <p:cNvPr id="62" name="Google Shape;62;p9"/>
          <p:cNvSpPr/>
          <p:nvPr/>
        </p:nvSpPr>
        <p:spPr>
          <a:xfrm>
            <a:off x="0" y="0"/>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3" name="Google Shape;63;p9"/>
          <p:cNvGrpSpPr/>
          <p:nvPr/>
        </p:nvGrpSpPr>
        <p:grpSpPr>
          <a:xfrm>
            <a:off x="830392" y="1191256"/>
            <a:ext cx="745763" cy="45826"/>
            <a:chOff x="4580561" y="2589004"/>
            <a:chExt cx="1064464" cy="25200"/>
          </a:xfrm>
        </p:grpSpPr>
        <p:sp>
          <p:nvSpPr>
            <p:cNvPr id="64" name="Google Shape;64;p9"/>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9"/>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6" name="Google Shape;66;p9"/>
          <p:cNvSpPr txBox="1">
            <a:spLocks noGrp="1"/>
          </p:cNvSpPr>
          <p:nvPr>
            <p:ph type="title"/>
          </p:nvPr>
        </p:nvSpPr>
        <p:spPr>
          <a:xfrm>
            <a:off x="730000" y="1318650"/>
            <a:ext cx="3300900" cy="16872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67" name="Google Shape;67;p9"/>
          <p:cNvSpPr txBox="1">
            <a:spLocks noGrp="1"/>
          </p:cNvSpPr>
          <p:nvPr>
            <p:ph type="subTitle" idx="1"/>
          </p:nvPr>
        </p:nvSpPr>
        <p:spPr>
          <a:xfrm>
            <a:off x="724950" y="3161525"/>
            <a:ext cx="3300900" cy="7590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68" name="Google Shape;68;p9"/>
          <p:cNvSpPr txBox="1">
            <a:spLocks noGrp="1"/>
          </p:cNvSpPr>
          <p:nvPr>
            <p:ph type="body" idx="2"/>
          </p:nvPr>
        </p:nvSpPr>
        <p:spPr>
          <a:xfrm>
            <a:off x="5174225" y="1352625"/>
            <a:ext cx="3374400" cy="30255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69" name="Google Shape;69;p9"/>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70"/>
        <p:cNvGrpSpPr/>
        <p:nvPr/>
      </p:nvGrpSpPr>
      <p:grpSpPr>
        <a:xfrm>
          <a:off x="0" y="0"/>
          <a:ext cx="0" cy="0"/>
          <a:chOff x="0" y="0"/>
          <a:chExt cx="0" cy="0"/>
        </a:xfrm>
      </p:grpSpPr>
      <p:sp>
        <p:nvSpPr>
          <p:cNvPr id="71" name="Google Shape;71;p10"/>
          <p:cNvSpPr txBox="1">
            <a:spLocks noGrp="1"/>
          </p:cNvSpPr>
          <p:nvPr>
            <p:ph type="body" idx="1"/>
          </p:nvPr>
        </p:nvSpPr>
        <p:spPr>
          <a:xfrm>
            <a:off x="724950" y="4372551"/>
            <a:ext cx="7697400" cy="4605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300"/>
              <a:buNone/>
              <a:defRPr/>
            </a:lvl1pPr>
          </a:lstStyle>
          <a:p>
            <a:endParaRPr/>
          </a:p>
        </p:txBody>
      </p:sp>
      <p:sp>
        <p:nvSpPr>
          <p:cNvPr id="72" name="Google Shape;72;p10"/>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dk1"/>
        </a:solidFill>
        <a:effectLst/>
      </p:bgPr>
    </p:bg>
    <p:spTree>
      <p:nvGrpSpPr>
        <p:cNvPr id="1" name="Shape 73"/>
        <p:cNvGrpSpPr/>
        <p:nvPr/>
      </p:nvGrpSpPr>
      <p:grpSpPr>
        <a:xfrm>
          <a:off x="0" y="0"/>
          <a:ext cx="0" cy="0"/>
          <a:chOff x="0" y="0"/>
          <a:chExt cx="0" cy="0"/>
        </a:xfrm>
      </p:grpSpPr>
      <p:grpSp>
        <p:nvGrpSpPr>
          <p:cNvPr id="74" name="Google Shape;74;p11"/>
          <p:cNvGrpSpPr/>
          <p:nvPr/>
        </p:nvGrpSpPr>
        <p:grpSpPr>
          <a:xfrm>
            <a:off x="830392" y="4169130"/>
            <a:ext cx="745763" cy="45826"/>
            <a:chOff x="4580561" y="2589004"/>
            <a:chExt cx="1064464" cy="25200"/>
          </a:xfrm>
        </p:grpSpPr>
        <p:sp>
          <p:nvSpPr>
            <p:cNvPr id="75" name="Google Shape;75;p11"/>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11"/>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7" name="Google Shape;77;p11"/>
          <p:cNvSpPr txBox="1">
            <a:spLocks noGrp="1"/>
          </p:cNvSpPr>
          <p:nvPr>
            <p:ph type="title" hasCustomPrompt="1"/>
          </p:nvPr>
        </p:nvSpPr>
        <p:spPr>
          <a:xfrm>
            <a:off x="729450" y="733950"/>
            <a:ext cx="7688400" cy="1244700"/>
          </a:xfrm>
          <a:prstGeom prst="rect">
            <a:avLst/>
          </a:prstGeom>
        </p:spPr>
        <p:txBody>
          <a:bodyPr spcFirstLastPara="1" wrap="square" lIns="91425" tIns="91425" rIns="91425" bIns="91425" anchor="t" anchorCtr="0">
            <a:normAutofit/>
          </a:bodyPr>
          <a:lstStyle>
            <a:lvl1pPr lvl="0">
              <a:spcBef>
                <a:spcPts val="0"/>
              </a:spcBef>
              <a:spcAft>
                <a:spcPts val="0"/>
              </a:spcAft>
              <a:buClr>
                <a:schemeClr val="lt1"/>
              </a:buClr>
              <a:buSzPts val="8000"/>
              <a:buNone/>
              <a:defRPr sz="8000">
                <a:solidFill>
                  <a:schemeClr val="lt1"/>
                </a:solidFill>
              </a:defRPr>
            </a:lvl1pPr>
            <a:lvl2pPr lvl="1">
              <a:spcBef>
                <a:spcPts val="0"/>
              </a:spcBef>
              <a:spcAft>
                <a:spcPts val="0"/>
              </a:spcAft>
              <a:buClr>
                <a:schemeClr val="lt1"/>
              </a:buClr>
              <a:buSzPts val="8000"/>
              <a:buNone/>
              <a:defRPr sz="8000">
                <a:solidFill>
                  <a:schemeClr val="lt1"/>
                </a:solidFill>
              </a:defRPr>
            </a:lvl2pPr>
            <a:lvl3pPr lvl="2">
              <a:spcBef>
                <a:spcPts val="0"/>
              </a:spcBef>
              <a:spcAft>
                <a:spcPts val="0"/>
              </a:spcAft>
              <a:buClr>
                <a:schemeClr val="lt1"/>
              </a:buClr>
              <a:buSzPts val="8000"/>
              <a:buNone/>
              <a:defRPr sz="8000">
                <a:solidFill>
                  <a:schemeClr val="lt1"/>
                </a:solidFill>
              </a:defRPr>
            </a:lvl3pPr>
            <a:lvl4pPr lvl="3">
              <a:spcBef>
                <a:spcPts val="0"/>
              </a:spcBef>
              <a:spcAft>
                <a:spcPts val="0"/>
              </a:spcAft>
              <a:buClr>
                <a:schemeClr val="lt1"/>
              </a:buClr>
              <a:buSzPts val="8000"/>
              <a:buNone/>
              <a:defRPr sz="8000">
                <a:solidFill>
                  <a:schemeClr val="lt1"/>
                </a:solidFill>
              </a:defRPr>
            </a:lvl4pPr>
            <a:lvl5pPr lvl="4">
              <a:spcBef>
                <a:spcPts val="0"/>
              </a:spcBef>
              <a:spcAft>
                <a:spcPts val="0"/>
              </a:spcAft>
              <a:buClr>
                <a:schemeClr val="lt1"/>
              </a:buClr>
              <a:buSzPts val="8000"/>
              <a:buNone/>
              <a:defRPr sz="8000">
                <a:solidFill>
                  <a:schemeClr val="lt1"/>
                </a:solidFill>
              </a:defRPr>
            </a:lvl5pPr>
            <a:lvl6pPr lvl="5">
              <a:spcBef>
                <a:spcPts val="0"/>
              </a:spcBef>
              <a:spcAft>
                <a:spcPts val="0"/>
              </a:spcAft>
              <a:buClr>
                <a:schemeClr val="lt1"/>
              </a:buClr>
              <a:buSzPts val="8000"/>
              <a:buNone/>
              <a:defRPr sz="8000">
                <a:solidFill>
                  <a:schemeClr val="lt1"/>
                </a:solidFill>
              </a:defRPr>
            </a:lvl6pPr>
            <a:lvl7pPr lvl="6">
              <a:spcBef>
                <a:spcPts val="0"/>
              </a:spcBef>
              <a:spcAft>
                <a:spcPts val="0"/>
              </a:spcAft>
              <a:buClr>
                <a:schemeClr val="lt1"/>
              </a:buClr>
              <a:buSzPts val="8000"/>
              <a:buNone/>
              <a:defRPr sz="8000">
                <a:solidFill>
                  <a:schemeClr val="lt1"/>
                </a:solidFill>
              </a:defRPr>
            </a:lvl7pPr>
            <a:lvl8pPr lvl="7">
              <a:spcBef>
                <a:spcPts val="0"/>
              </a:spcBef>
              <a:spcAft>
                <a:spcPts val="0"/>
              </a:spcAft>
              <a:buClr>
                <a:schemeClr val="lt1"/>
              </a:buClr>
              <a:buSzPts val="8000"/>
              <a:buNone/>
              <a:defRPr sz="8000">
                <a:solidFill>
                  <a:schemeClr val="lt1"/>
                </a:solidFill>
              </a:defRPr>
            </a:lvl8pPr>
            <a:lvl9pPr lvl="8">
              <a:spcBef>
                <a:spcPts val="0"/>
              </a:spcBef>
              <a:spcAft>
                <a:spcPts val="0"/>
              </a:spcAft>
              <a:buClr>
                <a:schemeClr val="lt1"/>
              </a:buClr>
              <a:buSzPts val="8000"/>
              <a:buNone/>
              <a:defRPr sz="8000">
                <a:solidFill>
                  <a:schemeClr val="lt1"/>
                </a:solidFill>
              </a:defRPr>
            </a:lvl9pPr>
          </a:lstStyle>
          <a:p>
            <a:r>
              <a:t>xx%</a:t>
            </a:r>
          </a:p>
        </p:txBody>
      </p:sp>
      <p:sp>
        <p:nvSpPr>
          <p:cNvPr id="78" name="Google Shape;78;p11"/>
          <p:cNvSpPr txBox="1">
            <a:spLocks noGrp="1"/>
          </p:cNvSpPr>
          <p:nvPr>
            <p:ph type="body" idx="1"/>
          </p:nvPr>
        </p:nvSpPr>
        <p:spPr>
          <a:xfrm>
            <a:off x="729450" y="2272888"/>
            <a:ext cx="7688400" cy="15804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Clr>
                <a:schemeClr val="lt1"/>
              </a:buClr>
              <a:buSzPts val="1300"/>
              <a:buChar char="●"/>
              <a:defRPr>
                <a:solidFill>
                  <a:schemeClr val="lt1"/>
                </a:solidFill>
              </a:defRPr>
            </a:lvl1pPr>
            <a:lvl2pPr marL="914400" lvl="1" indent="-298450">
              <a:spcBef>
                <a:spcPts val="0"/>
              </a:spcBef>
              <a:spcAft>
                <a:spcPts val="0"/>
              </a:spcAft>
              <a:buClr>
                <a:schemeClr val="lt1"/>
              </a:buClr>
              <a:buSzPts val="1100"/>
              <a:buChar char="○"/>
              <a:defRPr>
                <a:solidFill>
                  <a:schemeClr val="lt1"/>
                </a:solidFill>
              </a:defRPr>
            </a:lvl2pPr>
            <a:lvl3pPr marL="1371600" lvl="2" indent="-298450">
              <a:spcBef>
                <a:spcPts val="0"/>
              </a:spcBef>
              <a:spcAft>
                <a:spcPts val="0"/>
              </a:spcAft>
              <a:buClr>
                <a:schemeClr val="lt1"/>
              </a:buClr>
              <a:buSzPts val="1100"/>
              <a:buChar char="■"/>
              <a:defRPr>
                <a:solidFill>
                  <a:schemeClr val="lt1"/>
                </a:solidFill>
              </a:defRPr>
            </a:lvl3pPr>
            <a:lvl4pPr marL="1828800" lvl="3" indent="-298450">
              <a:spcBef>
                <a:spcPts val="0"/>
              </a:spcBef>
              <a:spcAft>
                <a:spcPts val="0"/>
              </a:spcAft>
              <a:buClr>
                <a:schemeClr val="lt1"/>
              </a:buClr>
              <a:buSzPts val="1100"/>
              <a:buChar char="●"/>
              <a:defRPr>
                <a:solidFill>
                  <a:schemeClr val="lt1"/>
                </a:solidFill>
              </a:defRPr>
            </a:lvl4pPr>
            <a:lvl5pPr marL="2286000" lvl="4" indent="-298450">
              <a:spcBef>
                <a:spcPts val="0"/>
              </a:spcBef>
              <a:spcAft>
                <a:spcPts val="0"/>
              </a:spcAft>
              <a:buClr>
                <a:schemeClr val="lt1"/>
              </a:buClr>
              <a:buSzPts val="1100"/>
              <a:buChar char="○"/>
              <a:defRPr>
                <a:solidFill>
                  <a:schemeClr val="lt1"/>
                </a:solidFill>
              </a:defRPr>
            </a:lvl5pPr>
            <a:lvl6pPr marL="2743200" lvl="5" indent="-298450">
              <a:spcBef>
                <a:spcPts val="0"/>
              </a:spcBef>
              <a:spcAft>
                <a:spcPts val="0"/>
              </a:spcAft>
              <a:buClr>
                <a:schemeClr val="lt1"/>
              </a:buClr>
              <a:buSzPts val="1100"/>
              <a:buChar char="■"/>
              <a:defRPr>
                <a:solidFill>
                  <a:schemeClr val="lt1"/>
                </a:solidFill>
              </a:defRPr>
            </a:lvl6pPr>
            <a:lvl7pPr marL="3200400" lvl="6" indent="-298450">
              <a:spcBef>
                <a:spcPts val="0"/>
              </a:spcBef>
              <a:spcAft>
                <a:spcPts val="0"/>
              </a:spcAft>
              <a:buClr>
                <a:schemeClr val="lt1"/>
              </a:buClr>
              <a:buSzPts val="1100"/>
              <a:buChar char="●"/>
              <a:defRPr>
                <a:solidFill>
                  <a:schemeClr val="lt1"/>
                </a:solidFill>
              </a:defRPr>
            </a:lvl7pPr>
            <a:lvl8pPr marL="3657600" lvl="7" indent="-298450">
              <a:spcBef>
                <a:spcPts val="0"/>
              </a:spcBef>
              <a:spcAft>
                <a:spcPts val="0"/>
              </a:spcAft>
              <a:buClr>
                <a:schemeClr val="lt1"/>
              </a:buClr>
              <a:buSzPts val="1100"/>
              <a:buChar char="○"/>
              <a:defRPr>
                <a:solidFill>
                  <a:schemeClr val="lt1"/>
                </a:solidFill>
              </a:defRPr>
            </a:lvl8pPr>
            <a:lvl9pPr marL="4114800" lvl="8" indent="-298450">
              <a:spcBef>
                <a:spcPts val="0"/>
              </a:spcBef>
              <a:spcAft>
                <a:spcPts val="0"/>
              </a:spcAft>
              <a:buClr>
                <a:schemeClr val="lt1"/>
              </a:buClr>
              <a:buSzPts val="1100"/>
              <a:buChar char="■"/>
              <a:defRPr>
                <a:solidFill>
                  <a:schemeClr val="lt1"/>
                </a:solidFill>
              </a:defRPr>
            </a:lvl9pPr>
          </a:lstStyle>
          <a:p>
            <a:endParaRPr/>
          </a:p>
        </p:txBody>
      </p:sp>
      <p:sp>
        <p:nvSpPr>
          <p:cNvPr id="79" name="Google Shape;79;p11"/>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80"/>
        <p:cNvGrpSpPr/>
        <p:nvPr/>
      </p:nvGrpSpPr>
      <p:grpSpPr>
        <a:xfrm>
          <a:off x="0" y="0"/>
          <a:ext cx="0" cy="0"/>
          <a:chOff x="0" y="0"/>
          <a:chExt cx="0" cy="0"/>
        </a:xfrm>
      </p:grpSpPr>
      <p:sp>
        <p:nvSpPr>
          <p:cNvPr id="81" name="Google Shape;81;p12"/>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treamline">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1pPr>
            <a:lvl2pPr lvl="1">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2pPr>
            <a:lvl3pPr lvl="2">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3pPr>
            <a:lvl4pPr lvl="3">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4pPr>
            <a:lvl5pPr lvl="4">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5pPr>
            <a:lvl6pPr lvl="5">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6pPr>
            <a:lvl7pPr lvl="6">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7pPr>
            <a:lvl8pPr lvl="7">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8pPr>
            <a:lvl9pPr lvl="8">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11150">
              <a:lnSpc>
                <a:spcPct val="115000"/>
              </a:lnSpc>
              <a:spcBef>
                <a:spcPts val="0"/>
              </a:spcBef>
              <a:spcAft>
                <a:spcPts val="0"/>
              </a:spcAft>
              <a:buClr>
                <a:schemeClr val="accent1"/>
              </a:buClr>
              <a:buSzPts val="1300"/>
              <a:buFont typeface="Lato"/>
              <a:buChar char="●"/>
              <a:defRPr sz="1300">
                <a:solidFill>
                  <a:schemeClr val="accent1"/>
                </a:solidFill>
                <a:latin typeface="Lato"/>
                <a:ea typeface="Lato"/>
                <a:cs typeface="Lato"/>
                <a:sym typeface="Lato"/>
              </a:defRPr>
            </a:lvl1pPr>
            <a:lvl2pPr marL="914400" lvl="1"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2pPr>
            <a:lvl3pPr marL="1371600" lvl="2"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3pPr>
            <a:lvl4pPr marL="1828800" lvl="3"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4pPr>
            <a:lvl5pPr marL="2286000" lvl="4"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5pPr>
            <a:lvl6pPr marL="2743200" lvl="5"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6pPr>
            <a:lvl7pPr marL="3200400" lvl="6"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7pPr>
            <a:lvl8pPr marL="3657600" lvl="7"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8pPr>
            <a:lvl9pPr marL="4114800" lvl="8"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536302" y="4749851"/>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accent1"/>
                </a:solidFill>
                <a:latin typeface="Lato"/>
                <a:ea typeface="Lato"/>
                <a:cs typeface="Lato"/>
                <a:sym typeface="Lato"/>
              </a:defRPr>
            </a:lvl1pPr>
            <a:lvl2pPr lvl="1" algn="r">
              <a:buNone/>
              <a:defRPr sz="1000">
                <a:solidFill>
                  <a:schemeClr val="accent1"/>
                </a:solidFill>
                <a:latin typeface="Lato"/>
                <a:ea typeface="Lato"/>
                <a:cs typeface="Lato"/>
                <a:sym typeface="Lato"/>
              </a:defRPr>
            </a:lvl2pPr>
            <a:lvl3pPr lvl="2" algn="r">
              <a:buNone/>
              <a:defRPr sz="1000">
                <a:solidFill>
                  <a:schemeClr val="accent1"/>
                </a:solidFill>
                <a:latin typeface="Lato"/>
                <a:ea typeface="Lato"/>
                <a:cs typeface="Lato"/>
                <a:sym typeface="Lato"/>
              </a:defRPr>
            </a:lvl3pPr>
            <a:lvl4pPr lvl="3" algn="r">
              <a:buNone/>
              <a:defRPr sz="1000">
                <a:solidFill>
                  <a:schemeClr val="accent1"/>
                </a:solidFill>
                <a:latin typeface="Lato"/>
                <a:ea typeface="Lato"/>
                <a:cs typeface="Lato"/>
                <a:sym typeface="Lato"/>
              </a:defRPr>
            </a:lvl4pPr>
            <a:lvl5pPr lvl="4" algn="r">
              <a:buNone/>
              <a:defRPr sz="1000">
                <a:solidFill>
                  <a:schemeClr val="accent1"/>
                </a:solidFill>
                <a:latin typeface="Lato"/>
                <a:ea typeface="Lato"/>
                <a:cs typeface="Lato"/>
                <a:sym typeface="Lato"/>
              </a:defRPr>
            </a:lvl5pPr>
            <a:lvl6pPr lvl="5" algn="r">
              <a:buNone/>
              <a:defRPr sz="1000">
                <a:solidFill>
                  <a:schemeClr val="accent1"/>
                </a:solidFill>
                <a:latin typeface="Lato"/>
                <a:ea typeface="Lato"/>
                <a:cs typeface="Lato"/>
                <a:sym typeface="Lato"/>
              </a:defRPr>
            </a:lvl6pPr>
            <a:lvl7pPr lvl="6" algn="r">
              <a:buNone/>
              <a:defRPr sz="1000">
                <a:solidFill>
                  <a:schemeClr val="accent1"/>
                </a:solidFill>
                <a:latin typeface="Lato"/>
                <a:ea typeface="Lato"/>
                <a:cs typeface="Lato"/>
                <a:sym typeface="Lato"/>
              </a:defRPr>
            </a:lvl7pPr>
            <a:lvl8pPr lvl="7" algn="r">
              <a:buNone/>
              <a:defRPr sz="1000">
                <a:solidFill>
                  <a:schemeClr val="accent1"/>
                </a:solidFill>
                <a:latin typeface="Lato"/>
                <a:ea typeface="Lato"/>
                <a:cs typeface="Lato"/>
                <a:sym typeface="Lato"/>
              </a:defRPr>
            </a:lvl8pPr>
            <a:lvl9pPr lvl="8" algn="r">
              <a:buNone/>
              <a:defRPr sz="1000">
                <a:solidFill>
                  <a:schemeClr val="accent1"/>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pt-BR"/>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60" r:id="rId10"/>
    <p:sldLayoutId id="2147483661"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1.xml"/><Relationship Id="rId4" Type="http://schemas.openxmlformats.org/officeDocument/2006/relationships/image" Target="../media/image2.sv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1.xml"/><Relationship Id="rId4" Type="http://schemas.openxmlformats.org/officeDocument/2006/relationships/image" Target="../media/image2.sv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1.xml"/><Relationship Id="rId4" Type="http://schemas.openxmlformats.org/officeDocument/2006/relationships/image" Target="../media/image2.sv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3"/>
          <p:cNvSpPr txBox="1">
            <a:spLocks noGrp="1"/>
          </p:cNvSpPr>
          <p:nvPr>
            <p:ph type="ctrTitle"/>
          </p:nvPr>
        </p:nvSpPr>
        <p:spPr>
          <a:xfrm>
            <a:off x="729450" y="1322450"/>
            <a:ext cx="7688100" cy="1664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pt-BR" sz="5900"/>
              <a:t>6º ano</a:t>
            </a:r>
            <a:endParaRPr sz="5900"/>
          </a:p>
        </p:txBody>
      </p:sp>
      <p:sp>
        <p:nvSpPr>
          <p:cNvPr id="2" name="CaixaDeTexto 1">
            <a:extLst>
              <a:ext uri="{FF2B5EF4-FFF2-40B4-BE49-F238E27FC236}">
                <a16:creationId xmlns:a16="http://schemas.microsoft.com/office/drawing/2014/main" id="{AE1A9E87-6559-DA87-344B-082C0756581E}"/>
              </a:ext>
            </a:extLst>
          </p:cNvPr>
          <p:cNvSpPr txBox="1"/>
          <p:nvPr/>
        </p:nvSpPr>
        <p:spPr>
          <a:xfrm>
            <a:off x="3911203" y="67469"/>
            <a:ext cx="1330325"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pt-BR" b="1" dirty="0"/>
              <a:t>CONJUNTO 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12"/>
        <p:cNvGrpSpPr/>
        <p:nvPr/>
      </p:nvGrpSpPr>
      <p:grpSpPr>
        <a:xfrm>
          <a:off x="0" y="0"/>
          <a:ext cx="0" cy="0"/>
          <a:chOff x="0" y="0"/>
          <a:chExt cx="0" cy="0"/>
        </a:xfrm>
      </p:grpSpPr>
      <p:sp>
        <p:nvSpPr>
          <p:cNvPr id="313" name="Google Shape;313;p58"/>
          <p:cNvSpPr txBox="1"/>
          <p:nvPr/>
        </p:nvSpPr>
        <p:spPr>
          <a:xfrm>
            <a:off x="853050" y="173000"/>
            <a:ext cx="7437900" cy="954077"/>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pt-BR" sz="5000" dirty="0">
                <a:solidFill>
                  <a:srgbClr val="4A86E8"/>
                </a:solidFill>
                <a:latin typeface="Roboto"/>
                <a:ea typeface="Roboto"/>
                <a:cs typeface="Roboto"/>
                <a:sym typeface="Lato"/>
              </a:rPr>
              <a:t>Present Progressive</a:t>
            </a:r>
          </a:p>
        </p:txBody>
      </p:sp>
      <p:sp>
        <p:nvSpPr>
          <p:cNvPr id="314" name="Google Shape;314;p58"/>
          <p:cNvSpPr txBox="1"/>
          <p:nvPr/>
        </p:nvSpPr>
        <p:spPr>
          <a:xfrm>
            <a:off x="569400" y="1182720"/>
            <a:ext cx="8005200" cy="800189"/>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pt-BR" sz="2000" dirty="0">
                <a:solidFill>
                  <a:schemeClr val="bg2"/>
                </a:solidFill>
                <a:highlight>
                  <a:srgbClr val="F7F7F8"/>
                </a:highlight>
                <a:latin typeface="+mj-lt"/>
                <a:ea typeface="Roboto"/>
                <a:cs typeface="Roboto"/>
                <a:sym typeface="Lato"/>
              </a:rPr>
              <a:t>O </a:t>
            </a:r>
            <a:r>
              <a:rPr lang="pt-BR" sz="2000" i="1" dirty="0" err="1">
                <a:solidFill>
                  <a:schemeClr val="bg2"/>
                </a:solidFill>
                <a:highlight>
                  <a:srgbClr val="F7F7F8"/>
                </a:highlight>
                <a:latin typeface="+mj-lt"/>
                <a:ea typeface="Roboto"/>
                <a:cs typeface="Roboto"/>
                <a:sym typeface="Lato"/>
              </a:rPr>
              <a:t>present</a:t>
            </a:r>
            <a:r>
              <a:rPr lang="pt-BR" sz="2000" i="1" dirty="0">
                <a:solidFill>
                  <a:schemeClr val="bg2"/>
                </a:solidFill>
                <a:highlight>
                  <a:srgbClr val="F7F7F8"/>
                </a:highlight>
                <a:latin typeface="+mj-lt"/>
                <a:ea typeface="Roboto"/>
                <a:cs typeface="Roboto"/>
                <a:sym typeface="Lato"/>
              </a:rPr>
              <a:t> </a:t>
            </a:r>
            <a:r>
              <a:rPr lang="pt-BR" sz="2000" i="1" dirty="0" err="1">
                <a:solidFill>
                  <a:schemeClr val="bg2"/>
                </a:solidFill>
                <a:highlight>
                  <a:srgbClr val="F7F7F8"/>
                </a:highlight>
                <a:latin typeface="+mj-lt"/>
                <a:ea typeface="Roboto"/>
                <a:cs typeface="Roboto"/>
                <a:sym typeface="Lato"/>
              </a:rPr>
              <a:t>progressive</a:t>
            </a:r>
            <a:r>
              <a:rPr lang="pt-BR" sz="2000" i="1" dirty="0">
                <a:solidFill>
                  <a:schemeClr val="bg2"/>
                </a:solidFill>
                <a:highlight>
                  <a:srgbClr val="F7F7F8"/>
                </a:highlight>
                <a:latin typeface="+mj-lt"/>
                <a:ea typeface="Roboto"/>
                <a:cs typeface="Roboto"/>
                <a:sym typeface="Lato"/>
              </a:rPr>
              <a:t> </a:t>
            </a:r>
            <a:r>
              <a:rPr lang="pt-BR" sz="2000" dirty="0">
                <a:solidFill>
                  <a:schemeClr val="bg2"/>
                </a:solidFill>
                <a:highlight>
                  <a:srgbClr val="F7F7F8"/>
                </a:highlight>
                <a:latin typeface="+mj-lt"/>
                <a:ea typeface="Roboto"/>
                <a:cs typeface="Roboto"/>
                <a:sym typeface="Lato"/>
              </a:rPr>
              <a:t>é usado para descrever uma ação que está acontecendo no momento da fala. </a:t>
            </a:r>
            <a:endParaRPr sz="2000" dirty="0">
              <a:solidFill>
                <a:schemeClr val="bg2"/>
              </a:solidFill>
              <a:highlight>
                <a:srgbClr val="F7F7F8"/>
              </a:highlight>
              <a:latin typeface="+mj-lt"/>
              <a:ea typeface="Roboto"/>
              <a:cs typeface="Roboto"/>
              <a:sym typeface="Lato"/>
            </a:endParaRPr>
          </a:p>
        </p:txBody>
      </p:sp>
      <p:graphicFrame>
        <p:nvGraphicFramePr>
          <p:cNvPr id="315" name="Google Shape;315;p58"/>
          <p:cNvGraphicFramePr/>
          <p:nvPr/>
        </p:nvGraphicFramePr>
        <p:xfrm>
          <a:off x="569400" y="2044540"/>
          <a:ext cx="7405019" cy="2925960"/>
        </p:xfrm>
        <a:graphic>
          <a:graphicData uri="http://schemas.openxmlformats.org/drawingml/2006/table">
            <a:tbl>
              <a:tblPr>
                <a:noFill/>
                <a:tableStyleId>{2583F541-FA07-4EA4-B509-CEA0386C5829}</a:tableStyleId>
              </a:tblPr>
              <a:tblGrid>
                <a:gridCol w="2962482">
                  <a:extLst>
                    <a:ext uri="{9D8B030D-6E8A-4147-A177-3AD203B41FA5}">
                      <a16:colId xmlns:a16="http://schemas.microsoft.com/office/drawing/2014/main" val="20000"/>
                    </a:ext>
                  </a:extLst>
                </a:gridCol>
                <a:gridCol w="4442537">
                  <a:extLst>
                    <a:ext uri="{9D8B030D-6E8A-4147-A177-3AD203B41FA5}">
                      <a16:colId xmlns:a16="http://schemas.microsoft.com/office/drawing/2014/main" val="20748254"/>
                    </a:ext>
                  </a:extLst>
                </a:gridCol>
              </a:tblGrid>
              <a:tr h="0">
                <a:tc gridSpan="2">
                  <a:txBody>
                    <a:bodyPr/>
                    <a:lstStyle/>
                    <a:p>
                      <a:pPr marL="0" lvl="0" indent="0" algn="l" rtl="0">
                        <a:spcBef>
                          <a:spcPts val="0"/>
                        </a:spcBef>
                        <a:spcAft>
                          <a:spcPts val="0"/>
                        </a:spcAft>
                        <a:buNone/>
                      </a:pPr>
                      <a:r>
                        <a:rPr lang="pt-BR" sz="1800" b="1" dirty="0">
                          <a:solidFill>
                            <a:srgbClr val="92D050"/>
                          </a:solidFill>
                        </a:rPr>
                        <a:t>Afirmativa</a:t>
                      </a:r>
                      <a:endParaRPr sz="1800" b="1" dirty="0">
                        <a:solidFill>
                          <a:srgbClr val="92D050"/>
                        </a:solidFill>
                      </a:endParaRPr>
                    </a:p>
                  </a:txBody>
                  <a:tcPr marL="91425" marR="91425" marT="91425" marB="91425">
                    <a:lnL w="9525" cap="flat" cmpd="sng">
                      <a:noFill/>
                      <a:prstDash val="solid"/>
                      <a:round/>
                      <a:headEnd type="none" w="sm" len="sm"/>
                      <a:tailEnd type="none" w="sm" len="sm"/>
                    </a:lnL>
                    <a:lnR w="9525" cap="flat" cmpd="sng">
                      <a:noFill/>
                      <a:prstDash val="solid"/>
                      <a:round/>
                      <a:headEnd type="none" w="sm" len="sm"/>
                      <a:tailEnd type="none" w="sm" len="sm"/>
                    </a:lnR>
                    <a:lnT w="9525" cap="flat" cmpd="sng">
                      <a:noFill/>
                      <a:prstDash val="solid"/>
                      <a:round/>
                      <a:headEnd type="none" w="sm" len="sm"/>
                      <a:tailEnd type="none" w="sm" len="sm"/>
                    </a:lnT>
                    <a:lnB w="9525" cap="flat" cmpd="sng">
                      <a:noFill/>
                      <a:prstDash val="solid"/>
                      <a:round/>
                      <a:headEnd type="none" w="sm" len="sm"/>
                      <a:tailEnd type="none" w="sm" len="sm"/>
                    </a:lnB>
                    <a:lnTlToBr w="12700" cmpd="sng">
                      <a:noFill/>
                      <a:prstDash val="solid"/>
                    </a:lnTlToBr>
                    <a:lnBlToTr w="12700" cmpd="sng">
                      <a:noFill/>
                      <a:prstDash val="solid"/>
                    </a:lnBlToTr>
                  </a:tcPr>
                </a:tc>
                <a:tc hMerge="1">
                  <a:txBody>
                    <a:bodyPr/>
                    <a:lstStyle/>
                    <a:p>
                      <a:pPr marL="0" lvl="0" indent="0" algn="ctr" rtl="0">
                        <a:spcBef>
                          <a:spcPts val="0"/>
                        </a:spcBef>
                        <a:spcAft>
                          <a:spcPts val="0"/>
                        </a:spcAft>
                        <a:buNone/>
                      </a:pPr>
                      <a:endParaRPr sz="1800" b="1" dirty="0">
                        <a:solidFill>
                          <a:srgbClr val="92D050"/>
                        </a:solidFill>
                      </a:endParaRPr>
                    </a:p>
                  </a:txBody>
                  <a:tcPr marL="91425" marR="91425" marT="91425" marB="91425"/>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pt-BR" sz="1800" b="1" i="1" dirty="0"/>
                        <a:t>am/is/are </a:t>
                      </a:r>
                      <a:r>
                        <a:rPr lang="pt-BR" sz="1800" dirty="0"/>
                        <a:t>+ </a:t>
                      </a:r>
                      <a:r>
                        <a:rPr lang="pt-BR" sz="1800" b="1" i="1" dirty="0"/>
                        <a:t>-</a:t>
                      </a:r>
                      <a:r>
                        <a:rPr lang="pt-BR" sz="1800" b="1" i="1" dirty="0" err="1"/>
                        <a:t>ing</a:t>
                      </a:r>
                      <a:r>
                        <a:rPr lang="pt-BR" sz="1800" dirty="0"/>
                        <a:t> ao final do verbo principal</a:t>
                      </a:r>
                      <a:endParaRPr sz="1800" dirty="0"/>
                    </a:p>
                  </a:txBody>
                  <a:tcPr marL="91425" marR="91425" marT="91425" marB="91425">
                    <a:lnL w="9525" cap="flat" cmpd="sng">
                      <a:noFill/>
                      <a:prstDash val="solid"/>
                      <a:round/>
                      <a:headEnd type="none" w="sm" len="sm"/>
                      <a:tailEnd type="none" w="sm" len="sm"/>
                    </a:lnL>
                    <a:lnR w="9525" cap="flat" cmpd="sng">
                      <a:noFill/>
                      <a:prstDash val="solid"/>
                      <a:round/>
                      <a:headEnd type="none" w="sm" len="sm"/>
                      <a:tailEnd type="none" w="sm" len="sm"/>
                    </a:lnR>
                    <a:lnT w="9525" cap="flat" cmpd="sng">
                      <a:noFill/>
                      <a:prstDash val="solid"/>
                      <a:round/>
                      <a:headEnd type="none" w="sm" len="sm"/>
                      <a:tailEnd type="none" w="sm" len="sm"/>
                    </a:lnT>
                    <a:lnB w="9525"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l" rtl="0">
                        <a:spcBef>
                          <a:spcPts val="0"/>
                        </a:spcBef>
                        <a:spcAft>
                          <a:spcPts val="0"/>
                        </a:spcAft>
                        <a:buNone/>
                      </a:pPr>
                      <a:r>
                        <a:rPr lang="en-US" sz="1800" i="1" dirty="0"/>
                        <a:t>I </a:t>
                      </a:r>
                      <a:r>
                        <a:rPr lang="en-US" sz="1800" b="1" i="1" dirty="0"/>
                        <a:t>am eating </a:t>
                      </a:r>
                      <a:r>
                        <a:rPr lang="en-US" sz="1800" i="1" dirty="0"/>
                        <a:t>dinner.</a:t>
                      </a:r>
                      <a:r>
                        <a:rPr lang="en-US" sz="1800" b="1" i="1" dirty="0"/>
                        <a:t> </a:t>
                      </a:r>
                    </a:p>
                    <a:p>
                      <a:pPr marL="0" lvl="0" indent="0" algn="l" rtl="0">
                        <a:spcBef>
                          <a:spcPts val="0"/>
                        </a:spcBef>
                        <a:spcAft>
                          <a:spcPts val="0"/>
                        </a:spcAft>
                        <a:buNone/>
                      </a:pPr>
                      <a:r>
                        <a:rPr lang="en-US" sz="1800" i="1" dirty="0"/>
                        <a:t>She</a:t>
                      </a:r>
                      <a:r>
                        <a:rPr lang="en-US" sz="1800" b="1" i="1" dirty="0"/>
                        <a:t> is studying </a:t>
                      </a:r>
                      <a:r>
                        <a:rPr lang="en-US" sz="1800" i="1" dirty="0"/>
                        <a:t>for her exam. </a:t>
                      </a:r>
                    </a:p>
                    <a:p>
                      <a:pPr marL="0" lvl="0" indent="0" algn="l" rtl="0">
                        <a:spcBef>
                          <a:spcPts val="0"/>
                        </a:spcBef>
                        <a:spcAft>
                          <a:spcPts val="0"/>
                        </a:spcAft>
                        <a:buNone/>
                      </a:pPr>
                      <a:r>
                        <a:rPr lang="en-US" sz="1800" i="1" dirty="0"/>
                        <a:t>They </a:t>
                      </a:r>
                      <a:r>
                        <a:rPr lang="en-US" sz="1800" b="1" i="1" dirty="0"/>
                        <a:t>are playing</a:t>
                      </a:r>
                      <a:r>
                        <a:rPr lang="en-US" sz="1800" i="1" dirty="0"/>
                        <a:t> soccer. </a:t>
                      </a:r>
                      <a:endParaRPr sz="1800" i="1" dirty="0"/>
                    </a:p>
                  </a:txBody>
                  <a:tcPr marL="91425" marR="91425" marT="91425" marB="91425">
                    <a:lnL w="9525" cap="flat" cmpd="sng">
                      <a:noFill/>
                      <a:prstDash val="solid"/>
                      <a:round/>
                      <a:headEnd type="none" w="sm" len="sm"/>
                      <a:tailEnd type="none" w="sm" len="sm"/>
                    </a:lnL>
                    <a:lnR w="9525" cap="flat" cmpd="sng">
                      <a:noFill/>
                      <a:prstDash val="solid"/>
                      <a:round/>
                      <a:headEnd type="none" w="sm" len="sm"/>
                      <a:tailEnd type="none" w="sm" len="sm"/>
                    </a:lnR>
                    <a:lnT w="9525" cap="flat" cmpd="sng">
                      <a:noFill/>
                      <a:prstDash val="solid"/>
                      <a:round/>
                      <a:headEnd type="none" w="sm" len="sm"/>
                      <a:tailEnd type="none" w="sm" len="sm"/>
                    </a:lnT>
                    <a:lnB w="9525" cap="flat" cmpd="sng">
                      <a:noFill/>
                      <a:prstDash val="solid"/>
                      <a:round/>
                      <a:headEnd type="none" w="sm" len="sm"/>
                      <a:tailEnd type="none" w="sm" len="sm"/>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42542">
                <a:tc gridSpan="2">
                  <a:txBody>
                    <a:bodyPr/>
                    <a:lstStyle/>
                    <a:p>
                      <a:pPr marL="0" lvl="0" indent="0" algn="l" rtl="0">
                        <a:spcBef>
                          <a:spcPts val="0"/>
                        </a:spcBef>
                        <a:spcAft>
                          <a:spcPts val="0"/>
                        </a:spcAft>
                        <a:buNone/>
                      </a:pPr>
                      <a:r>
                        <a:rPr lang="pt-BR" sz="1800" b="1" i="0" dirty="0">
                          <a:solidFill>
                            <a:srgbClr val="FF0000"/>
                          </a:solidFill>
                        </a:rPr>
                        <a:t>Negativa</a:t>
                      </a:r>
                      <a:endParaRPr sz="1800" b="1" i="0" dirty="0">
                        <a:solidFill>
                          <a:srgbClr val="FF0000"/>
                        </a:solidFill>
                      </a:endParaRPr>
                    </a:p>
                  </a:txBody>
                  <a:tcPr marL="91425" marR="91425" marT="91425" marB="91425">
                    <a:lnL w="9525" cap="flat" cmpd="sng">
                      <a:noFill/>
                      <a:prstDash val="solid"/>
                      <a:round/>
                      <a:headEnd type="none" w="sm" len="sm"/>
                      <a:tailEnd type="none" w="sm" len="sm"/>
                    </a:lnL>
                    <a:lnR w="9525" cap="flat" cmpd="sng">
                      <a:noFill/>
                      <a:prstDash val="solid"/>
                      <a:round/>
                      <a:headEnd type="none" w="sm" len="sm"/>
                      <a:tailEnd type="none" w="sm" len="sm"/>
                    </a:lnR>
                    <a:lnT w="9525" cap="flat" cmpd="sng">
                      <a:noFill/>
                      <a:prstDash val="solid"/>
                      <a:round/>
                      <a:headEnd type="none" w="sm" len="sm"/>
                      <a:tailEnd type="none" w="sm" len="sm"/>
                    </a:lnT>
                    <a:lnB w="9525" cap="flat" cmpd="sng">
                      <a:noFill/>
                      <a:prstDash val="solid"/>
                      <a:round/>
                      <a:headEnd type="none" w="sm" len="sm"/>
                      <a:tailEnd type="none" w="sm" len="sm"/>
                    </a:lnB>
                    <a:lnTlToBr w="12700" cmpd="sng">
                      <a:noFill/>
                      <a:prstDash val="solid"/>
                    </a:lnTlToBr>
                    <a:lnBlToTr w="12700" cmpd="sng">
                      <a:noFill/>
                      <a:prstDash val="solid"/>
                    </a:lnBlToTr>
                  </a:tcPr>
                </a:tc>
                <a:tc hMerge="1">
                  <a:txBody>
                    <a:bodyPr/>
                    <a:lstStyle/>
                    <a:p>
                      <a:pPr marL="0" lvl="0" indent="0" algn="ctr" rtl="0">
                        <a:spcBef>
                          <a:spcPts val="0"/>
                        </a:spcBef>
                        <a:spcAft>
                          <a:spcPts val="0"/>
                        </a:spcAft>
                        <a:buNone/>
                      </a:pPr>
                      <a:endParaRPr sz="1800" b="1" i="0" dirty="0">
                        <a:solidFill>
                          <a:srgbClr val="FF0000"/>
                        </a:solidFill>
                      </a:endParaRPr>
                    </a:p>
                  </a:txBody>
                  <a:tcPr marL="91425" marR="91425" marT="91425" marB="91425"/>
                </a:tc>
                <a:extLst>
                  <a:ext uri="{0D108BD9-81ED-4DB2-BD59-A6C34878D82A}">
                    <a16:rowId xmlns:a16="http://schemas.microsoft.com/office/drawing/2014/main" val="10002"/>
                  </a:ext>
                </a:extLst>
              </a:tr>
              <a:tr h="381000">
                <a:tc>
                  <a:txBody>
                    <a:bodyPr/>
                    <a:lstStyle/>
                    <a:p>
                      <a:pPr marL="0" lvl="0" indent="0" algn="l" rtl="0">
                        <a:spcBef>
                          <a:spcPts val="0"/>
                        </a:spcBef>
                        <a:spcAft>
                          <a:spcPts val="0"/>
                        </a:spcAft>
                        <a:buNone/>
                      </a:pPr>
                      <a:r>
                        <a:rPr lang="pt-BR" sz="1800" b="1" i="1" dirty="0"/>
                        <a:t>am/is/are + not (isn’t/aren’t) </a:t>
                      </a:r>
                      <a:r>
                        <a:rPr lang="pt-BR" sz="1800" dirty="0"/>
                        <a:t>+ -</a:t>
                      </a:r>
                      <a:r>
                        <a:rPr lang="pt-BR" sz="1800" b="1" i="1" dirty="0" err="1"/>
                        <a:t>ing</a:t>
                      </a:r>
                      <a:r>
                        <a:rPr lang="pt-BR" sz="1800" dirty="0"/>
                        <a:t> ao final do verbo principal</a:t>
                      </a:r>
                      <a:endParaRPr sz="1800" dirty="0"/>
                    </a:p>
                  </a:txBody>
                  <a:tcPr marL="91425" marR="91425" marT="91425" marB="91425">
                    <a:lnL w="9525" cap="flat" cmpd="sng">
                      <a:noFill/>
                      <a:prstDash val="solid"/>
                      <a:round/>
                      <a:headEnd type="none" w="sm" len="sm"/>
                      <a:tailEnd type="none" w="sm" len="sm"/>
                    </a:lnL>
                    <a:lnR w="9525" cap="flat" cmpd="sng">
                      <a:noFill/>
                      <a:prstDash val="solid"/>
                      <a:round/>
                      <a:headEnd type="none" w="sm" len="sm"/>
                      <a:tailEnd type="none" w="sm" len="sm"/>
                    </a:lnR>
                    <a:lnT w="9525" cap="flat" cmpd="sng">
                      <a:noFill/>
                      <a:prstDash val="solid"/>
                      <a:round/>
                      <a:headEnd type="none" w="sm" len="sm"/>
                      <a:tailEnd type="none" w="sm" len="sm"/>
                    </a:lnT>
                    <a:lnB w="9525"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lvl="0" indent="0" algn="l" rtl="0">
                        <a:spcBef>
                          <a:spcPts val="0"/>
                        </a:spcBef>
                        <a:spcAft>
                          <a:spcPts val="0"/>
                        </a:spcAft>
                        <a:buNone/>
                      </a:pPr>
                      <a:r>
                        <a:rPr lang="en-US" sz="1800" i="1" dirty="0"/>
                        <a:t>I </a:t>
                      </a:r>
                      <a:r>
                        <a:rPr lang="en-US" sz="1800" b="1" i="1" dirty="0"/>
                        <a:t>am not eating</a:t>
                      </a:r>
                      <a:r>
                        <a:rPr lang="en-US" sz="1800" i="1" dirty="0"/>
                        <a:t> dinner. </a:t>
                      </a:r>
                    </a:p>
                    <a:p>
                      <a:pPr marL="0" lvl="0" indent="0" algn="l" rtl="0">
                        <a:spcBef>
                          <a:spcPts val="0"/>
                        </a:spcBef>
                        <a:spcAft>
                          <a:spcPts val="0"/>
                        </a:spcAft>
                        <a:buNone/>
                      </a:pPr>
                      <a:r>
                        <a:rPr lang="en-US" sz="1800" i="1" dirty="0"/>
                        <a:t>She</a:t>
                      </a:r>
                      <a:r>
                        <a:rPr lang="en-US" sz="1800" b="1" i="1" dirty="0"/>
                        <a:t> isn’t studying</a:t>
                      </a:r>
                      <a:r>
                        <a:rPr lang="en-US" sz="1800" i="1" dirty="0"/>
                        <a:t> for her exam. </a:t>
                      </a:r>
                    </a:p>
                    <a:p>
                      <a:pPr marL="0" lvl="0" indent="0" algn="l" rtl="0">
                        <a:spcBef>
                          <a:spcPts val="0"/>
                        </a:spcBef>
                        <a:spcAft>
                          <a:spcPts val="0"/>
                        </a:spcAft>
                        <a:buNone/>
                      </a:pPr>
                      <a:r>
                        <a:rPr lang="en-US" sz="1800" i="1" dirty="0"/>
                        <a:t>They </a:t>
                      </a:r>
                      <a:r>
                        <a:rPr lang="en-US" sz="1800" b="1" i="1" dirty="0"/>
                        <a:t>aren’t playing</a:t>
                      </a:r>
                      <a:r>
                        <a:rPr lang="en-US" sz="1800" i="1" dirty="0"/>
                        <a:t> soccer. </a:t>
                      </a:r>
                      <a:endParaRPr sz="1800" i="1" dirty="0"/>
                    </a:p>
                  </a:txBody>
                  <a:tcPr marL="91425" marR="91425" marT="91425" marB="91425">
                    <a:lnL w="9525" cap="flat" cmpd="sng">
                      <a:noFill/>
                      <a:prstDash val="solid"/>
                      <a:round/>
                      <a:headEnd type="none" w="sm" len="sm"/>
                      <a:tailEnd type="none" w="sm" len="sm"/>
                    </a:lnL>
                    <a:lnR w="9525" cap="flat" cmpd="sng">
                      <a:noFill/>
                      <a:prstDash val="solid"/>
                      <a:round/>
                      <a:headEnd type="none" w="sm" len="sm"/>
                      <a:tailEnd type="none" w="sm" len="sm"/>
                    </a:lnR>
                    <a:lnT w="9525" cap="flat" cmpd="sng">
                      <a:noFill/>
                      <a:prstDash val="solid"/>
                      <a:round/>
                      <a:headEnd type="none" w="sm" len="sm"/>
                      <a:tailEnd type="none" w="sm" len="sm"/>
                    </a:lnT>
                    <a:lnB w="9525" cap="flat" cmpd="sng">
                      <a:noFill/>
                      <a:prstDash val="solid"/>
                      <a:round/>
                      <a:headEnd type="none" w="sm" len="sm"/>
                      <a:tailEnd type="none" w="sm" len="sm"/>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pic>
        <p:nvPicPr>
          <p:cNvPr id="2" name="Gráfico 1" descr="Círculo com seta para a esquerda estrutura de tópicos">
            <a:extLst>
              <a:ext uri="{FF2B5EF4-FFF2-40B4-BE49-F238E27FC236}">
                <a16:creationId xmlns:a16="http://schemas.microsoft.com/office/drawing/2014/main" id="{A0C05337-B5D3-7B4B-1564-E5EF0FAF211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290950" y="4322800"/>
            <a:ext cx="647700" cy="647700"/>
          </a:xfrm>
          <a:prstGeom prst="rect">
            <a:avLst/>
          </a:prstGeom>
        </p:spPr>
      </p:pic>
      <p:sp>
        <p:nvSpPr>
          <p:cNvPr id="3" name="CaixaDeTexto 2">
            <a:extLst>
              <a:ext uri="{FF2B5EF4-FFF2-40B4-BE49-F238E27FC236}">
                <a16:creationId xmlns:a16="http://schemas.microsoft.com/office/drawing/2014/main" id="{0841D068-E512-6673-A06A-5408370E15A9}"/>
              </a:ext>
            </a:extLst>
          </p:cNvPr>
          <p:cNvSpPr txBox="1"/>
          <p:nvPr/>
        </p:nvSpPr>
        <p:spPr>
          <a:xfrm>
            <a:off x="432650" y="217173"/>
            <a:ext cx="556563" cy="261610"/>
          </a:xfrm>
          <a:prstGeom prst="rect">
            <a:avLst/>
          </a:prstGeom>
          <a:noFill/>
        </p:spPr>
        <p:txBody>
          <a:bodyPr wrap="none" rtlCol="0">
            <a:spAutoFit/>
          </a:bodyPr>
          <a:lstStyle/>
          <a:p>
            <a:r>
              <a:rPr lang="en-US" sz="1100" b="1" dirty="0">
                <a:solidFill>
                  <a:srgbClr val="374151"/>
                </a:solidFill>
                <a:latin typeface="Roboto"/>
                <a:ea typeface="Roboto"/>
                <a:cs typeface="Roboto"/>
                <a:sym typeface="Roboto"/>
              </a:rPr>
              <a:t>Unit 4</a:t>
            </a:r>
            <a:endParaRPr lang="en-US" sz="11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19"/>
        <p:cNvGrpSpPr/>
        <p:nvPr/>
      </p:nvGrpSpPr>
      <p:grpSpPr>
        <a:xfrm>
          <a:off x="0" y="0"/>
          <a:ext cx="0" cy="0"/>
          <a:chOff x="0" y="0"/>
          <a:chExt cx="0" cy="0"/>
        </a:xfrm>
      </p:grpSpPr>
      <p:graphicFrame>
        <p:nvGraphicFramePr>
          <p:cNvPr id="321" name="Google Shape;321;p59"/>
          <p:cNvGraphicFramePr/>
          <p:nvPr/>
        </p:nvGraphicFramePr>
        <p:xfrm>
          <a:off x="546377" y="1315648"/>
          <a:ext cx="7885242" cy="2865000"/>
        </p:xfrm>
        <a:graphic>
          <a:graphicData uri="http://schemas.openxmlformats.org/drawingml/2006/table">
            <a:tbl>
              <a:tblPr>
                <a:noFill/>
                <a:tableStyleId>{2583F541-FA07-4EA4-B509-CEA0386C5829}</a:tableStyleId>
              </a:tblPr>
              <a:tblGrid>
                <a:gridCol w="3430200">
                  <a:extLst>
                    <a:ext uri="{9D8B030D-6E8A-4147-A177-3AD203B41FA5}">
                      <a16:colId xmlns:a16="http://schemas.microsoft.com/office/drawing/2014/main" val="20000"/>
                    </a:ext>
                  </a:extLst>
                </a:gridCol>
                <a:gridCol w="1265274">
                  <a:extLst>
                    <a:ext uri="{9D8B030D-6E8A-4147-A177-3AD203B41FA5}">
                      <a16:colId xmlns:a16="http://schemas.microsoft.com/office/drawing/2014/main" val="20001"/>
                    </a:ext>
                  </a:extLst>
                </a:gridCol>
                <a:gridCol w="3189768">
                  <a:extLst>
                    <a:ext uri="{9D8B030D-6E8A-4147-A177-3AD203B41FA5}">
                      <a16:colId xmlns:a16="http://schemas.microsoft.com/office/drawing/2014/main" val="1533142784"/>
                    </a:ext>
                  </a:extLst>
                </a:gridCol>
              </a:tblGrid>
              <a:tr h="381000">
                <a:tc gridSpan="3">
                  <a:txBody>
                    <a:bodyPr/>
                    <a:lstStyle/>
                    <a:p>
                      <a:pPr marL="0" lvl="0" indent="0" algn="l" rtl="0">
                        <a:spcBef>
                          <a:spcPts val="0"/>
                        </a:spcBef>
                        <a:spcAft>
                          <a:spcPts val="0"/>
                        </a:spcAft>
                        <a:buNone/>
                      </a:pPr>
                      <a:r>
                        <a:rPr lang="pt-BR" sz="2000" b="1" i="0" u="none" strike="noStrike" cap="none" dirty="0">
                          <a:solidFill>
                            <a:srgbClr val="FFC000"/>
                          </a:solidFill>
                          <a:highlight>
                            <a:srgbClr val="F7F7F8"/>
                          </a:highlight>
                          <a:latin typeface="+mj-lt"/>
                          <a:ea typeface="Roboto"/>
                          <a:cs typeface="Roboto"/>
                          <a:sym typeface="Arial"/>
                        </a:rPr>
                        <a:t>Interrogativa</a:t>
                      </a:r>
                      <a:endParaRPr sz="2000" b="1" i="0" u="none" strike="noStrike" cap="none" dirty="0">
                        <a:solidFill>
                          <a:srgbClr val="FFC000"/>
                        </a:solidFill>
                        <a:highlight>
                          <a:srgbClr val="F7F7F8"/>
                        </a:highlight>
                        <a:latin typeface="+mj-lt"/>
                        <a:ea typeface="Roboto"/>
                        <a:cs typeface="Roboto"/>
                        <a:sym typeface="Arial"/>
                      </a:endParaRPr>
                    </a:p>
                  </a:txBody>
                  <a:tcPr marL="91425" marR="91425" marT="91425" marB="91425">
                    <a:lnL w="9525" cap="flat" cmpd="sng">
                      <a:noFill/>
                      <a:prstDash val="solid"/>
                      <a:round/>
                      <a:headEnd type="none" w="sm" len="sm"/>
                      <a:tailEnd type="none" w="sm" len="sm"/>
                    </a:lnL>
                    <a:lnR w="9525" cap="flat" cmpd="sng">
                      <a:noFill/>
                      <a:prstDash val="solid"/>
                      <a:round/>
                      <a:headEnd type="none" w="sm" len="sm"/>
                      <a:tailEnd type="none" w="sm" len="sm"/>
                    </a:lnR>
                    <a:lnT w="9525" cap="flat" cmpd="sng">
                      <a:noFill/>
                      <a:prstDash val="solid"/>
                      <a:round/>
                      <a:headEnd type="none" w="sm" len="sm"/>
                      <a:tailEnd type="none" w="sm" len="sm"/>
                    </a:lnT>
                    <a:lnB w="9525" cap="flat" cmpd="sng">
                      <a:noFill/>
                      <a:prstDash val="solid"/>
                      <a:round/>
                      <a:headEnd type="none" w="sm" len="sm"/>
                      <a:tailEnd type="none" w="sm" len="sm"/>
                    </a:lnB>
                    <a:lnTlToBr w="12700" cmpd="sng">
                      <a:noFill/>
                      <a:prstDash val="solid"/>
                    </a:lnTlToBr>
                    <a:lnBlToTr w="12700" cmpd="sng">
                      <a:noFill/>
                      <a:prstDash val="solid"/>
                    </a:lnBlToTr>
                  </a:tcPr>
                </a:tc>
                <a:tc hMerge="1">
                  <a:txBody>
                    <a:bodyPr/>
                    <a:lstStyle/>
                    <a:p>
                      <a:endParaRPr lang="en-US"/>
                    </a:p>
                  </a:txBody>
                  <a:tcPr/>
                </a:tc>
                <a:tc hMerge="1">
                  <a:txBody>
                    <a:bodyPr/>
                    <a:lstStyle/>
                    <a:p>
                      <a:pPr marL="0" lvl="0" indent="0" algn="l" rtl="0">
                        <a:spcBef>
                          <a:spcPts val="0"/>
                        </a:spcBef>
                        <a:spcAft>
                          <a:spcPts val="0"/>
                        </a:spcAft>
                        <a:buNone/>
                      </a:pPr>
                      <a:endParaRPr sz="2000" b="1" i="0" u="none" strike="noStrike" cap="none" dirty="0">
                        <a:solidFill>
                          <a:srgbClr val="FFC000"/>
                        </a:solidFill>
                        <a:highlight>
                          <a:srgbClr val="F7F7F8"/>
                        </a:highlight>
                        <a:latin typeface="+mj-lt"/>
                        <a:ea typeface="Roboto"/>
                        <a:cs typeface="Roboto"/>
                        <a:sym typeface="Arial"/>
                      </a:endParaRPr>
                    </a:p>
                  </a:txBody>
                  <a:tcPr marL="91425" marR="91425" marT="91425" marB="91425"/>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pt-BR" sz="2000" b="1" i="1" u="none" strike="noStrike" cap="none" dirty="0">
                          <a:solidFill>
                            <a:schemeClr val="bg2"/>
                          </a:solidFill>
                          <a:highlight>
                            <a:srgbClr val="F7F7F8"/>
                          </a:highlight>
                          <a:latin typeface="+mj-lt"/>
                          <a:ea typeface="Roboto"/>
                          <a:cs typeface="Roboto"/>
                          <a:sym typeface="Arial"/>
                        </a:rPr>
                        <a:t>am/is/are </a:t>
                      </a:r>
                      <a:r>
                        <a:rPr lang="pt-BR" sz="2000" b="0" i="0" u="none" strike="noStrike" cap="none" dirty="0">
                          <a:solidFill>
                            <a:schemeClr val="bg2"/>
                          </a:solidFill>
                          <a:highlight>
                            <a:srgbClr val="F7F7F8"/>
                          </a:highlight>
                          <a:latin typeface="+mj-lt"/>
                          <a:ea typeface="Roboto"/>
                          <a:cs typeface="Roboto"/>
                          <a:sym typeface="Arial"/>
                        </a:rPr>
                        <a:t>+ sujeito + </a:t>
                      </a:r>
                      <a:r>
                        <a:rPr lang="pt-BR" sz="2000" b="1" i="1" u="none" strike="noStrike" cap="none" dirty="0">
                          <a:solidFill>
                            <a:schemeClr val="bg2"/>
                          </a:solidFill>
                          <a:highlight>
                            <a:srgbClr val="F7F7F8"/>
                          </a:highlight>
                          <a:latin typeface="+mj-lt"/>
                          <a:ea typeface="Roboto"/>
                          <a:cs typeface="Roboto"/>
                          <a:sym typeface="Arial"/>
                        </a:rPr>
                        <a:t>-</a:t>
                      </a:r>
                      <a:r>
                        <a:rPr lang="pt-BR" sz="2000" b="1" i="1" u="none" strike="noStrike" cap="none" dirty="0" err="1">
                          <a:solidFill>
                            <a:schemeClr val="bg2"/>
                          </a:solidFill>
                          <a:highlight>
                            <a:srgbClr val="F7F7F8"/>
                          </a:highlight>
                          <a:latin typeface="+mj-lt"/>
                          <a:ea typeface="Roboto"/>
                          <a:cs typeface="Roboto"/>
                          <a:sym typeface="Arial"/>
                        </a:rPr>
                        <a:t>ing</a:t>
                      </a:r>
                      <a:r>
                        <a:rPr lang="pt-BR" sz="2000" b="1" i="1" u="none" strike="noStrike" cap="none" dirty="0">
                          <a:solidFill>
                            <a:schemeClr val="bg2"/>
                          </a:solidFill>
                          <a:highlight>
                            <a:srgbClr val="F7F7F8"/>
                          </a:highlight>
                          <a:latin typeface="+mj-lt"/>
                          <a:ea typeface="Roboto"/>
                          <a:cs typeface="Roboto"/>
                          <a:sym typeface="Arial"/>
                        </a:rPr>
                        <a:t> </a:t>
                      </a:r>
                      <a:r>
                        <a:rPr lang="pt-BR" sz="2000" b="0" i="0" u="none" strike="noStrike" cap="none" dirty="0">
                          <a:solidFill>
                            <a:schemeClr val="bg2"/>
                          </a:solidFill>
                          <a:highlight>
                            <a:srgbClr val="F7F7F8"/>
                          </a:highlight>
                          <a:latin typeface="+mj-lt"/>
                          <a:ea typeface="Roboto"/>
                          <a:cs typeface="Roboto"/>
                          <a:sym typeface="Arial"/>
                        </a:rPr>
                        <a:t>ao final do verbo principal</a:t>
                      </a:r>
                      <a:endParaRPr sz="2000" b="0" i="0" u="none" strike="noStrike" cap="none" dirty="0">
                        <a:solidFill>
                          <a:schemeClr val="bg2"/>
                        </a:solidFill>
                        <a:highlight>
                          <a:srgbClr val="F7F7F8"/>
                        </a:highlight>
                        <a:latin typeface="+mj-lt"/>
                        <a:ea typeface="Roboto"/>
                        <a:cs typeface="Roboto"/>
                        <a:sym typeface="Arial"/>
                      </a:endParaRPr>
                    </a:p>
                  </a:txBody>
                  <a:tcPr marL="91425" marR="91425" marT="91425" marB="91425">
                    <a:lnL w="9525" cap="flat" cmpd="sng">
                      <a:noFill/>
                      <a:prstDash val="solid"/>
                      <a:round/>
                      <a:headEnd type="none" w="sm" len="sm"/>
                      <a:tailEnd type="none" w="sm" len="sm"/>
                    </a:lnL>
                    <a:lnR w="9525" cap="flat" cmpd="sng">
                      <a:noFill/>
                      <a:prstDash val="solid"/>
                      <a:round/>
                      <a:headEnd type="none" w="sm" len="sm"/>
                      <a:tailEnd type="none" w="sm" len="sm"/>
                    </a:lnR>
                    <a:lnT w="9525" cap="flat" cmpd="sng">
                      <a:noFill/>
                      <a:prstDash val="solid"/>
                      <a:round/>
                      <a:headEnd type="none" w="sm" len="sm"/>
                      <a:tailEnd type="none" w="sm" len="sm"/>
                    </a:lnT>
                    <a:lnB w="9525" cap="flat" cmpd="sng">
                      <a:noFill/>
                      <a:prstDash val="solid"/>
                      <a:round/>
                      <a:headEnd type="none" w="sm" len="sm"/>
                      <a:tailEnd type="none" w="sm" len="sm"/>
                    </a:lnB>
                    <a:lnTlToBr w="12700" cmpd="sng">
                      <a:noFill/>
                      <a:prstDash val="solid"/>
                    </a:lnTlToBr>
                    <a:lnBlToTr w="12700" cmpd="sng">
                      <a:noFill/>
                      <a:prstDash val="solid"/>
                    </a:lnBlToTr>
                  </a:tcPr>
                </a:tc>
                <a:tc gridSpan="2">
                  <a:txBody>
                    <a:bodyPr/>
                    <a:lstStyle/>
                    <a:p>
                      <a:pPr marL="0" lvl="0" indent="0" algn="l" rtl="0">
                        <a:spcBef>
                          <a:spcPts val="0"/>
                        </a:spcBef>
                        <a:spcAft>
                          <a:spcPts val="0"/>
                        </a:spcAft>
                        <a:buNone/>
                      </a:pPr>
                      <a:r>
                        <a:rPr lang="pt-BR" sz="2000" b="1" i="1" u="none" strike="noStrike" cap="none" dirty="0">
                          <a:solidFill>
                            <a:schemeClr val="bg2"/>
                          </a:solidFill>
                          <a:highlight>
                            <a:srgbClr val="F7F7F8"/>
                          </a:highlight>
                          <a:latin typeface="+mj-lt"/>
                          <a:ea typeface="Roboto"/>
                          <a:cs typeface="Roboto"/>
                          <a:sym typeface="Arial"/>
                        </a:rPr>
                        <a:t>Is</a:t>
                      </a:r>
                      <a:r>
                        <a:rPr lang="pt-BR" sz="2000" b="0" i="1" u="none" strike="noStrike" cap="none" dirty="0">
                          <a:solidFill>
                            <a:schemeClr val="bg2"/>
                          </a:solidFill>
                          <a:highlight>
                            <a:srgbClr val="F7F7F8"/>
                          </a:highlight>
                          <a:latin typeface="+mj-lt"/>
                          <a:ea typeface="Roboto"/>
                          <a:cs typeface="Roboto"/>
                          <a:sym typeface="Arial"/>
                        </a:rPr>
                        <a:t> </a:t>
                      </a:r>
                      <a:r>
                        <a:rPr lang="pt-BR" sz="2000" b="0" i="1" u="none" strike="noStrike" cap="none" dirty="0" err="1">
                          <a:solidFill>
                            <a:schemeClr val="bg2"/>
                          </a:solidFill>
                          <a:highlight>
                            <a:srgbClr val="F7F7F8"/>
                          </a:highlight>
                          <a:latin typeface="+mj-lt"/>
                          <a:ea typeface="Roboto"/>
                          <a:cs typeface="Roboto"/>
                          <a:sym typeface="Arial"/>
                        </a:rPr>
                        <a:t>she</a:t>
                      </a:r>
                      <a:r>
                        <a:rPr lang="pt-BR" sz="2000" b="0" i="1" u="none" strike="noStrike" cap="none" dirty="0">
                          <a:solidFill>
                            <a:schemeClr val="bg2"/>
                          </a:solidFill>
                          <a:highlight>
                            <a:srgbClr val="F7F7F8"/>
                          </a:highlight>
                          <a:latin typeface="+mj-lt"/>
                          <a:ea typeface="Roboto"/>
                          <a:cs typeface="Roboto"/>
                          <a:sym typeface="Arial"/>
                        </a:rPr>
                        <a:t> </a:t>
                      </a:r>
                      <a:r>
                        <a:rPr lang="pt-BR" sz="2000" b="1" i="1" u="none" strike="noStrike" cap="none" dirty="0" err="1">
                          <a:solidFill>
                            <a:schemeClr val="bg2"/>
                          </a:solidFill>
                          <a:highlight>
                            <a:srgbClr val="F7F7F8"/>
                          </a:highlight>
                          <a:latin typeface="+mj-lt"/>
                          <a:ea typeface="Roboto"/>
                          <a:cs typeface="Roboto"/>
                          <a:sym typeface="Arial"/>
                        </a:rPr>
                        <a:t>studying</a:t>
                      </a:r>
                      <a:r>
                        <a:rPr lang="pt-BR" sz="2000" b="0" i="1" u="none" strike="noStrike" cap="none" dirty="0">
                          <a:solidFill>
                            <a:schemeClr val="bg2"/>
                          </a:solidFill>
                          <a:highlight>
                            <a:srgbClr val="F7F7F8"/>
                          </a:highlight>
                          <a:latin typeface="+mj-lt"/>
                          <a:ea typeface="Roboto"/>
                          <a:cs typeface="Roboto"/>
                          <a:sym typeface="Arial"/>
                        </a:rPr>
                        <a:t> for </a:t>
                      </a:r>
                      <a:r>
                        <a:rPr lang="pt-BR" sz="2000" b="0" i="1" u="none" strike="noStrike" cap="none" dirty="0" err="1">
                          <a:solidFill>
                            <a:schemeClr val="bg2"/>
                          </a:solidFill>
                          <a:highlight>
                            <a:srgbClr val="F7F7F8"/>
                          </a:highlight>
                          <a:latin typeface="+mj-lt"/>
                          <a:ea typeface="Roboto"/>
                          <a:cs typeface="Roboto"/>
                          <a:sym typeface="Arial"/>
                        </a:rPr>
                        <a:t>her</a:t>
                      </a:r>
                      <a:r>
                        <a:rPr lang="pt-BR" sz="2000" b="0" i="1" u="none" strike="noStrike" cap="none" dirty="0">
                          <a:solidFill>
                            <a:schemeClr val="bg2"/>
                          </a:solidFill>
                          <a:highlight>
                            <a:srgbClr val="F7F7F8"/>
                          </a:highlight>
                          <a:latin typeface="+mj-lt"/>
                          <a:ea typeface="Roboto"/>
                          <a:cs typeface="Roboto"/>
                          <a:sym typeface="Arial"/>
                        </a:rPr>
                        <a:t> </a:t>
                      </a:r>
                      <a:r>
                        <a:rPr lang="pt-BR" sz="2000" b="0" i="1" u="none" strike="noStrike" cap="none" dirty="0" err="1">
                          <a:solidFill>
                            <a:schemeClr val="bg2"/>
                          </a:solidFill>
                          <a:highlight>
                            <a:srgbClr val="F7F7F8"/>
                          </a:highlight>
                          <a:latin typeface="+mj-lt"/>
                          <a:ea typeface="Roboto"/>
                          <a:cs typeface="Roboto"/>
                          <a:sym typeface="Arial"/>
                        </a:rPr>
                        <a:t>exam</a:t>
                      </a:r>
                      <a:r>
                        <a:rPr lang="pt-BR" sz="2000" b="0" i="1" u="none" strike="noStrike" cap="none" dirty="0">
                          <a:solidFill>
                            <a:schemeClr val="bg2"/>
                          </a:solidFill>
                          <a:highlight>
                            <a:srgbClr val="F7F7F8"/>
                          </a:highlight>
                          <a:latin typeface="+mj-lt"/>
                          <a:ea typeface="Roboto"/>
                          <a:cs typeface="Roboto"/>
                          <a:sym typeface="Arial"/>
                        </a:rPr>
                        <a:t>?</a:t>
                      </a:r>
                      <a:endParaRPr sz="2000" b="0" i="1" u="none" strike="noStrike" cap="none" dirty="0">
                        <a:solidFill>
                          <a:schemeClr val="bg2"/>
                        </a:solidFill>
                        <a:highlight>
                          <a:srgbClr val="F7F7F8"/>
                        </a:highlight>
                        <a:latin typeface="+mj-lt"/>
                        <a:ea typeface="Roboto"/>
                        <a:cs typeface="Roboto"/>
                        <a:sym typeface="Arial"/>
                      </a:endParaRPr>
                    </a:p>
                    <a:p>
                      <a:pPr marL="0" lvl="0" indent="0" algn="l" rtl="0">
                        <a:spcBef>
                          <a:spcPts val="0"/>
                        </a:spcBef>
                        <a:spcAft>
                          <a:spcPts val="0"/>
                        </a:spcAft>
                        <a:buNone/>
                      </a:pPr>
                      <a:r>
                        <a:rPr lang="pt-BR" sz="2000" b="1" i="1" u="none" strike="noStrike" cap="none" dirty="0">
                          <a:solidFill>
                            <a:schemeClr val="bg2"/>
                          </a:solidFill>
                          <a:highlight>
                            <a:srgbClr val="F7F7F8"/>
                          </a:highlight>
                          <a:latin typeface="+mj-lt"/>
                          <a:ea typeface="Roboto"/>
                          <a:cs typeface="Roboto"/>
                          <a:sym typeface="Arial"/>
                        </a:rPr>
                        <a:t>Are</a:t>
                      </a:r>
                      <a:r>
                        <a:rPr lang="pt-BR" sz="2000" b="0" i="1" u="none" strike="noStrike" cap="none" dirty="0">
                          <a:solidFill>
                            <a:schemeClr val="bg2"/>
                          </a:solidFill>
                          <a:highlight>
                            <a:srgbClr val="F7F7F8"/>
                          </a:highlight>
                          <a:latin typeface="+mj-lt"/>
                          <a:ea typeface="Roboto"/>
                          <a:cs typeface="Roboto"/>
                          <a:sym typeface="Arial"/>
                        </a:rPr>
                        <a:t> </a:t>
                      </a:r>
                      <a:r>
                        <a:rPr lang="pt-BR" sz="2000" b="0" i="1" u="none" strike="noStrike" cap="none" dirty="0" err="1">
                          <a:solidFill>
                            <a:schemeClr val="bg2"/>
                          </a:solidFill>
                          <a:highlight>
                            <a:srgbClr val="F7F7F8"/>
                          </a:highlight>
                          <a:latin typeface="+mj-lt"/>
                          <a:ea typeface="Roboto"/>
                          <a:cs typeface="Roboto"/>
                          <a:sym typeface="Arial"/>
                        </a:rPr>
                        <a:t>they</a:t>
                      </a:r>
                      <a:r>
                        <a:rPr lang="pt-BR" sz="2000" b="0" i="1" u="none" strike="noStrike" cap="none" dirty="0">
                          <a:solidFill>
                            <a:schemeClr val="bg2"/>
                          </a:solidFill>
                          <a:highlight>
                            <a:srgbClr val="F7F7F8"/>
                          </a:highlight>
                          <a:latin typeface="+mj-lt"/>
                          <a:ea typeface="Roboto"/>
                          <a:cs typeface="Roboto"/>
                          <a:sym typeface="Arial"/>
                        </a:rPr>
                        <a:t> </a:t>
                      </a:r>
                      <a:r>
                        <a:rPr lang="pt-BR" sz="2000" b="1" i="1" u="none" strike="noStrike" cap="none" dirty="0">
                          <a:solidFill>
                            <a:schemeClr val="bg2"/>
                          </a:solidFill>
                          <a:highlight>
                            <a:srgbClr val="F7F7F8"/>
                          </a:highlight>
                          <a:latin typeface="+mj-lt"/>
                          <a:ea typeface="Roboto"/>
                          <a:cs typeface="Roboto"/>
                          <a:sym typeface="Arial"/>
                        </a:rPr>
                        <a:t>playing</a:t>
                      </a:r>
                      <a:r>
                        <a:rPr lang="pt-BR" sz="2000" b="0" i="1" u="none" strike="noStrike" cap="none" dirty="0">
                          <a:solidFill>
                            <a:schemeClr val="bg2"/>
                          </a:solidFill>
                          <a:highlight>
                            <a:srgbClr val="F7F7F8"/>
                          </a:highlight>
                          <a:latin typeface="+mj-lt"/>
                          <a:ea typeface="Roboto"/>
                          <a:cs typeface="Roboto"/>
                          <a:sym typeface="Arial"/>
                        </a:rPr>
                        <a:t> soccer?</a:t>
                      </a:r>
                      <a:endParaRPr sz="2000" b="0" i="1" u="none" strike="noStrike" cap="none" dirty="0">
                        <a:solidFill>
                          <a:schemeClr val="bg2"/>
                        </a:solidFill>
                        <a:highlight>
                          <a:srgbClr val="F7F7F8"/>
                        </a:highlight>
                        <a:latin typeface="+mj-lt"/>
                        <a:ea typeface="Roboto"/>
                        <a:cs typeface="Roboto"/>
                        <a:sym typeface="Arial"/>
                      </a:endParaRPr>
                    </a:p>
                  </a:txBody>
                  <a:tcPr marL="91425" marR="91425" marT="91425" marB="91425">
                    <a:lnL w="9525" cap="flat" cmpd="sng">
                      <a:noFill/>
                      <a:prstDash val="solid"/>
                      <a:round/>
                      <a:headEnd type="none" w="sm" len="sm"/>
                      <a:tailEnd type="none" w="sm" len="sm"/>
                    </a:lnL>
                    <a:lnR w="9525" cap="flat" cmpd="sng">
                      <a:noFill/>
                      <a:prstDash val="solid"/>
                      <a:round/>
                      <a:headEnd type="none" w="sm" len="sm"/>
                      <a:tailEnd type="none" w="sm" len="sm"/>
                    </a:lnR>
                    <a:lnT w="9525" cap="flat" cmpd="sng">
                      <a:noFill/>
                      <a:prstDash val="solid"/>
                      <a:round/>
                      <a:headEnd type="none" w="sm" len="sm"/>
                      <a:tailEnd type="none" w="sm" len="sm"/>
                    </a:lnT>
                    <a:lnB w="9525" cap="flat" cmpd="sng">
                      <a:noFill/>
                      <a:prstDash val="solid"/>
                      <a:round/>
                      <a:headEnd type="none" w="sm" len="sm"/>
                      <a:tailEnd type="none" w="sm" len="sm"/>
                    </a:lnB>
                    <a:lnTlToBr w="12700" cmpd="sng">
                      <a:noFill/>
                      <a:prstDash val="solid"/>
                    </a:lnTlToBr>
                    <a:lnBlToTr w="12700" cmpd="sng">
                      <a:noFill/>
                      <a:prstDash val="solid"/>
                    </a:lnBlToTr>
                  </a:tcPr>
                </a:tc>
                <a:tc hMerge="1">
                  <a:txBody>
                    <a:bodyPr/>
                    <a:lstStyle/>
                    <a:p>
                      <a:pPr marL="0" lvl="0" indent="0" algn="l" rtl="0">
                        <a:spcBef>
                          <a:spcPts val="0"/>
                        </a:spcBef>
                        <a:spcAft>
                          <a:spcPts val="0"/>
                        </a:spcAft>
                        <a:buNone/>
                      </a:pPr>
                      <a:endParaRPr sz="2000" b="0" i="1" u="none" strike="noStrike" cap="none" dirty="0">
                        <a:solidFill>
                          <a:schemeClr val="bg2"/>
                        </a:solidFill>
                        <a:highlight>
                          <a:srgbClr val="F7F7F8"/>
                        </a:highlight>
                        <a:latin typeface="+mj-lt"/>
                        <a:ea typeface="Roboto"/>
                        <a:cs typeface="Roboto"/>
                        <a:sym typeface="Arial"/>
                      </a:endParaRPr>
                    </a:p>
                  </a:txBody>
                  <a:tcPr marL="91425" marR="91425" marT="91425" marB="91425"/>
                </a:tc>
                <a:extLst>
                  <a:ext uri="{0D108BD9-81ED-4DB2-BD59-A6C34878D82A}">
                    <a16:rowId xmlns:a16="http://schemas.microsoft.com/office/drawing/2014/main" val="10001"/>
                  </a:ext>
                </a:extLst>
              </a:tr>
              <a:tr h="381000">
                <a:tc gridSpan="3">
                  <a:txBody>
                    <a:bodyPr/>
                    <a:lstStyle/>
                    <a:p>
                      <a:pPr marL="0" lvl="0" indent="0" algn="l" rtl="0">
                        <a:spcBef>
                          <a:spcPts val="0"/>
                        </a:spcBef>
                        <a:spcAft>
                          <a:spcPts val="0"/>
                        </a:spcAft>
                        <a:buNone/>
                      </a:pPr>
                      <a:r>
                        <a:rPr lang="pt-BR" sz="2000" b="1" i="0" u="none" strike="noStrike" cap="none" dirty="0">
                          <a:solidFill>
                            <a:srgbClr val="92D050"/>
                          </a:solidFill>
                          <a:highlight>
                            <a:srgbClr val="F7F7F8"/>
                          </a:highlight>
                          <a:latin typeface="+mj-lt"/>
                          <a:ea typeface="Roboto"/>
                          <a:cs typeface="Roboto"/>
                          <a:sym typeface="Arial"/>
                        </a:rPr>
                        <a:t>Respostas curtas</a:t>
                      </a:r>
                      <a:endParaRPr sz="2000" b="1" i="0" u="none" strike="noStrike" cap="none" dirty="0">
                        <a:solidFill>
                          <a:srgbClr val="92D050"/>
                        </a:solidFill>
                        <a:highlight>
                          <a:srgbClr val="F7F7F8"/>
                        </a:highlight>
                        <a:latin typeface="+mj-lt"/>
                        <a:ea typeface="Roboto"/>
                        <a:cs typeface="Roboto"/>
                        <a:sym typeface="Arial"/>
                      </a:endParaRPr>
                    </a:p>
                  </a:txBody>
                  <a:tcPr marL="91425" marR="91425" marT="91425" marB="91425">
                    <a:lnL w="9525" cap="flat" cmpd="sng">
                      <a:noFill/>
                      <a:prstDash val="solid"/>
                      <a:round/>
                      <a:headEnd type="none" w="sm" len="sm"/>
                      <a:tailEnd type="none" w="sm" len="sm"/>
                    </a:lnL>
                    <a:lnR w="9525" cap="flat" cmpd="sng">
                      <a:noFill/>
                      <a:prstDash val="solid"/>
                      <a:round/>
                      <a:headEnd type="none" w="sm" len="sm"/>
                      <a:tailEnd type="none" w="sm" len="sm"/>
                    </a:lnR>
                    <a:lnT w="9525" cap="flat" cmpd="sng">
                      <a:noFill/>
                      <a:prstDash val="solid"/>
                      <a:round/>
                      <a:headEnd type="none" w="sm" len="sm"/>
                      <a:tailEnd type="none" w="sm" len="sm"/>
                    </a:lnT>
                    <a:lnB w="9525" cap="flat" cmpd="sng">
                      <a:noFill/>
                      <a:prstDash val="solid"/>
                      <a:round/>
                      <a:headEnd type="none" w="sm" len="sm"/>
                      <a:tailEnd type="none" w="sm" len="sm"/>
                    </a:lnB>
                    <a:lnTlToBr w="12700" cmpd="sng">
                      <a:noFill/>
                      <a:prstDash val="solid"/>
                    </a:lnTlToBr>
                    <a:lnBlToTr w="12700" cmpd="sng">
                      <a:noFill/>
                      <a:prstDash val="solid"/>
                    </a:lnBlToTr>
                  </a:tcPr>
                </a:tc>
                <a:tc hMerge="1">
                  <a:txBody>
                    <a:bodyPr/>
                    <a:lstStyle/>
                    <a:p>
                      <a:endParaRPr lang="en-US"/>
                    </a:p>
                  </a:txBody>
                  <a:tcPr/>
                </a:tc>
                <a:tc hMerge="1">
                  <a:txBody>
                    <a:bodyPr/>
                    <a:lstStyle/>
                    <a:p>
                      <a:pPr marL="0" lvl="0" indent="0" algn="l" rtl="0">
                        <a:spcBef>
                          <a:spcPts val="0"/>
                        </a:spcBef>
                        <a:spcAft>
                          <a:spcPts val="0"/>
                        </a:spcAft>
                        <a:buNone/>
                      </a:pPr>
                      <a:endParaRPr sz="2000" b="1" i="0" u="none" strike="noStrike" cap="none" dirty="0">
                        <a:solidFill>
                          <a:srgbClr val="92D050"/>
                        </a:solidFill>
                        <a:highlight>
                          <a:srgbClr val="F7F7F8"/>
                        </a:highlight>
                        <a:latin typeface="+mj-lt"/>
                        <a:ea typeface="Roboto"/>
                        <a:cs typeface="Roboto"/>
                        <a:sym typeface="Arial"/>
                      </a:endParaRPr>
                    </a:p>
                  </a:txBody>
                  <a:tcPr marL="91425" marR="91425" marT="91425" marB="91425"/>
                </a:tc>
                <a:extLst>
                  <a:ext uri="{0D108BD9-81ED-4DB2-BD59-A6C34878D82A}">
                    <a16:rowId xmlns:a16="http://schemas.microsoft.com/office/drawing/2014/main" val="10002"/>
                  </a:ext>
                </a:extLst>
              </a:tr>
              <a:tr h="381000">
                <a:tc gridSpan="2">
                  <a:txBody>
                    <a:bodyPr/>
                    <a:lstStyle/>
                    <a:p>
                      <a:pPr marL="0" lvl="0" indent="0" algn="l" rtl="0">
                        <a:spcBef>
                          <a:spcPts val="0"/>
                        </a:spcBef>
                        <a:spcAft>
                          <a:spcPts val="0"/>
                        </a:spcAft>
                        <a:buNone/>
                      </a:pPr>
                      <a:r>
                        <a:rPr lang="en-US" sz="2000" b="0" i="1" u="none" strike="noStrike" cap="none" dirty="0">
                          <a:solidFill>
                            <a:schemeClr val="bg2"/>
                          </a:solidFill>
                          <a:highlight>
                            <a:srgbClr val="F7F7F8"/>
                          </a:highlight>
                          <a:latin typeface="+mj-lt"/>
                          <a:ea typeface="Roboto"/>
                          <a:cs typeface="Roboto"/>
                          <a:sym typeface="Arial"/>
                        </a:rPr>
                        <a:t>Yes, she </a:t>
                      </a:r>
                      <a:r>
                        <a:rPr lang="en-US" sz="2000" b="1" i="1" u="none" strike="noStrike" cap="none" dirty="0">
                          <a:solidFill>
                            <a:schemeClr val="bg2"/>
                          </a:solidFill>
                          <a:highlight>
                            <a:srgbClr val="F7F7F8"/>
                          </a:highlight>
                          <a:latin typeface="+mj-lt"/>
                          <a:ea typeface="Roboto"/>
                          <a:cs typeface="Roboto"/>
                          <a:sym typeface="Arial"/>
                        </a:rPr>
                        <a:t>is</a:t>
                      </a:r>
                      <a:r>
                        <a:rPr lang="en-US" sz="2000" b="0" i="1" u="none" strike="noStrike" cap="none" dirty="0">
                          <a:solidFill>
                            <a:schemeClr val="bg2"/>
                          </a:solidFill>
                          <a:highlight>
                            <a:srgbClr val="F7F7F8"/>
                          </a:highlight>
                          <a:latin typeface="+mj-lt"/>
                          <a:ea typeface="Roboto"/>
                          <a:cs typeface="Roboto"/>
                          <a:sym typeface="Arial"/>
                        </a:rPr>
                        <a:t>. </a:t>
                      </a:r>
                      <a:r>
                        <a:rPr lang="en-US" sz="2000" b="0" i="0" u="none" strike="noStrike" cap="none" dirty="0">
                          <a:solidFill>
                            <a:schemeClr val="bg2"/>
                          </a:solidFill>
                          <a:highlight>
                            <a:srgbClr val="F7F7F8"/>
                          </a:highlight>
                          <a:latin typeface="+mj-lt"/>
                          <a:ea typeface="Roboto"/>
                          <a:cs typeface="Roboto"/>
                          <a:sym typeface="Arial"/>
                        </a:rPr>
                        <a:t>/</a:t>
                      </a:r>
                      <a:r>
                        <a:rPr lang="en-US" sz="2000" b="0" i="1" u="none" strike="noStrike" cap="none" dirty="0">
                          <a:solidFill>
                            <a:schemeClr val="bg2"/>
                          </a:solidFill>
                          <a:highlight>
                            <a:srgbClr val="F7F7F8"/>
                          </a:highlight>
                          <a:latin typeface="+mj-lt"/>
                          <a:ea typeface="Roboto"/>
                          <a:cs typeface="Roboto"/>
                          <a:sym typeface="Arial"/>
                        </a:rPr>
                        <a:t> No, she </a:t>
                      </a:r>
                      <a:r>
                        <a:rPr lang="en-US" sz="2000" b="1" i="1" u="none" strike="noStrike" cap="none" dirty="0">
                          <a:solidFill>
                            <a:schemeClr val="bg2"/>
                          </a:solidFill>
                          <a:highlight>
                            <a:srgbClr val="F7F7F8"/>
                          </a:highlight>
                          <a:latin typeface="+mj-lt"/>
                          <a:ea typeface="Roboto"/>
                          <a:cs typeface="Roboto"/>
                          <a:sym typeface="Arial"/>
                        </a:rPr>
                        <a:t>isn’t</a:t>
                      </a:r>
                      <a:r>
                        <a:rPr lang="en-US" sz="2000" b="0" i="1" u="none" strike="noStrike" cap="none" dirty="0">
                          <a:solidFill>
                            <a:schemeClr val="bg2"/>
                          </a:solidFill>
                          <a:highlight>
                            <a:srgbClr val="F7F7F8"/>
                          </a:highlight>
                          <a:latin typeface="+mj-lt"/>
                          <a:ea typeface="Roboto"/>
                          <a:cs typeface="Roboto"/>
                          <a:sym typeface="Arial"/>
                        </a:rPr>
                        <a:t>.</a:t>
                      </a:r>
                    </a:p>
                    <a:p>
                      <a:pPr marL="0" lvl="0" indent="0" algn="l" rtl="0">
                        <a:spcBef>
                          <a:spcPts val="0"/>
                        </a:spcBef>
                        <a:spcAft>
                          <a:spcPts val="0"/>
                        </a:spcAft>
                        <a:buNone/>
                      </a:pPr>
                      <a:r>
                        <a:rPr lang="en-US" sz="2000" b="0" i="1" u="none" strike="noStrike" cap="none" dirty="0">
                          <a:solidFill>
                            <a:schemeClr val="bg2"/>
                          </a:solidFill>
                          <a:highlight>
                            <a:srgbClr val="F7F7F8"/>
                          </a:highlight>
                          <a:latin typeface="+mj-lt"/>
                          <a:ea typeface="Roboto"/>
                          <a:cs typeface="Roboto"/>
                          <a:sym typeface="Arial"/>
                        </a:rPr>
                        <a:t>Yes, they </a:t>
                      </a:r>
                      <a:r>
                        <a:rPr lang="en-US" sz="2000" b="1" i="1" u="none" strike="noStrike" cap="none" dirty="0">
                          <a:solidFill>
                            <a:schemeClr val="bg2"/>
                          </a:solidFill>
                          <a:highlight>
                            <a:srgbClr val="F7F7F8"/>
                          </a:highlight>
                          <a:latin typeface="+mj-lt"/>
                          <a:ea typeface="Roboto"/>
                          <a:cs typeface="Roboto"/>
                          <a:sym typeface="Arial"/>
                        </a:rPr>
                        <a:t>are</a:t>
                      </a:r>
                      <a:r>
                        <a:rPr lang="en-US" sz="2000" b="0" i="1" u="none" strike="noStrike" cap="none" dirty="0">
                          <a:solidFill>
                            <a:schemeClr val="bg2"/>
                          </a:solidFill>
                          <a:highlight>
                            <a:srgbClr val="F7F7F8"/>
                          </a:highlight>
                          <a:latin typeface="+mj-lt"/>
                          <a:ea typeface="Roboto"/>
                          <a:cs typeface="Roboto"/>
                          <a:sym typeface="Arial"/>
                        </a:rPr>
                        <a:t>. </a:t>
                      </a:r>
                      <a:r>
                        <a:rPr lang="en-US" sz="2000" b="0" i="0" u="none" strike="noStrike" cap="none" dirty="0">
                          <a:solidFill>
                            <a:schemeClr val="bg2"/>
                          </a:solidFill>
                          <a:highlight>
                            <a:srgbClr val="F7F7F8"/>
                          </a:highlight>
                          <a:latin typeface="+mj-lt"/>
                          <a:ea typeface="Roboto"/>
                          <a:cs typeface="Roboto"/>
                          <a:sym typeface="Arial"/>
                        </a:rPr>
                        <a:t>/</a:t>
                      </a:r>
                      <a:r>
                        <a:rPr lang="en-US" sz="2000" b="0" i="1" u="none" strike="noStrike" cap="none" dirty="0">
                          <a:solidFill>
                            <a:schemeClr val="bg2"/>
                          </a:solidFill>
                          <a:highlight>
                            <a:srgbClr val="F7F7F8"/>
                          </a:highlight>
                          <a:latin typeface="+mj-lt"/>
                          <a:ea typeface="Roboto"/>
                          <a:cs typeface="Roboto"/>
                          <a:sym typeface="Arial"/>
                        </a:rPr>
                        <a:t> No, they </a:t>
                      </a:r>
                      <a:r>
                        <a:rPr lang="en-US" sz="2000" b="1" i="1" u="none" strike="noStrike" cap="none" dirty="0">
                          <a:solidFill>
                            <a:schemeClr val="bg2"/>
                          </a:solidFill>
                          <a:highlight>
                            <a:srgbClr val="F7F7F8"/>
                          </a:highlight>
                          <a:latin typeface="+mj-lt"/>
                          <a:ea typeface="Roboto"/>
                          <a:cs typeface="Roboto"/>
                          <a:sym typeface="Arial"/>
                        </a:rPr>
                        <a:t>aren’t</a:t>
                      </a:r>
                      <a:r>
                        <a:rPr lang="en-US" sz="2000" b="0" i="1" u="none" strike="noStrike" cap="none" dirty="0">
                          <a:solidFill>
                            <a:schemeClr val="bg2"/>
                          </a:solidFill>
                          <a:highlight>
                            <a:srgbClr val="F7F7F8"/>
                          </a:highlight>
                          <a:latin typeface="+mj-lt"/>
                          <a:ea typeface="Roboto"/>
                          <a:cs typeface="Roboto"/>
                          <a:sym typeface="Arial"/>
                        </a:rPr>
                        <a:t>. </a:t>
                      </a:r>
                    </a:p>
                    <a:p>
                      <a:pPr marL="0" lvl="0" indent="0" algn="ctr" rtl="0">
                        <a:spcBef>
                          <a:spcPts val="0"/>
                        </a:spcBef>
                        <a:spcAft>
                          <a:spcPts val="0"/>
                        </a:spcAft>
                        <a:buNone/>
                      </a:pPr>
                      <a:endParaRPr sz="2000" b="0" i="1" u="none" strike="noStrike" cap="none" dirty="0">
                        <a:solidFill>
                          <a:schemeClr val="bg2"/>
                        </a:solidFill>
                        <a:highlight>
                          <a:srgbClr val="F7F7F8"/>
                        </a:highlight>
                        <a:latin typeface="+mj-lt"/>
                        <a:ea typeface="Roboto"/>
                        <a:cs typeface="Roboto"/>
                        <a:sym typeface="Arial"/>
                      </a:endParaRPr>
                    </a:p>
                  </a:txBody>
                  <a:tcPr marL="91425" marR="91425" marT="91425" marB="91425">
                    <a:lnL w="9525" cap="flat" cmpd="sng">
                      <a:noFill/>
                      <a:prstDash val="solid"/>
                      <a:round/>
                      <a:headEnd type="none" w="sm" len="sm"/>
                      <a:tailEnd type="none" w="sm" len="sm"/>
                    </a:lnL>
                    <a:lnR w="9525" cap="flat" cmpd="sng">
                      <a:noFill/>
                      <a:prstDash val="solid"/>
                      <a:round/>
                      <a:headEnd type="none" w="sm" len="sm"/>
                      <a:tailEnd type="none" w="sm" len="sm"/>
                    </a:lnR>
                    <a:lnT w="9525" cap="flat" cmpd="sng">
                      <a:noFill/>
                      <a:prstDash val="solid"/>
                      <a:round/>
                      <a:headEnd type="none" w="sm" len="sm"/>
                      <a:tailEnd type="none" w="sm" len="sm"/>
                    </a:lnT>
                    <a:lnB w="9525" cap="flat" cmpd="sng">
                      <a:noFill/>
                      <a:prstDash val="solid"/>
                      <a:round/>
                      <a:headEnd type="none" w="sm" len="sm"/>
                      <a:tailEnd type="none" w="sm" len="sm"/>
                    </a:lnB>
                    <a:lnTlToBr w="12700" cmpd="sng">
                      <a:noFill/>
                      <a:prstDash val="solid"/>
                    </a:lnTlToBr>
                    <a:lnBlToTr w="12700" cmpd="sng">
                      <a:noFill/>
                      <a:prstDash val="solid"/>
                    </a:lnBlToTr>
                  </a:tcPr>
                </a:tc>
                <a:tc hMerge="1">
                  <a:txBody>
                    <a:bodyPr/>
                    <a:lstStyle/>
                    <a:p>
                      <a:pPr marL="0" lvl="0" indent="0" algn="l" rtl="0">
                        <a:spcBef>
                          <a:spcPts val="0"/>
                        </a:spcBef>
                        <a:spcAft>
                          <a:spcPts val="0"/>
                        </a:spcAft>
                        <a:buNone/>
                      </a:pPr>
                      <a:endParaRPr lang="en-US" sz="2000" b="0" i="0" u="none" strike="noStrike" cap="none" dirty="0">
                        <a:solidFill>
                          <a:schemeClr val="bg2"/>
                        </a:solidFill>
                        <a:highlight>
                          <a:srgbClr val="F7F7F8"/>
                        </a:highlight>
                        <a:latin typeface="+mj-lt"/>
                        <a:ea typeface="Roboto"/>
                        <a:cs typeface="Roboto"/>
                        <a:sym typeface="Arial"/>
                      </a:endParaRPr>
                    </a:p>
                  </a:txBody>
                  <a:tcPr marL="91425" marR="91425" marT="91425" marB="91425"/>
                </a:tc>
                <a:tc>
                  <a:txBody>
                    <a:bodyPr/>
                    <a:lstStyle/>
                    <a:p>
                      <a:pPr marL="0" lvl="0" indent="0" algn="l" rtl="0">
                        <a:spcBef>
                          <a:spcPts val="0"/>
                        </a:spcBef>
                        <a:spcAft>
                          <a:spcPts val="0"/>
                        </a:spcAft>
                        <a:buNone/>
                      </a:pPr>
                      <a:endParaRPr lang="en-US" sz="2000" b="0" i="1" u="none" strike="noStrike" cap="none" dirty="0">
                        <a:solidFill>
                          <a:schemeClr val="bg2"/>
                        </a:solidFill>
                        <a:highlight>
                          <a:srgbClr val="F7F7F8"/>
                        </a:highlight>
                        <a:latin typeface="+mj-lt"/>
                        <a:ea typeface="Roboto"/>
                        <a:cs typeface="Roboto"/>
                        <a:sym typeface="Arial"/>
                      </a:endParaRPr>
                    </a:p>
                  </a:txBody>
                  <a:tcPr marL="91425" marR="91425" marT="91425" marB="91425">
                    <a:lnL w="9525" cap="flat" cmpd="sng">
                      <a:noFill/>
                      <a:prstDash val="solid"/>
                      <a:round/>
                      <a:headEnd type="none" w="sm" len="sm"/>
                      <a:tailEnd type="none" w="sm" len="sm"/>
                    </a:lnL>
                    <a:lnR w="9525" cap="flat" cmpd="sng">
                      <a:noFill/>
                      <a:prstDash val="solid"/>
                      <a:round/>
                      <a:headEnd type="none" w="sm" len="sm"/>
                      <a:tailEnd type="none" w="sm" len="sm"/>
                    </a:lnR>
                    <a:lnT w="9525" cap="flat" cmpd="sng">
                      <a:noFill/>
                      <a:prstDash val="solid"/>
                      <a:round/>
                      <a:headEnd type="none" w="sm" len="sm"/>
                      <a:tailEnd type="none" w="sm" len="sm"/>
                    </a:lnT>
                    <a:lnB w="9525" cap="flat" cmpd="sng">
                      <a:noFill/>
                      <a:prstDash val="solid"/>
                      <a:round/>
                      <a:headEnd type="none" w="sm" len="sm"/>
                      <a:tailEnd type="none" w="sm" len="sm"/>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4"/>
          <p:cNvSpPr txBox="1">
            <a:spLocks noGrp="1"/>
          </p:cNvSpPr>
          <p:nvPr>
            <p:ph type="ctrTitle"/>
          </p:nvPr>
        </p:nvSpPr>
        <p:spPr>
          <a:xfrm>
            <a:off x="729450" y="1322450"/>
            <a:ext cx="7688100" cy="1664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pt-BR" sz="5900"/>
              <a:t>Discourse Genres</a:t>
            </a:r>
            <a:endParaRPr sz="59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graphicFrame>
        <p:nvGraphicFramePr>
          <p:cNvPr id="153" name="Google Shape;153;p26"/>
          <p:cNvGraphicFramePr/>
          <p:nvPr/>
        </p:nvGraphicFramePr>
        <p:xfrm>
          <a:off x="290913" y="835494"/>
          <a:ext cx="8599950" cy="2764054"/>
        </p:xfrm>
        <a:graphic>
          <a:graphicData uri="http://schemas.openxmlformats.org/drawingml/2006/table">
            <a:tbl>
              <a:tblPr>
                <a:noFill/>
                <a:tableStyleId>{791210CE-26DC-49ED-B552-9E147441F219}</a:tableStyleId>
              </a:tblPr>
              <a:tblGrid>
                <a:gridCol w="2117125">
                  <a:extLst>
                    <a:ext uri="{9D8B030D-6E8A-4147-A177-3AD203B41FA5}">
                      <a16:colId xmlns:a16="http://schemas.microsoft.com/office/drawing/2014/main" val="20000"/>
                    </a:ext>
                  </a:extLst>
                </a:gridCol>
                <a:gridCol w="6482825">
                  <a:extLst>
                    <a:ext uri="{9D8B030D-6E8A-4147-A177-3AD203B41FA5}">
                      <a16:colId xmlns:a16="http://schemas.microsoft.com/office/drawing/2014/main" val="20001"/>
                    </a:ext>
                  </a:extLst>
                </a:gridCol>
              </a:tblGrid>
              <a:tr h="523864">
                <a:tc gridSpan="2">
                  <a:txBody>
                    <a:bodyPr/>
                    <a:lstStyle/>
                    <a:p>
                      <a:pPr marL="0" lvl="0" indent="0" algn="ctr" rtl="0">
                        <a:lnSpc>
                          <a:spcPct val="100000"/>
                        </a:lnSpc>
                        <a:spcBef>
                          <a:spcPts val="200"/>
                        </a:spcBef>
                        <a:spcAft>
                          <a:spcPts val="0"/>
                        </a:spcAft>
                        <a:buNone/>
                      </a:pPr>
                      <a:r>
                        <a:rPr lang="pt-BR" sz="2050" b="1">
                          <a:solidFill>
                            <a:srgbClr val="374151"/>
                          </a:solidFill>
                          <a:highlight>
                            <a:srgbClr val="D9EAD3"/>
                          </a:highlight>
                          <a:latin typeface="Roboto"/>
                          <a:ea typeface="Roboto"/>
                          <a:cs typeface="Roboto"/>
                          <a:sym typeface="Roboto"/>
                        </a:rPr>
                        <a:t>Comic Strip</a:t>
                      </a:r>
                      <a:endParaRPr sz="2050" b="1">
                        <a:solidFill>
                          <a:srgbClr val="374151"/>
                        </a:solidFill>
                        <a:highlight>
                          <a:srgbClr val="D9EAD3"/>
                        </a:highlight>
                        <a:latin typeface="Roboto"/>
                        <a:ea typeface="Roboto"/>
                        <a:cs typeface="Roboto"/>
                        <a:sym typeface="Roboto"/>
                      </a:endParaRPr>
                    </a:p>
                  </a:txBody>
                  <a:tcPr marL="91425" marR="91425" marT="91425" marB="91425" anchor="b">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hMerge="1">
                  <a:txBody>
                    <a:bodyPr/>
                    <a:lstStyle/>
                    <a:p>
                      <a:endParaRPr lang="en-US"/>
                    </a:p>
                  </a:txBody>
                  <a:tcPr/>
                </a:tc>
                <a:extLst>
                  <a:ext uri="{0D108BD9-81ED-4DB2-BD59-A6C34878D82A}">
                    <a16:rowId xmlns:a16="http://schemas.microsoft.com/office/drawing/2014/main" val="10000"/>
                  </a:ext>
                </a:extLst>
              </a:tr>
              <a:tr h="523950">
                <a:tc>
                  <a:txBody>
                    <a:bodyPr/>
                    <a:lstStyle/>
                    <a:p>
                      <a:pPr marL="0" lvl="0" indent="0" algn="l" rtl="0">
                        <a:lnSpc>
                          <a:spcPct val="100000"/>
                        </a:lnSpc>
                        <a:spcBef>
                          <a:spcPts val="200"/>
                        </a:spcBef>
                        <a:spcAft>
                          <a:spcPts val="0"/>
                        </a:spcAft>
                        <a:buNone/>
                      </a:pPr>
                      <a:r>
                        <a:rPr lang="en-US" sz="1650" b="1" noProof="0" dirty="0">
                          <a:solidFill>
                            <a:srgbClr val="374151"/>
                          </a:solidFill>
                          <a:highlight>
                            <a:srgbClr val="D9EAD3"/>
                          </a:highlight>
                          <a:latin typeface="Roboto"/>
                          <a:ea typeface="Roboto"/>
                          <a:cs typeface="Roboto"/>
                          <a:sym typeface="Roboto"/>
                        </a:rPr>
                        <a:t>Recurrent structure</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a:txBody>
                    <a:bodyPr/>
                    <a:lstStyle/>
                    <a:p>
                      <a:pPr marL="0" lvl="0" indent="0" algn="l" rtl="0">
                        <a:lnSpc>
                          <a:spcPct val="100000"/>
                        </a:lnSpc>
                        <a:spcBef>
                          <a:spcPts val="200"/>
                        </a:spcBef>
                        <a:spcAft>
                          <a:spcPts val="0"/>
                        </a:spcAft>
                        <a:buNone/>
                      </a:pPr>
                      <a:r>
                        <a:rPr lang="en-US" sz="1850" noProof="0" dirty="0">
                          <a:solidFill>
                            <a:srgbClr val="374151"/>
                          </a:solidFill>
                          <a:highlight>
                            <a:srgbClr val="D9EAD3"/>
                          </a:highlight>
                          <a:latin typeface="Roboto"/>
                          <a:ea typeface="Roboto"/>
                          <a:cs typeface="Roboto"/>
                          <a:sym typeface="Roboto"/>
                        </a:rPr>
                        <a:t>Sequential art, usually presented in panels, that tells a story or delivers a punchline.</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extLst>
                  <a:ext uri="{0D108BD9-81ED-4DB2-BD59-A6C34878D82A}">
                    <a16:rowId xmlns:a16="http://schemas.microsoft.com/office/drawing/2014/main" val="10001"/>
                  </a:ext>
                </a:extLst>
              </a:tr>
              <a:tr h="523950">
                <a:tc>
                  <a:txBody>
                    <a:bodyPr/>
                    <a:lstStyle/>
                    <a:p>
                      <a:pPr marL="0" lvl="0" indent="0" algn="l" rtl="0">
                        <a:lnSpc>
                          <a:spcPct val="100000"/>
                        </a:lnSpc>
                        <a:spcBef>
                          <a:spcPts val="200"/>
                        </a:spcBef>
                        <a:spcAft>
                          <a:spcPts val="0"/>
                        </a:spcAft>
                        <a:buNone/>
                      </a:pPr>
                      <a:r>
                        <a:rPr lang="en-US" sz="1650" b="1" noProof="0" dirty="0">
                          <a:solidFill>
                            <a:srgbClr val="374151"/>
                          </a:solidFill>
                          <a:highlight>
                            <a:srgbClr val="D9EAD3"/>
                          </a:highlight>
                          <a:latin typeface="Roboto"/>
                          <a:ea typeface="Roboto"/>
                          <a:cs typeface="Roboto"/>
                          <a:sym typeface="Roboto"/>
                        </a:rPr>
                        <a:t>Main themes</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a:txBody>
                    <a:bodyPr/>
                    <a:lstStyle/>
                    <a:p>
                      <a:pPr marL="0" lvl="0" indent="0" algn="l" rtl="0">
                        <a:lnSpc>
                          <a:spcPct val="100000"/>
                        </a:lnSpc>
                        <a:spcBef>
                          <a:spcPts val="200"/>
                        </a:spcBef>
                        <a:spcAft>
                          <a:spcPts val="0"/>
                        </a:spcAft>
                        <a:buNone/>
                      </a:pPr>
                      <a:r>
                        <a:rPr lang="en-US" sz="1850" noProof="0" dirty="0">
                          <a:solidFill>
                            <a:srgbClr val="374151"/>
                          </a:solidFill>
                          <a:highlight>
                            <a:srgbClr val="D9EAD3"/>
                          </a:highlight>
                          <a:latin typeface="Roboto"/>
                          <a:ea typeface="Roboto"/>
                          <a:cs typeface="Roboto"/>
                          <a:sym typeface="Roboto"/>
                        </a:rPr>
                        <a:t>Humor, satire, commentary, storytelling, or a combination thereof.</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extLst>
                  <a:ext uri="{0D108BD9-81ED-4DB2-BD59-A6C34878D82A}">
                    <a16:rowId xmlns:a16="http://schemas.microsoft.com/office/drawing/2014/main" val="10002"/>
                  </a:ext>
                </a:extLst>
              </a:tr>
              <a:tr h="523950">
                <a:tc>
                  <a:txBody>
                    <a:bodyPr/>
                    <a:lstStyle/>
                    <a:p>
                      <a:pPr marL="0" lvl="0" indent="0" algn="l" rtl="0">
                        <a:lnSpc>
                          <a:spcPct val="100000"/>
                        </a:lnSpc>
                        <a:spcBef>
                          <a:spcPts val="200"/>
                        </a:spcBef>
                        <a:spcAft>
                          <a:spcPts val="0"/>
                        </a:spcAft>
                        <a:buNone/>
                      </a:pPr>
                      <a:r>
                        <a:rPr lang="en-US" sz="1650" b="1" noProof="0" dirty="0">
                          <a:solidFill>
                            <a:srgbClr val="374151"/>
                          </a:solidFill>
                          <a:highlight>
                            <a:srgbClr val="D9EAD3"/>
                          </a:highlight>
                          <a:latin typeface="Roboto"/>
                          <a:ea typeface="Roboto"/>
                          <a:cs typeface="Roboto"/>
                          <a:sym typeface="Roboto"/>
                        </a:rPr>
                        <a:t>Social function</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a:txBody>
                    <a:bodyPr/>
                    <a:lstStyle/>
                    <a:p>
                      <a:pPr marL="0" lvl="0" indent="0" algn="l" rtl="0">
                        <a:lnSpc>
                          <a:spcPct val="100000"/>
                        </a:lnSpc>
                        <a:spcBef>
                          <a:spcPts val="200"/>
                        </a:spcBef>
                        <a:spcAft>
                          <a:spcPts val="0"/>
                        </a:spcAft>
                        <a:buNone/>
                      </a:pPr>
                      <a:r>
                        <a:rPr lang="en-US" sz="1850" noProof="0" dirty="0">
                          <a:solidFill>
                            <a:srgbClr val="374151"/>
                          </a:solidFill>
                          <a:highlight>
                            <a:srgbClr val="D9EAD3"/>
                          </a:highlight>
                          <a:latin typeface="Roboto"/>
                          <a:ea typeface="Roboto"/>
                          <a:cs typeface="Roboto"/>
                          <a:sym typeface="Roboto"/>
                        </a:rPr>
                        <a:t>To entertain, provoke thought, or provide commentary on current events or social issues.</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extLst>
                  <a:ext uri="{0D108BD9-81ED-4DB2-BD59-A6C34878D82A}">
                    <a16:rowId xmlns:a16="http://schemas.microsoft.com/office/drawing/2014/main" val="10003"/>
                  </a:ext>
                </a:extLst>
              </a:tr>
            </a:tbl>
          </a:graphicData>
        </a:graphic>
      </p:graphicFrame>
      <p:pic>
        <p:nvPicPr>
          <p:cNvPr id="2" name="Gráfico 1" descr="Círculo com seta para a esquerda estrutura de tópicos">
            <a:extLst>
              <a:ext uri="{FF2B5EF4-FFF2-40B4-BE49-F238E27FC236}">
                <a16:creationId xmlns:a16="http://schemas.microsoft.com/office/drawing/2014/main" id="{248684C7-112F-9A58-3AEC-B0304CC176D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243163" y="4044974"/>
            <a:ext cx="647700" cy="647700"/>
          </a:xfrm>
          <a:prstGeom prst="rect">
            <a:avLst/>
          </a:prstGeom>
        </p:spPr>
      </p:pic>
      <p:sp>
        <p:nvSpPr>
          <p:cNvPr id="3" name="CaixaDeTexto 2">
            <a:extLst>
              <a:ext uri="{FF2B5EF4-FFF2-40B4-BE49-F238E27FC236}">
                <a16:creationId xmlns:a16="http://schemas.microsoft.com/office/drawing/2014/main" id="{1CC9695F-F3C1-7D7D-D1FA-ECBB833CE045}"/>
              </a:ext>
            </a:extLst>
          </p:cNvPr>
          <p:cNvSpPr txBox="1"/>
          <p:nvPr/>
        </p:nvSpPr>
        <p:spPr>
          <a:xfrm>
            <a:off x="432650" y="217173"/>
            <a:ext cx="556563" cy="261610"/>
          </a:xfrm>
          <a:prstGeom prst="rect">
            <a:avLst/>
          </a:prstGeom>
          <a:noFill/>
        </p:spPr>
        <p:txBody>
          <a:bodyPr wrap="none" rtlCol="0">
            <a:spAutoFit/>
          </a:bodyPr>
          <a:lstStyle/>
          <a:p>
            <a:r>
              <a:rPr lang="en-US" sz="1100" b="1" dirty="0">
                <a:solidFill>
                  <a:srgbClr val="374151"/>
                </a:solidFill>
                <a:latin typeface="Roboto"/>
                <a:ea typeface="Roboto"/>
                <a:cs typeface="Roboto"/>
                <a:sym typeface="Roboto"/>
              </a:rPr>
              <a:t>Unit 4</a:t>
            </a:r>
            <a:endParaRPr lang="en-US" sz="11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graphicFrame>
        <p:nvGraphicFramePr>
          <p:cNvPr id="158" name="Google Shape;158;p27"/>
          <p:cNvGraphicFramePr/>
          <p:nvPr/>
        </p:nvGraphicFramePr>
        <p:xfrm>
          <a:off x="240488" y="769513"/>
          <a:ext cx="8587325" cy="2339280"/>
        </p:xfrm>
        <a:graphic>
          <a:graphicData uri="http://schemas.openxmlformats.org/drawingml/2006/table">
            <a:tbl>
              <a:tblPr>
                <a:noFill/>
                <a:tableStyleId>{791210CE-26DC-49ED-B552-9E147441F219}</a:tableStyleId>
              </a:tblPr>
              <a:tblGrid>
                <a:gridCol w="2114025">
                  <a:extLst>
                    <a:ext uri="{9D8B030D-6E8A-4147-A177-3AD203B41FA5}">
                      <a16:colId xmlns:a16="http://schemas.microsoft.com/office/drawing/2014/main" val="20000"/>
                    </a:ext>
                  </a:extLst>
                </a:gridCol>
                <a:gridCol w="6473300">
                  <a:extLst>
                    <a:ext uri="{9D8B030D-6E8A-4147-A177-3AD203B41FA5}">
                      <a16:colId xmlns:a16="http://schemas.microsoft.com/office/drawing/2014/main" val="20001"/>
                    </a:ext>
                  </a:extLst>
                </a:gridCol>
              </a:tblGrid>
              <a:tr h="901375">
                <a:tc>
                  <a:txBody>
                    <a:bodyPr/>
                    <a:lstStyle/>
                    <a:p>
                      <a:pPr marL="0" lvl="0" indent="0" algn="l" rtl="0">
                        <a:lnSpc>
                          <a:spcPct val="100000"/>
                        </a:lnSpc>
                        <a:spcBef>
                          <a:spcPts val="200"/>
                        </a:spcBef>
                        <a:spcAft>
                          <a:spcPts val="0"/>
                        </a:spcAft>
                        <a:buNone/>
                      </a:pPr>
                      <a:r>
                        <a:rPr lang="pt-BR" sz="1850" b="1" dirty="0">
                          <a:solidFill>
                            <a:srgbClr val="374151"/>
                          </a:solidFill>
                          <a:highlight>
                            <a:srgbClr val="D9EAD3"/>
                          </a:highlight>
                          <a:latin typeface="Roboto"/>
                          <a:ea typeface="Roboto"/>
                          <a:cs typeface="Roboto"/>
                          <a:sym typeface="Roboto"/>
                        </a:rPr>
                        <a:t>Target audience</a:t>
                      </a:r>
                      <a:endParaRPr sz="1850" b="1" dirty="0">
                        <a:solidFill>
                          <a:srgbClr val="374151"/>
                        </a:solidFill>
                        <a:highlight>
                          <a:srgbClr val="D9EAD3"/>
                        </a:highlight>
                        <a:latin typeface="Roboto"/>
                        <a:ea typeface="Roboto"/>
                        <a:cs typeface="Roboto"/>
                        <a:sym typeface="Roboto"/>
                      </a:endParaRP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a:txBody>
                    <a:bodyPr/>
                    <a:lstStyle/>
                    <a:p>
                      <a:pPr marL="0" lvl="0" indent="0" algn="l" rtl="0">
                        <a:lnSpc>
                          <a:spcPct val="100000"/>
                        </a:lnSpc>
                        <a:spcBef>
                          <a:spcPts val="200"/>
                        </a:spcBef>
                        <a:spcAft>
                          <a:spcPts val="0"/>
                        </a:spcAft>
                        <a:buNone/>
                      </a:pPr>
                      <a:r>
                        <a:rPr lang="en-US" sz="1850" noProof="0" dirty="0">
                          <a:solidFill>
                            <a:srgbClr val="374151"/>
                          </a:solidFill>
                          <a:highlight>
                            <a:srgbClr val="D9EAD3"/>
                          </a:highlight>
                          <a:latin typeface="Roboto"/>
                          <a:ea typeface="Roboto"/>
                          <a:cs typeface="Roboto"/>
                          <a:sym typeface="Roboto"/>
                        </a:rPr>
                        <a:t>Comic strip fans, usually of all ages, who enjoy humor, satire, and storytelling, and who appreciate the unique visual and narrative elements of the genre.</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extLst>
                  <a:ext uri="{0D108BD9-81ED-4DB2-BD59-A6C34878D82A}">
                    <a16:rowId xmlns:a16="http://schemas.microsoft.com/office/drawing/2014/main" val="10000"/>
                  </a:ext>
                </a:extLst>
              </a:tr>
              <a:tr h="1135275">
                <a:tc>
                  <a:txBody>
                    <a:bodyPr/>
                    <a:lstStyle/>
                    <a:p>
                      <a:pPr marL="0" lvl="0" indent="0" algn="l" rtl="0">
                        <a:lnSpc>
                          <a:spcPct val="100000"/>
                        </a:lnSpc>
                        <a:spcBef>
                          <a:spcPts val="200"/>
                        </a:spcBef>
                        <a:spcAft>
                          <a:spcPts val="0"/>
                        </a:spcAft>
                        <a:buNone/>
                      </a:pPr>
                      <a:r>
                        <a:rPr lang="pt-BR" sz="1850" b="1" dirty="0">
                          <a:solidFill>
                            <a:srgbClr val="374151"/>
                          </a:solidFill>
                          <a:highlight>
                            <a:srgbClr val="D9EAD3"/>
                          </a:highlight>
                          <a:latin typeface="Roboto"/>
                          <a:ea typeface="Roboto"/>
                          <a:cs typeface="Roboto"/>
                          <a:sym typeface="Roboto"/>
                        </a:rPr>
                        <a:t>Who produces it?</a:t>
                      </a:r>
                      <a:endParaRPr sz="1850" b="1" dirty="0">
                        <a:solidFill>
                          <a:srgbClr val="374151"/>
                        </a:solidFill>
                        <a:highlight>
                          <a:srgbClr val="D9EAD3"/>
                        </a:highlight>
                        <a:latin typeface="Roboto"/>
                        <a:ea typeface="Roboto"/>
                        <a:cs typeface="Roboto"/>
                        <a:sym typeface="Roboto"/>
                      </a:endParaRP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a:txBody>
                    <a:bodyPr/>
                    <a:lstStyle/>
                    <a:p>
                      <a:pPr marL="0" lvl="0" indent="0" algn="l" rtl="0">
                        <a:lnSpc>
                          <a:spcPct val="100000"/>
                        </a:lnSpc>
                        <a:spcBef>
                          <a:spcPts val="200"/>
                        </a:spcBef>
                        <a:spcAft>
                          <a:spcPts val="0"/>
                        </a:spcAft>
                        <a:buNone/>
                      </a:pPr>
                      <a:r>
                        <a:rPr lang="en-US" sz="1850" noProof="0" dirty="0">
                          <a:solidFill>
                            <a:srgbClr val="374151"/>
                          </a:solidFill>
                          <a:highlight>
                            <a:srgbClr val="D9EAD3"/>
                          </a:highlight>
                          <a:latin typeface="Roboto"/>
                          <a:ea typeface="Roboto"/>
                          <a:cs typeface="Roboto"/>
                          <a:sym typeface="Roboto"/>
                        </a:rPr>
                        <a:t>Cartoonists and writers who have the skills to craft engaging narratives and draw compelling characters and settings, often working with editors and publishers to refine and publish their work.</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graphicFrame>
        <p:nvGraphicFramePr>
          <p:cNvPr id="163" name="Google Shape;163;p28"/>
          <p:cNvGraphicFramePr/>
          <p:nvPr/>
        </p:nvGraphicFramePr>
        <p:xfrm>
          <a:off x="295650" y="797442"/>
          <a:ext cx="8565275" cy="2814022"/>
        </p:xfrm>
        <a:graphic>
          <a:graphicData uri="http://schemas.openxmlformats.org/drawingml/2006/table">
            <a:tbl>
              <a:tblPr>
                <a:noFill/>
                <a:tableStyleId>{791210CE-26DC-49ED-B552-9E147441F219}</a:tableStyleId>
              </a:tblPr>
              <a:tblGrid>
                <a:gridCol w="1882300">
                  <a:extLst>
                    <a:ext uri="{9D8B030D-6E8A-4147-A177-3AD203B41FA5}">
                      <a16:colId xmlns:a16="http://schemas.microsoft.com/office/drawing/2014/main" val="20000"/>
                    </a:ext>
                  </a:extLst>
                </a:gridCol>
                <a:gridCol w="6682975">
                  <a:extLst>
                    <a:ext uri="{9D8B030D-6E8A-4147-A177-3AD203B41FA5}">
                      <a16:colId xmlns:a16="http://schemas.microsoft.com/office/drawing/2014/main" val="20001"/>
                    </a:ext>
                  </a:extLst>
                </a:gridCol>
              </a:tblGrid>
              <a:tr h="483526">
                <a:tc gridSpan="2">
                  <a:txBody>
                    <a:bodyPr/>
                    <a:lstStyle/>
                    <a:p>
                      <a:pPr marL="0" lvl="0" indent="0" algn="ctr" rtl="0">
                        <a:spcBef>
                          <a:spcPts val="100"/>
                        </a:spcBef>
                        <a:spcAft>
                          <a:spcPts val="0"/>
                        </a:spcAft>
                        <a:buNone/>
                      </a:pPr>
                      <a:r>
                        <a:rPr lang="pt-BR" sz="1850" b="1">
                          <a:solidFill>
                            <a:srgbClr val="374151"/>
                          </a:solidFill>
                          <a:highlight>
                            <a:srgbClr val="D9EAD3"/>
                          </a:highlight>
                          <a:latin typeface="Roboto"/>
                          <a:ea typeface="Roboto"/>
                          <a:cs typeface="Roboto"/>
                          <a:sym typeface="Roboto"/>
                        </a:rPr>
                        <a:t>Article</a:t>
                      </a:r>
                      <a:endParaRPr sz="1850" b="1">
                        <a:solidFill>
                          <a:srgbClr val="374151"/>
                        </a:solidFill>
                        <a:highlight>
                          <a:srgbClr val="D9EAD3"/>
                        </a:highlight>
                        <a:latin typeface="Roboto"/>
                        <a:ea typeface="Roboto"/>
                        <a:cs typeface="Roboto"/>
                        <a:sym typeface="Roboto"/>
                      </a:endParaRPr>
                    </a:p>
                  </a:txBody>
                  <a:tcPr marL="91425" marR="91425" marT="91425" marB="91425" anchor="b">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hMerge="1">
                  <a:txBody>
                    <a:bodyPr/>
                    <a:lstStyle/>
                    <a:p>
                      <a:endParaRPr lang="en-US"/>
                    </a:p>
                  </a:txBody>
                  <a:tcPr/>
                </a:tc>
                <a:extLst>
                  <a:ext uri="{0D108BD9-81ED-4DB2-BD59-A6C34878D82A}">
                    <a16:rowId xmlns:a16="http://schemas.microsoft.com/office/drawing/2014/main" val="10000"/>
                  </a:ext>
                </a:extLst>
              </a:tr>
              <a:tr h="776832">
                <a:tc>
                  <a:txBody>
                    <a:bodyPr/>
                    <a:lstStyle/>
                    <a:p>
                      <a:pPr marL="0" lvl="0" indent="0" algn="l" rtl="0">
                        <a:lnSpc>
                          <a:spcPct val="100000"/>
                        </a:lnSpc>
                        <a:spcBef>
                          <a:spcPts val="100"/>
                        </a:spcBef>
                        <a:spcAft>
                          <a:spcPts val="0"/>
                        </a:spcAft>
                        <a:buNone/>
                      </a:pPr>
                      <a:r>
                        <a:rPr lang="pt-BR" sz="1650" b="1">
                          <a:solidFill>
                            <a:srgbClr val="374151"/>
                          </a:solidFill>
                          <a:highlight>
                            <a:srgbClr val="D9EAD3"/>
                          </a:highlight>
                          <a:latin typeface="Roboto"/>
                          <a:ea typeface="Roboto"/>
                          <a:cs typeface="Roboto"/>
                          <a:sym typeface="Roboto"/>
                        </a:rPr>
                        <a:t>Recurrent structure</a:t>
                      </a:r>
                      <a:endParaRPr sz="1650" b="1">
                        <a:solidFill>
                          <a:srgbClr val="374151"/>
                        </a:solidFill>
                        <a:highlight>
                          <a:srgbClr val="D9EAD3"/>
                        </a:highlight>
                        <a:latin typeface="Roboto"/>
                        <a:ea typeface="Roboto"/>
                        <a:cs typeface="Roboto"/>
                        <a:sym typeface="Roboto"/>
                      </a:endParaRP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a:txBody>
                    <a:bodyPr/>
                    <a:lstStyle/>
                    <a:p>
                      <a:pPr marL="0" lvl="0" indent="0" algn="l" rtl="0">
                        <a:lnSpc>
                          <a:spcPct val="100000"/>
                        </a:lnSpc>
                        <a:spcBef>
                          <a:spcPts val="100"/>
                        </a:spcBef>
                        <a:spcAft>
                          <a:spcPts val="0"/>
                        </a:spcAft>
                        <a:buNone/>
                      </a:pPr>
                      <a:r>
                        <a:rPr lang="en-US" sz="1850" noProof="0" dirty="0">
                          <a:solidFill>
                            <a:srgbClr val="374151"/>
                          </a:solidFill>
                          <a:highlight>
                            <a:srgbClr val="D9EAD3"/>
                          </a:highlight>
                          <a:latin typeface="Roboto"/>
                          <a:ea typeface="Roboto"/>
                          <a:cs typeface="Roboto"/>
                          <a:sym typeface="Roboto"/>
                        </a:rPr>
                        <a:t>Introduction, body, and conclusion that develop a thesis or argument, often using research, analysis, and evidence.</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extLst>
                  <a:ext uri="{0D108BD9-81ED-4DB2-BD59-A6C34878D82A}">
                    <a16:rowId xmlns:a16="http://schemas.microsoft.com/office/drawing/2014/main" val="10001"/>
                  </a:ext>
                </a:extLst>
              </a:tr>
              <a:tr h="776832">
                <a:tc>
                  <a:txBody>
                    <a:bodyPr/>
                    <a:lstStyle/>
                    <a:p>
                      <a:pPr marL="0" lvl="0" indent="0" algn="l" rtl="0">
                        <a:lnSpc>
                          <a:spcPct val="100000"/>
                        </a:lnSpc>
                        <a:spcBef>
                          <a:spcPts val="100"/>
                        </a:spcBef>
                        <a:spcAft>
                          <a:spcPts val="0"/>
                        </a:spcAft>
                        <a:buNone/>
                      </a:pPr>
                      <a:r>
                        <a:rPr lang="pt-BR" sz="1650" b="1" dirty="0">
                          <a:solidFill>
                            <a:srgbClr val="374151"/>
                          </a:solidFill>
                          <a:highlight>
                            <a:srgbClr val="D9EAD3"/>
                          </a:highlight>
                          <a:latin typeface="Roboto"/>
                          <a:ea typeface="Roboto"/>
                          <a:cs typeface="Roboto"/>
                          <a:sym typeface="Roboto"/>
                        </a:rPr>
                        <a:t>Main themes</a:t>
                      </a:r>
                      <a:endParaRPr sz="1650" b="1" dirty="0">
                        <a:solidFill>
                          <a:srgbClr val="374151"/>
                        </a:solidFill>
                        <a:highlight>
                          <a:srgbClr val="D9EAD3"/>
                        </a:highlight>
                        <a:latin typeface="Roboto"/>
                        <a:ea typeface="Roboto"/>
                        <a:cs typeface="Roboto"/>
                        <a:sym typeface="Roboto"/>
                      </a:endParaRP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a:txBody>
                    <a:bodyPr/>
                    <a:lstStyle/>
                    <a:p>
                      <a:pPr marL="0" lvl="0" indent="0" algn="l" rtl="0">
                        <a:lnSpc>
                          <a:spcPct val="100000"/>
                        </a:lnSpc>
                        <a:spcBef>
                          <a:spcPts val="100"/>
                        </a:spcBef>
                        <a:spcAft>
                          <a:spcPts val="0"/>
                        </a:spcAft>
                        <a:buNone/>
                      </a:pPr>
                      <a:r>
                        <a:rPr lang="en-US" sz="1850" noProof="0" dirty="0">
                          <a:solidFill>
                            <a:srgbClr val="374151"/>
                          </a:solidFill>
                          <a:highlight>
                            <a:srgbClr val="D9EAD3"/>
                          </a:highlight>
                          <a:latin typeface="Roboto"/>
                          <a:ea typeface="Roboto"/>
                          <a:cs typeface="Roboto"/>
                          <a:sym typeface="Roboto"/>
                        </a:rPr>
                        <a:t>Vary widely depending on the publication, but can include news, opinion, analysis, reviews, and profiles.</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extLst>
                  <a:ext uri="{0D108BD9-81ED-4DB2-BD59-A6C34878D82A}">
                    <a16:rowId xmlns:a16="http://schemas.microsoft.com/office/drawing/2014/main" val="10002"/>
                  </a:ext>
                </a:extLst>
              </a:tr>
              <a:tr h="776832">
                <a:tc>
                  <a:txBody>
                    <a:bodyPr/>
                    <a:lstStyle/>
                    <a:p>
                      <a:pPr marL="0" lvl="0" indent="0" algn="l" rtl="0">
                        <a:lnSpc>
                          <a:spcPct val="100000"/>
                        </a:lnSpc>
                        <a:spcBef>
                          <a:spcPts val="100"/>
                        </a:spcBef>
                        <a:spcAft>
                          <a:spcPts val="0"/>
                        </a:spcAft>
                        <a:buNone/>
                      </a:pPr>
                      <a:r>
                        <a:rPr lang="pt-BR" sz="1650" b="1">
                          <a:solidFill>
                            <a:srgbClr val="374151"/>
                          </a:solidFill>
                          <a:highlight>
                            <a:srgbClr val="D9EAD3"/>
                          </a:highlight>
                          <a:latin typeface="Roboto"/>
                          <a:ea typeface="Roboto"/>
                          <a:cs typeface="Roboto"/>
                          <a:sym typeface="Roboto"/>
                        </a:rPr>
                        <a:t>Social function</a:t>
                      </a:r>
                      <a:endParaRPr sz="1650" b="1">
                        <a:solidFill>
                          <a:srgbClr val="374151"/>
                        </a:solidFill>
                        <a:highlight>
                          <a:srgbClr val="D9EAD3"/>
                        </a:highlight>
                        <a:latin typeface="Roboto"/>
                        <a:ea typeface="Roboto"/>
                        <a:cs typeface="Roboto"/>
                        <a:sym typeface="Roboto"/>
                      </a:endParaRP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a:txBody>
                    <a:bodyPr/>
                    <a:lstStyle/>
                    <a:p>
                      <a:pPr marL="0" lvl="0" indent="0" algn="l" rtl="0">
                        <a:lnSpc>
                          <a:spcPct val="100000"/>
                        </a:lnSpc>
                        <a:spcBef>
                          <a:spcPts val="100"/>
                        </a:spcBef>
                        <a:spcAft>
                          <a:spcPts val="0"/>
                        </a:spcAft>
                        <a:buNone/>
                      </a:pPr>
                      <a:r>
                        <a:rPr lang="en-US" sz="1850" noProof="0" dirty="0">
                          <a:solidFill>
                            <a:srgbClr val="374151"/>
                          </a:solidFill>
                          <a:highlight>
                            <a:srgbClr val="D9EAD3"/>
                          </a:highlight>
                          <a:latin typeface="Roboto"/>
                          <a:ea typeface="Roboto"/>
                          <a:cs typeface="Roboto"/>
                          <a:sym typeface="Roboto"/>
                        </a:rPr>
                        <a:t>To inform, persuade, or entertain readers about a particular topic, issue, or event.</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extLst>
                  <a:ext uri="{0D108BD9-81ED-4DB2-BD59-A6C34878D82A}">
                    <a16:rowId xmlns:a16="http://schemas.microsoft.com/office/drawing/2014/main" val="10003"/>
                  </a:ext>
                </a:extLst>
              </a:tr>
            </a:tbl>
          </a:graphicData>
        </a:graphic>
      </p:graphicFrame>
      <p:pic>
        <p:nvPicPr>
          <p:cNvPr id="2" name="Gráfico 1" descr="Círculo com seta para a esquerda estrutura de tópicos">
            <a:extLst>
              <a:ext uri="{FF2B5EF4-FFF2-40B4-BE49-F238E27FC236}">
                <a16:creationId xmlns:a16="http://schemas.microsoft.com/office/drawing/2014/main" id="{57604B74-77E9-513F-97E3-5B36C967122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213225" y="4135029"/>
            <a:ext cx="647700" cy="647700"/>
          </a:xfrm>
          <a:prstGeom prst="rect">
            <a:avLst/>
          </a:prstGeom>
        </p:spPr>
      </p:pic>
      <p:sp>
        <p:nvSpPr>
          <p:cNvPr id="3" name="CaixaDeTexto 2">
            <a:extLst>
              <a:ext uri="{FF2B5EF4-FFF2-40B4-BE49-F238E27FC236}">
                <a16:creationId xmlns:a16="http://schemas.microsoft.com/office/drawing/2014/main" id="{E14A2530-05B5-45F0-C13F-EF5DA463A68B}"/>
              </a:ext>
            </a:extLst>
          </p:cNvPr>
          <p:cNvSpPr txBox="1"/>
          <p:nvPr/>
        </p:nvSpPr>
        <p:spPr>
          <a:xfrm>
            <a:off x="432650" y="217173"/>
            <a:ext cx="556563" cy="261610"/>
          </a:xfrm>
          <a:prstGeom prst="rect">
            <a:avLst/>
          </a:prstGeom>
          <a:noFill/>
        </p:spPr>
        <p:txBody>
          <a:bodyPr wrap="none" rtlCol="0">
            <a:spAutoFit/>
          </a:bodyPr>
          <a:lstStyle/>
          <a:p>
            <a:r>
              <a:rPr lang="en-US" sz="1100" b="1" dirty="0">
                <a:solidFill>
                  <a:srgbClr val="374151"/>
                </a:solidFill>
                <a:latin typeface="Roboto"/>
                <a:ea typeface="Roboto"/>
                <a:cs typeface="Roboto"/>
                <a:sym typeface="Roboto"/>
              </a:rPr>
              <a:t>Unit 4</a:t>
            </a:r>
            <a:endParaRPr lang="en-US" sz="11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graphicFrame>
        <p:nvGraphicFramePr>
          <p:cNvPr id="168" name="Google Shape;168;p29"/>
          <p:cNvGraphicFramePr/>
          <p:nvPr/>
        </p:nvGraphicFramePr>
        <p:xfrm>
          <a:off x="333463" y="881850"/>
          <a:ext cx="8527475" cy="2057340"/>
        </p:xfrm>
        <a:graphic>
          <a:graphicData uri="http://schemas.openxmlformats.org/drawingml/2006/table">
            <a:tbl>
              <a:tblPr>
                <a:noFill/>
                <a:tableStyleId>{791210CE-26DC-49ED-B552-9E147441F219}</a:tableStyleId>
              </a:tblPr>
              <a:tblGrid>
                <a:gridCol w="2048230">
                  <a:extLst>
                    <a:ext uri="{9D8B030D-6E8A-4147-A177-3AD203B41FA5}">
                      <a16:colId xmlns:a16="http://schemas.microsoft.com/office/drawing/2014/main" val="20000"/>
                    </a:ext>
                  </a:extLst>
                </a:gridCol>
                <a:gridCol w="6479245">
                  <a:extLst>
                    <a:ext uri="{9D8B030D-6E8A-4147-A177-3AD203B41FA5}">
                      <a16:colId xmlns:a16="http://schemas.microsoft.com/office/drawing/2014/main" val="20001"/>
                    </a:ext>
                  </a:extLst>
                </a:gridCol>
              </a:tblGrid>
              <a:tr h="485775">
                <a:tc>
                  <a:txBody>
                    <a:bodyPr/>
                    <a:lstStyle/>
                    <a:p>
                      <a:pPr marL="0" lvl="0" indent="0" algn="l" rtl="0">
                        <a:lnSpc>
                          <a:spcPct val="100000"/>
                        </a:lnSpc>
                        <a:spcBef>
                          <a:spcPts val="100"/>
                        </a:spcBef>
                        <a:spcAft>
                          <a:spcPts val="0"/>
                        </a:spcAft>
                        <a:buNone/>
                      </a:pPr>
                      <a:r>
                        <a:rPr lang="en-US" sz="1850" b="1" noProof="0" dirty="0">
                          <a:solidFill>
                            <a:srgbClr val="374151"/>
                          </a:solidFill>
                          <a:highlight>
                            <a:srgbClr val="D9EAD3"/>
                          </a:highlight>
                          <a:latin typeface="Roboto"/>
                          <a:ea typeface="Roboto"/>
                          <a:cs typeface="Roboto"/>
                          <a:sym typeface="Roboto"/>
                        </a:rPr>
                        <a:t>Target audience</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a:txBody>
                    <a:bodyPr/>
                    <a:lstStyle/>
                    <a:p>
                      <a:pPr marL="0" lvl="0" indent="0" algn="l" rtl="0">
                        <a:lnSpc>
                          <a:spcPct val="100000"/>
                        </a:lnSpc>
                        <a:spcBef>
                          <a:spcPts val="100"/>
                        </a:spcBef>
                        <a:spcAft>
                          <a:spcPts val="0"/>
                        </a:spcAft>
                        <a:buNone/>
                      </a:pPr>
                      <a:r>
                        <a:rPr lang="en-US" sz="1850" noProof="0" dirty="0">
                          <a:solidFill>
                            <a:srgbClr val="374151"/>
                          </a:solidFill>
                          <a:highlight>
                            <a:srgbClr val="D9EAD3"/>
                          </a:highlight>
                          <a:latin typeface="Roboto"/>
                          <a:ea typeface="Roboto"/>
                          <a:cs typeface="Roboto"/>
                          <a:sym typeface="Roboto"/>
                        </a:rPr>
                        <a:t>Readers interested in a particular topic, issue, or event, and who seek information, analysis, or opinion on that topic.</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extLst>
                  <a:ext uri="{0D108BD9-81ED-4DB2-BD59-A6C34878D82A}">
                    <a16:rowId xmlns:a16="http://schemas.microsoft.com/office/drawing/2014/main" val="10000"/>
                  </a:ext>
                </a:extLst>
              </a:tr>
              <a:tr h="658300">
                <a:tc>
                  <a:txBody>
                    <a:bodyPr/>
                    <a:lstStyle/>
                    <a:p>
                      <a:pPr marL="0" lvl="0" indent="0" algn="l" rtl="0">
                        <a:lnSpc>
                          <a:spcPct val="100000"/>
                        </a:lnSpc>
                        <a:spcBef>
                          <a:spcPts val="100"/>
                        </a:spcBef>
                        <a:spcAft>
                          <a:spcPts val="0"/>
                        </a:spcAft>
                        <a:buNone/>
                      </a:pPr>
                      <a:r>
                        <a:rPr lang="en-US" sz="1850" b="1" noProof="0" dirty="0">
                          <a:solidFill>
                            <a:srgbClr val="374151"/>
                          </a:solidFill>
                          <a:highlight>
                            <a:srgbClr val="D9EAD3"/>
                          </a:highlight>
                          <a:latin typeface="Roboto"/>
                          <a:ea typeface="Roboto"/>
                          <a:cs typeface="Roboto"/>
                          <a:sym typeface="Roboto"/>
                        </a:rPr>
                        <a:t>Who produces it?</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a:txBody>
                    <a:bodyPr/>
                    <a:lstStyle/>
                    <a:p>
                      <a:pPr marL="0" lvl="0" indent="0" algn="l" rtl="0">
                        <a:lnSpc>
                          <a:spcPct val="100000"/>
                        </a:lnSpc>
                        <a:spcBef>
                          <a:spcPts val="100"/>
                        </a:spcBef>
                        <a:spcAft>
                          <a:spcPts val="0"/>
                        </a:spcAft>
                        <a:buNone/>
                      </a:pPr>
                      <a:r>
                        <a:rPr lang="en-US" sz="1850" noProof="0" dirty="0">
                          <a:solidFill>
                            <a:srgbClr val="374151"/>
                          </a:solidFill>
                          <a:highlight>
                            <a:srgbClr val="D9EAD3"/>
                          </a:highlight>
                          <a:latin typeface="Roboto"/>
                          <a:ea typeface="Roboto"/>
                          <a:cs typeface="Roboto"/>
                          <a:sym typeface="Roboto"/>
                        </a:rPr>
                        <a:t>Journalists, writers, academics, and experts who have knowledge or expertise on the topic, often working with editors to ensure the article meets the publication's standards and style.</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oogle Shape;203;p36">
            <a:extLst>
              <a:ext uri="{FF2B5EF4-FFF2-40B4-BE49-F238E27FC236}">
                <a16:creationId xmlns:a16="http://schemas.microsoft.com/office/drawing/2014/main" id="{95DE0E17-1845-152B-0190-BE4661532CB1}"/>
              </a:ext>
            </a:extLst>
          </p:cNvPr>
          <p:cNvGraphicFramePr/>
          <p:nvPr/>
        </p:nvGraphicFramePr>
        <p:xfrm>
          <a:off x="507325" y="659219"/>
          <a:ext cx="8129350" cy="3086010"/>
        </p:xfrm>
        <a:graphic>
          <a:graphicData uri="http://schemas.openxmlformats.org/drawingml/2006/table">
            <a:tbl>
              <a:tblPr>
                <a:noFill/>
                <a:tableStyleId>{791210CE-26DC-49ED-B552-9E147441F219}</a:tableStyleId>
              </a:tblPr>
              <a:tblGrid>
                <a:gridCol w="1583100">
                  <a:extLst>
                    <a:ext uri="{9D8B030D-6E8A-4147-A177-3AD203B41FA5}">
                      <a16:colId xmlns:a16="http://schemas.microsoft.com/office/drawing/2014/main" val="20000"/>
                    </a:ext>
                  </a:extLst>
                </a:gridCol>
                <a:gridCol w="6546250">
                  <a:extLst>
                    <a:ext uri="{9D8B030D-6E8A-4147-A177-3AD203B41FA5}">
                      <a16:colId xmlns:a16="http://schemas.microsoft.com/office/drawing/2014/main" val="20001"/>
                    </a:ext>
                  </a:extLst>
                </a:gridCol>
              </a:tblGrid>
              <a:tr h="457200">
                <a:tc gridSpan="2">
                  <a:txBody>
                    <a:bodyPr/>
                    <a:lstStyle/>
                    <a:p>
                      <a:pPr marL="0" lvl="0" indent="0" algn="ctr" rtl="0">
                        <a:spcBef>
                          <a:spcPts val="100"/>
                        </a:spcBef>
                        <a:spcAft>
                          <a:spcPts val="0"/>
                        </a:spcAft>
                        <a:buNone/>
                      </a:pPr>
                      <a:r>
                        <a:rPr lang="en-US" sz="1850" b="1" dirty="0">
                          <a:solidFill>
                            <a:srgbClr val="374151"/>
                          </a:solidFill>
                          <a:latin typeface="Roboto"/>
                          <a:ea typeface="Roboto"/>
                          <a:cs typeface="Roboto"/>
                          <a:sym typeface="Roboto"/>
                        </a:rPr>
                        <a:t>Audio Description</a:t>
                      </a:r>
                    </a:p>
                  </a:txBody>
                  <a:tcPr marL="91425" marR="91425" marT="91425" marB="91425" anchor="b">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hMerge="1">
                  <a:txBody>
                    <a:bodyPr/>
                    <a:lstStyle/>
                    <a:p>
                      <a:endParaRPr lang="en-US"/>
                    </a:p>
                  </a:txBody>
                  <a:tcPr/>
                </a:tc>
                <a:extLst>
                  <a:ext uri="{0D108BD9-81ED-4DB2-BD59-A6C34878D82A}">
                    <a16:rowId xmlns:a16="http://schemas.microsoft.com/office/drawing/2014/main" val="10000"/>
                  </a:ext>
                </a:extLst>
              </a:tr>
              <a:tr h="1542639">
                <a:tc>
                  <a:txBody>
                    <a:bodyPr/>
                    <a:lstStyle/>
                    <a:p>
                      <a:pPr marL="0" lvl="0" indent="0" algn="l" rtl="0">
                        <a:lnSpc>
                          <a:spcPct val="100000"/>
                        </a:lnSpc>
                        <a:spcBef>
                          <a:spcPts val="100"/>
                        </a:spcBef>
                        <a:spcAft>
                          <a:spcPts val="0"/>
                        </a:spcAft>
                        <a:buNone/>
                      </a:pPr>
                      <a:r>
                        <a:rPr lang="pt-BR" sz="1850" b="1">
                          <a:solidFill>
                            <a:srgbClr val="374151"/>
                          </a:solidFill>
                          <a:highlight>
                            <a:srgbClr val="D9EAD3"/>
                          </a:highlight>
                          <a:latin typeface="Roboto"/>
                          <a:ea typeface="Roboto"/>
                          <a:cs typeface="Roboto"/>
                          <a:sym typeface="Roboto"/>
                        </a:rPr>
                        <a:t>Recurrent structure</a:t>
                      </a:r>
                      <a:endParaRPr sz="1850" b="1">
                        <a:solidFill>
                          <a:srgbClr val="374151"/>
                        </a:solidFill>
                        <a:highlight>
                          <a:srgbClr val="D9EAD3"/>
                        </a:highlight>
                        <a:latin typeface="Roboto"/>
                        <a:ea typeface="Roboto"/>
                        <a:cs typeface="Roboto"/>
                        <a:sym typeface="Roboto"/>
                      </a:endParaRP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a:txBody>
                    <a:bodyPr/>
                    <a:lstStyle/>
                    <a:p>
                      <a:pPr marL="0" lvl="0" indent="0" algn="l" rtl="0">
                        <a:lnSpc>
                          <a:spcPct val="100000"/>
                        </a:lnSpc>
                        <a:spcBef>
                          <a:spcPts val="100"/>
                        </a:spcBef>
                        <a:spcAft>
                          <a:spcPts val="0"/>
                        </a:spcAft>
                        <a:buNone/>
                      </a:pPr>
                      <a:r>
                        <a:rPr lang="en-US" sz="1850" dirty="0">
                          <a:solidFill>
                            <a:srgbClr val="374151"/>
                          </a:solidFill>
                          <a:latin typeface="Roboto"/>
                          <a:ea typeface="Roboto"/>
                          <a:cs typeface="Roboto"/>
                          <a:sym typeface="Roboto"/>
                        </a:rPr>
                        <a:t>Audio descriptions typically follow the visual action of a film or television program and describe the scene, characters, and actions taking place for viewers who are blind or visually impaired. The descriptions are typically inserted during pauses in the dialogue.</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extLst>
                  <a:ext uri="{0D108BD9-81ED-4DB2-BD59-A6C34878D82A}">
                    <a16:rowId xmlns:a16="http://schemas.microsoft.com/office/drawing/2014/main" val="10001"/>
                  </a:ext>
                </a:extLst>
              </a:tr>
              <a:tr h="996431">
                <a:tc>
                  <a:txBody>
                    <a:bodyPr/>
                    <a:lstStyle/>
                    <a:p>
                      <a:pPr marL="0" lvl="0" indent="0" algn="l" rtl="0">
                        <a:lnSpc>
                          <a:spcPct val="100000"/>
                        </a:lnSpc>
                        <a:spcBef>
                          <a:spcPts val="100"/>
                        </a:spcBef>
                        <a:spcAft>
                          <a:spcPts val="0"/>
                        </a:spcAft>
                        <a:buNone/>
                      </a:pPr>
                      <a:r>
                        <a:rPr lang="pt-BR" sz="1850" b="1" dirty="0">
                          <a:solidFill>
                            <a:srgbClr val="374151"/>
                          </a:solidFill>
                          <a:highlight>
                            <a:srgbClr val="D9EAD3"/>
                          </a:highlight>
                          <a:latin typeface="Roboto"/>
                          <a:ea typeface="Roboto"/>
                          <a:cs typeface="Roboto"/>
                          <a:sym typeface="Roboto"/>
                        </a:rPr>
                        <a:t>Main themes</a:t>
                      </a:r>
                      <a:endParaRPr sz="1850" b="1" dirty="0">
                        <a:solidFill>
                          <a:srgbClr val="374151"/>
                        </a:solidFill>
                        <a:highlight>
                          <a:srgbClr val="D9EAD3"/>
                        </a:highlight>
                        <a:latin typeface="Roboto"/>
                        <a:ea typeface="Roboto"/>
                        <a:cs typeface="Roboto"/>
                        <a:sym typeface="Roboto"/>
                      </a:endParaRP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a:txBody>
                    <a:bodyPr/>
                    <a:lstStyle/>
                    <a:p>
                      <a:pPr marL="0" lvl="0" indent="0" algn="l" rtl="0">
                        <a:lnSpc>
                          <a:spcPct val="100000"/>
                        </a:lnSpc>
                        <a:spcBef>
                          <a:spcPts val="100"/>
                        </a:spcBef>
                        <a:spcAft>
                          <a:spcPts val="0"/>
                        </a:spcAft>
                        <a:buNone/>
                      </a:pPr>
                      <a:r>
                        <a:rPr lang="en-US" sz="1850" dirty="0">
                          <a:solidFill>
                            <a:srgbClr val="374151"/>
                          </a:solidFill>
                          <a:latin typeface="Roboto"/>
                          <a:ea typeface="Roboto"/>
                          <a:cs typeface="Roboto"/>
                          <a:sym typeface="Roboto"/>
                        </a:rPr>
                        <a:t>The main theme of audio descriptions is to convey visual information that is not available to the listener, so they can better understand and enjoy the program or film.</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extLst>
                  <a:ext uri="{0D108BD9-81ED-4DB2-BD59-A6C34878D82A}">
                    <a16:rowId xmlns:a16="http://schemas.microsoft.com/office/drawing/2014/main" val="10002"/>
                  </a:ext>
                </a:extLst>
              </a:tr>
            </a:tbl>
          </a:graphicData>
        </a:graphic>
      </p:graphicFrame>
      <p:pic>
        <p:nvPicPr>
          <p:cNvPr id="5" name="Gráfico 4" descr="Círculo com seta para a esquerda estrutura de tópicos">
            <a:extLst>
              <a:ext uri="{FF2B5EF4-FFF2-40B4-BE49-F238E27FC236}">
                <a16:creationId xmlns:a16="http://schemas.microsoft.com/office/drawing/2014/main" id="{6E86D726-56EF-394F-34A1-FFBD393BB5C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185235" y="4102395"/>
            <a:ext cx="647700" cy="647700"/>
          </a:xfrm>
          <a:prstGeom prst="rect">
            <a:avLst/>
          </a:prstGeom>
        </p:spPr>
      </p:pic>
      <p:sp>
        <p:nvSpPr>
          <p:cNvPr id="2" name="CaixaDeTexto 1">
            <a:extLst>
              <a:ext uri="{FF2B5EF4-FFF2-40B4-BE49-F238E27FC236}">
                <a16:creationId xmlns:a16="http://schemas.microsoft.com/office/drawing/2014/main" id="{67D40B43-E805-9B67-1756-350A79916ADA}"/>
              </a:ext>
            </a:extLst>
          </p:cNvPr>
          <p:cNvSpPr txBox="1"/>
          <p:nvPr/>
        </p:nvSpPr>
        <p:spPr>
          <a:xfrm>
            <a:off x="432650" y="217173"/>
            <a:ext cx="556563" cy="261610"/>
          </a:xfrm>
          <a:prstGeom prst="rect">
            <a:avLst/>
          </a:prstGeom>
          <a:noFill/>
        </p:spPr>
        <p:txBody>
          <a:bodyPr wrap="none" rtlCol="0">
            <a:spAutoFit/>
          </a:bodyPr>
          <a:lstStyle/>
          <a:p>
            <a:r>
              <a:rPr lang="en-US" sz="1100" b="1" dirty="0">
                <a:solidFill>
                  <a:srgbClr val="374151"/>
                </a:solidFill>
                <a:latin typeface="Roboto"/>
                <a:ea typeface="Roboto"/>
                <a:cs typeface="Roboto"/>
                <a:sym typeface="Roboto"/>
              </a:rPr>
              <a:t>Unit 4</a:t>
            </a:r>
            <a:endParaRPr lang="en-US" sz="1100" dirty="0"/>
          </a:p>
        </p:txBody>
      </p:sp>
    </p:spTree>
    <p:extLst>
      <p:ext uri="{BB962C8B-B14F-4D97-AF65-F5344CB8AC3E}">
        <p14:creationId xmlns:p14="http://schemas.microsoft.com/office/powerpoint/2010/main" val="37824569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oogle Shape;208;p37">
            <a:extLst>
              <a:ext uri="{FF2B5EF4-FFF2-40B4-BE49-F238E27FC236}">
                <a16:creationId xmlns:a16="http://schemas.microsoft.com/office/drawing/2014/main" id="{2DEFCF68-7D6E-9897-6A49-6FBA3E4E2043}"/>
              </a:ext>
            </a:extLst>
          </p:cNvPr>
          <p:cNvGraphicFramePr/>
          <p:nvPr/>
        </p:nvGraphicFramePr>
        <p:xfrm>
          <a:off x="261486" y="1956539"/>
          <a:ext cx="8621025" cy="2732567"/>
        </p:xfrm>
        <a:graphic>
          <a:graphicData uri="http://schemas.openxmlformats.org/drawingml/2006/table">
            <a:tbl>
              <a:tblPr>
                <a:noFill/>
                <a:tableStyleId>{791210CE-26DC-49ED-B552-9E147441F219}</a:tableStyleId>
              </a:tblPr>
              <a:tblGrid>
                <a:gridCol w="2109573">
                  <a:extLst>
                    <a:ext uri="{9D8B030D-6E8A-4147-A177-3AD203B41FA5}">
                      <a16:colId xmlns:a16="http://schemas.microsoft.com/office/drawing/2014/main" val="20000"/>
                    </a:ext>
                  </a:extLst>
                </a:gridCol>
                <a:gridCol w="6511452">
                  <a:extLst>
                    <a:ext uri="{9D8B030D-6E8A-4147-A177-3AD203B41FA5}">
                      <a16:colId xmlns:a16="http://schemas.microsoft.com/office/drawing/2014/main" val="20001"/>
                    </a:ext>
                  </a:extLst>
                </a:gridCol>
              </a:tblGrid>
              <a:tr h="1072367">
                <a:tc>
                  <a:txBody>
                    <a:bodyPr/>
                    <a:lstStyle/>
                    <a:p>
                      <a:pPr marL="0" lvl="0" indent="0" algn="l" rtl="0">
                        <a:lnSpc>
                          <a:spcPct val="100000"/>
                        </a:lnSpc>
                        <a:spcBef>
                          <a:spcPts val="100"/>
                        </a:spcBef>
                        <a:spcAft>
                          <a:spcPts val="0"/>
                        </a:spcAft>
                        <a:buNone/>
                      </a:pPr>
                      <a:r>
                        <a:rPr lang="pt-BR" sz="1850" b="1" dirty="0">
                          <a:solidFill>
                            <a:srgbClr val="374151"/>
                          </a:solidFill>
                          <a:highlight>
                            <a:srgbClr val="D9EAD3"/>
                          </a:highlight>
                          <a:latin typeface="Roboto"/>
                          <a:ea typeface="Roboto"/>
                          <a:cs typeface="Roboto"/>
                          <a:sym typeface="Roboto"/>
                        </a:rPr>
                        <a:t>Target audience</a:t>
                      </a:r>
                      <a:endParaRPr sz="1850" b="1" dirty="0">
                        <a:solidFill>
                          <a:srgbClr val="374151"/>
                        </a:solidFill>
                        <a:highlight>
                          <a:srgbClr val="D9EAD3"/>
                        </a:highlight>
                        <a:latin typeface="Roboto"/>
                        <a:ea typeface="Roboto"/>
                        <a:cs typeface="Roboto"/>
                        <a:sym typeface="Roboto"/>
                      </a:endParaRP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a:txBody>
                    <a:bodyPr/>
                    <a:lstStyle/>
                    <a:p>
                      <a:pPr marL="0" lvl="0" indent="0" algn="l" rtl="0">
                        <a:lnSpc>
                          <a:spcPct val="100000"/>
                        </a:lnSpc>
                        <a:spcBef>
                          <a:spcPts val="100"/>
                        </a:spcBef>
                        <a:spcAft>
                          <a:spcPts val="0"/>
                        </a:spcAft>
                        <a:buNone/>
                      </a:pPr>
                      <a:r>
                        <a:rPr lang="en-US" sz="1850" dirty="0">
                          <a:solidFill>
                            <a:srgbClr val="374151"/>
                          </a:solidFill>
                          <a:latin typeface="Roboto"/>
                          <a:ea typeface="Roboto"/>
                          <a:cs typeface="Roboto"/>
                          <a:sym typeface="Roboto"/>
                        </a:rPr>
                        <a:t>Audio descriptions are read by a narrator who is trained in providing clear and concise descriptions of the visual elements of a program or film.</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extLst>
                  <a:ext uri="{0D108BD9-81ED-4DB2-BD59-A6C34878D82A}">
                    <a16:rowId xmlns:a16="http://schemas.microsoft.com/office/drawing/2014/main" val="10000"/>
                  </a:ext>
                </a:extLst>
              </a:tr>
              <a:tr h="1660200">
                <a:tc>
                  <a:txBody>
                    <a:bodyPr/>
                    <a:lstStyle/>
                    <a:p>
                      <a:pPr marL="0" lvl="0" indent="0" algn="l" rtl="0">
                        <a:lnSpc>
                          <a:spcPct val="100000"/>
                        </a:lnSpc>
                        <a:spcBef>
                          <a:spcPts val="100"/>
                        </a:spcBef>
                        <a:spcAft>
                          <a:spcPts val="0"/>
                        </a:spcAft>
                        <a:buNone/>
                      </a:pPr>
                      <a:r>
                        <a:rPr lang="pt-BR" sz="1850" b="1" dirty="0">
                          <a:solidFill>
                            <a:srgbClr val="374151"/>
                          </a:solidFill>
                          <a:highlight>
                            <a:srgbClr val="D9EAD3"/>
                          </a:highlight>
                          <a:latin typeface="Roboto"/>
                          <a:ea typeface="Roboto"/>
                          <a:cs typeface="Roboto"/>
                          <a:sym typeface="Roboto"/>
                        </a:rPr>
                        <a:t>Who produces it?</a:t>
                      </a:r>
                      <a:endParaRPr sz="1850" b="1" dirty="0">
                        <a:solidFill>
                          <a:srgbClr val="374151"/>
                        </a:solidFill>
                        <a:highlight>
                          <a:srgbClr val="D9EAD3"/>
                        </a:highlight>
                        <a:latin typeface="Roboto"/>
                        <a:ea typeface="Roboto"/>
                        <a:cs typeface="Roboto"/>
                        <a:sym typeface="Roboto"/>
                      </a:endParaRP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a:txBody>
                    <a:bodyPr/>
                    <a:lstStyle/>
                    <a:p>
                      <a:pPr marL="0" lvl="0" indent="0" algn="l" rtl="0">
                        <a:lnSpc>
                          <a:spcPct val="100000"/>
                        </a:lnSpc>
                        <a:spcBef>
                          <a:spcPts val="100"/>
                        </a:spcBef>
                        <a:spcAft>
                          <a:spcPts val="0"/>
                        </a:spcAft>
                        <a:buNone/>
                      </a:pPr>
                      <a:r>
                        <a:rPr lang="en-US" sz="1850" dirty="0">
                          <a:solidFill>
                            <a:srgbClr val="374151"/>
                          </a:solidFill>
                          <a:latin typeface="Roboto"/>
                          <a:ea typeface="Roboto"/>
                          <a:cs typeface="Roboto"/>
                          <a:sym typeface="Roboto"/>
                        </a:rPr>
                        <a:t>Audio descriptions are typically written by trained professionals who have experience in creating clear and engaging descriptions of visual elements in a program or film. These writers may work for the production company or be contracted by a third-party provider.</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extLst>
                  <a:ext uri="{0D108BD9-81ED-4DB2-BD59-A6C34878D82A}">
                    <a16:rowId xmlns:a16="http://schemas.microsoft.com/office/drawing/2014/main" val="10001"/>
                  </a:ext>
                </a:extLst>
              </a:tr>
            </a:tbl>
          </a:graphicData>
        </a:graphic>
      </p:graphicFrame>
      <p:graphicFrame>
        <p:nvGraphicFramePr>
          <p:cNvPr id="2" name="Tabela 1">
            <a:extLst>
              <a:ext uri="{FF2B5EF4-FFF2-40B4-BE49-F238E27FC236}">
                <a16:creationId xmlns:a16="http://schemas.microsoft.com/office/drawing/2014/main" id="{6D5DAAF1-ECFC-CD24-2120-28FF7B294669}"/>
              </a:ext>
            </a:extLst>
          </p:cNvPr>
          <p:cNvGraphicFramePr>
            <a:graphicFrameLocks noGrp="1"/>
          </p:cNvGraphicFramePr>
          <p:nvPr/>
        </p:nvGraphicFramePr>
        <p:xfrm>
          <a:off x="261487" y="645929"/>
          <a:ext cx="8621024" cy="1310610"/>
        </p:xfrm>
        <a:graphic>
          <a:graphicData uri="http://schemas.openxmlformats.org/drawingml/2006/table">
            <a:tbl>
              <a:tblPr>
                <a:noFill/>
                <a:tableStyleId>{791210CE-26DC-49ED-B552-9E147441F219}</a:tableStyleId>
              </a:tblPr>
              <a:tblGrid>
                <a:gridCol w="2120206">
                  <a:extLst>
                    <a:ext uri="{9D8B030D-6E8A-4147-A177-3AD203B41FA5}">
                      <a16:colId xmlns:a16="http://schemas.microsoft.com/office/drawing/2014/main" val="3349381945"/>
                    </a:ext>
                  </a:extLst>
                </a:gridCol>
                <a:gridCol w="6500818">
                  <a:extLst>
                    <a:ext uri="{9D8B030D-6E8A-4147-A177-3AD203B41FA5}">
                      <a16:colId xmlns:a16="http://schemas.microsoft.com/office/drawing/2014/main" val="4181290902"/>
                    </a:ext>
                  </a:extLst>
                </a:gridCol>
              </a:tblGrid>
              <a:tr h="1119074">
                <a:tc>
                  <a:txBody>
                    <a:bodyPr/>
                    <a:lstStyle/>
                    <a:p>
                      <a:pPr marL="0" lvl="0" indent="0" algn="l" rtl="0">
                        <a:lnSpc>
                          <a:spcPct val="100000"/>
                        </a:lnSpc>
                        <a:spcBef>
                          <a:spcPts val="100"/>
                        </a:spcBef>
                        <a:spcAft>
                          <a:spcPts val="0"/>
                        </a:spcAft>
                        <a:buNone/>
                      </a:pPr>
                      <a:r>
                        <a:rPr lang="pt-BR" sz="1850" b="1">
                          <a:solidFill>
                            <a:srgbClr val="374151"/>
                          </a:solidFill>
                          <a:highlight>
                            <a:srgbClr val="D9EAD3"/>
                          </a:highlight>
                          <a:latin typeface="Roboto"/>
                          <a:ea typeface="Roboto"/>
                          <a:cs typeface="Roboto"/>
                          <a:sym typeface="Roboto"/>
                        </a:rPr>
                        <a:t>Social function</a:t>
                      </a:r>
                      <a:endParaRPr sz="1850" b="1">
                        <a:solidFill>
                          <a:srgbClr val="374151"/>
                        </a:solidFill>
                        <a:highlight>
                          <a:srgbClr val="D9EAD3"/>
                        </a:highlight>
                        <a:latin typeface="Roboto"/>
                        <a:ea typeface="Roboto"/>
                        <a:cs typeface="Roboto"/>
                        <a:sym typeface="Roboto"/>
                      </a:endParaRP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a:txBody>
                    <a:bodyPr/>
                    <a:lstStyle/>
                    <a:p>
                      <a:pPr marL="0" lvl="0" indent="0" algn="l" rtl="0">
                        <a:lnSpc>
                          <a:spcPct val="100000"/>
                        </a:lnSpc>
                        <a:spcBef>
                          <a:spcPts val="100"/>
                        </a:spcBef>
                        <a:spcAft>
                          <a:spcPts val="0"/>
                        </a:spcAft>
                        <a:buNone/>
                      </a:pPr>
                      <a:r>
                        <a:rPr lang="en-US" sz="1850" dirty="0">
                          <a:solidFill>
                            <a:srgbClr val="374151"/>
                          </a:solidFill>
                          <a:latin typeface="Roboto"/>
                          <a:ea typeface="Roboto"/>
                          <a:cs typeface="Roboto"/>
                          <a:sym typeface="Roboto"/>
                        </a:rPr>
                        <a:t>The social function of audio descriptions is to provide accessibility to individuals who are blind or visually impaired, allowing them to fully experience and engage with the media.</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extLst>
                  <a:ext uri="{0D108BD9-81ED-4DB2-BD59-A6C34878D82A}">
                    <a16:rowId xmlns:a16="http://schemas.microsoft.com/office/drawing/2014/main" val="1336557986"/>
                  </a:ext>
                </a:extLst>
              </a:tr>
            </a:tbl>
          </a:graphicData>
        </a:graphic>
      </p:graphicFrame>
    </p:spTree>
    <p:extLst>
      <p:ext uri="{BB962C8B-B14F-4D97-AF65-F5344CB8AC3E}">
        <p14:creationId xmlns:p14="http://schemas.microsoft.com/office/powerpoint/2010/main" val="25747137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72"/>
        <p:cNvGrpSpPr/>
        <p:nvPr/>
      </p:nvGrpSpPr>
      <p:grpSpPr>
        <a:xfrm>
          <a:off x="0" y="0"/>
          <a:ext cx="0" cy="0"/>
          <a:chOff x="0" y="0"/>
          <a:chExt cx="0" cy="0"/>
        </a:xfrm>
      </p:grpSpPr>
      <p:sp>
        <p:nvSpPr>
          <p:cNvPr id="273" name="Google Shape;273;p50"/>
          <p:cNvSpPr txBox="1">
            <a:spLocks noGrp="1"/>
          </p:cNvSpPr>
          <p:nvPr>
            <p:ph type="ctrTitle"/>
          </p:nvPr>
        </p:nvSpPr>
        <p:spPr>
          <a:xfrm>
            <a:off x="729450" y="1322450"/>
            <a:ext cx="7688100" cy="1664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pt-BR" dirty="0"/>
              <a:t>Language Topics</a:t>
            </a:r>
            <a:endParaRPr dirty="0"/>
          </a:p>
          <a:p>
            <a:pPr marL="0" lvl="0" indent="0" algn="l" rtl="0">
              <a:spcBef>
                <a:spcPts val="0"/>
              </a:spcBef>
              <a:spcAft>
                <a:spcPts val="0"/>
              </a:spcAft>
              <a:buNone/>
            </a:pPr>
            <a:endParaRPr sz="5900" dirty="0"/>
          </a:p>
        </p:txBody>
      </p:sp>
    </p:spTree>
  </p:cSld>
  <p:clrMapOvr>
    <a:masterClrMapping/>
  </p:clrMapOvr>
</p:sld>
</file>

<file path=ppt/theme/theme1.xml><?xml version="1.0" encoding="utf-8"?>
<a:theme xmlns:a="http://schemas.openxmlformats.org/drawingml/2006/main"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571</TotalTime>
  <Words>597</Words>
  <Application>Microsoft Office PowerPoint</Application>
  <PresentationFormat>Apresentação na tela (16:9)</PresentationFormat>
  <Paragraphs>60</Paragraphs>
  <Slides>11</Slides>
  <Notes>9</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11</vt:i4>
      </vt:variant>
    </vt:vector>
  </HeadingPairs>
  <TitlesOfParts>
    <vt:vector size="16" baseType="lpstr">
      <vt:lpstr>Lato</vt:lpstr>
      <vt:lpstr>Roboto</vt:lpstr>
      <vt:lpstr>Arial</vt:lpstr>
      <vt:lpstr>Raleway</vt:lpstr>
      <vt:lpstr>Streamline</vt:lpstr>
      <vt:lpstr>6º ano</vt:lpstr>
      <vt:lpstr>Discourse Genres</vt:lpstr>
      <vt:lpstr>Apresentação do PowerPoint</vt:lpstr>
      <vt:lpstr>Apresentação do PowerPoint</vt:lpstr>
      <vt:lpstr>Apresentação do PowerPoint</vt:lpstr>
      <vt:lpstr>Apresentação do PowerPoint</vt:lpstr>
      <vt:lpstr>Apresentação do PowerPoint</vt:lpstr>
      <vt:lpstr>Apresentação do PowerPoint</vt:lpstr>
      <vt:lpstr>Language Topics </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6º ano</dc:title>
  <dc:creator>maestro01</dc:creator>
  <cp:lastModifiedBy> </cp:lastModifiedBy>
  <cp:revision>8</cp:revision>
  <dcterms:modified xsi:type="dcterms:W3CDTF">2023-06-21T14:12:01Z</dcterms:modified>
</cp:coreProperties>
</file>