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8" r:id="rId6"/>
    <p:sldId id="312" r:id="rId7"/>
    <p:sldId id="313" r:id="rId8"/>
    <p:sldId id="293" r:id="rId9"/>
    <p:sldId id="294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Raleway" panose="020F0502020204030204" pitchFamily="2" charset="0"/>
      <p:regular r:id="rId16"/>
      <p:bold r:id="rId17"/>
      <p:italic r:id="rId18"/>
      <p:boldItalic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69BC6-335A-CE9C-4832-E4AB18EA5AA4}" v="12" dt="2023-05-23T13:49:43.979"/>
  </p1510:revLst>
</p1510:revInfo>
</file>

<file path=ppt/tableStyles.xml><?xml version="1.0" encoding="utf-8"?>
<a:tblStyleLst xmlns:a="http://schemas.openxmlformats.org/drawingml/2006/main" def="{791210CE-26DC-49ED-B552-9E147441F219}">
  <a:tblStyle styleId="{791210CE-26DC-49ED-B552-9E147441F2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583F541-FA07-4EA4-B509-CEA0386C582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574c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574c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e25bb0191b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e25bb0191b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2c0a1e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2c0a1e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e2c0a1ec2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e2c0a1ec2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28574c4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28574c4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e25e62d4f2_3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e25e62d4f2_3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6º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1A9E87-6559-DA87-344B-082C0756581E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6"/>
          <p:cNvGraphicFramePr/>
          <p:nvPr>
            <p:extLst>
              <p:ext uri="{D42A27DB-BD31-4B8C-83A1-F6EECF244321}">
                <p14:modId xmlns:p14="http://schemas.microsoft.com/office/powerpoint/2010/main" val="594262729"/>
              </p:ext>
            </p:extLst>
          </p:nvPr>
        </p:nvGraphicFramePr>
        <p:xfrm>
          <a:off x="258400" y="574431"/>
          <a:ext cx="8627200" cy="3872325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72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3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50" b="1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Virtual Profile</a:t>
                      </a:r>
                      <a:endParaRPr sz="2150" b="1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Profile picture or image, personal information, interests, hobbies, achievements, goals, and other details about the individual.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Personal or professional identity, online presence, social media engagement, networking, or self-promotion.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present oneself in a positive and authentic way to online communities, potential employers, or social contacts.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1F75DA7E-DB59-F09A-2D4F-2E4FC3985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7900" y="4446756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CF10B9E-E600-10FB-11BA-1D1E2784C7C8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17"/>
          <p:cNvGraphicFramePr/>
          <p:nvPr>
            <p:extLst>
              <p:ext uri="{D42A27DB-BD31-4B8C-83A1-F6EECF244321}">
                <p14:modId xmlns:p14="http://schemas.microsoft.com/office/powerpoint/2010/main" val="3857942749"/>
              </p:ext>
            </p:extLst>
          </p:nvPr>
        </p:nvGraphicFramePr>
        <p:xfrm>
          <a:off x="204825" y="677372"/>
          <a:ext cx="8598933" cy="239227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5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Online users who view the profile, including friends, family, colleagues, acquaintances, or strangers who come across the profile through online searches or recommendations.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individual who creates and manages the profile, typically on social media platforms, networking sites, or personal websites.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25"/>
          <p:cNvGraphicFramePr/>
          <p:nvPr>
            <p:extLst>
              <p:ext uri="{D42A27DB-BD31-4B8C-83A1-F6EECF244321}">
                <p14:modId xmlns:p14="http://schemas.microsoft.com/office/powerpoint/2010/main" val="3250712045"/>
              </p:ext>
            </p:extLst>
          </p:nvPr>
        </p:nvGraphicFramePr>
        <p:xfrm>
          <a:off x="236275" y="846000"/>
          <a:ext cx="8658850" cy="208165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23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0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Students, teachers, administrators, and parents who need to know when and where specific academic activities are taking place.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school's administration or designated staff who are responsible for creating and updating the school's schedule.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3;p36">
            <a:extLst>
              <a:ext uri="{FF2B5EF4-FFF2-40B4-BE49-F238E27FC236}">
                <a16:creationId xmlns:a16="http://schemas.microsoft.com/office/drawing/2014/main" id="{95DE0E17-1845-152B-0190-BE4661532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6784002"/>
              </p:ext>
            </p:extLst>
          </p:nvPr>
        </p:nvGraphicFramePr>
        <p:xfrm>
          <a:off x="507325" y="606056"/>
          <a:ext cx="8129350" cy="3735328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8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Movie Excerpt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81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 segment of a movie, typically a few minutes in length, that is shown or played as a standalone piece of audio or video.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11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themes and topics explored in the movie, such as love, adventure, drama, action, comedy, or suspense.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endParaRPr sz="1850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74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promote the movie and generate interest in it, or to showcase a particular scene or moment from the movie for entertainment or educational purposes.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áfico 4" descr="Círculo com seta para a esquerda estrutura de tópicos">
            <a:extLst>
              <a:ext uri="{FF2B5EF4-FFF2-40B4-BE49-F238E27FC236}">
                <a16:creationId xmlns:a16="http://schemas.microsoft.com/office/drawing/2014/main" id="{6E86D726-56EF-394F-34A1-FFBD393B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975" y="4288022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953741-5438-B4AB-9E21-BFD1091D7F7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329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8;p37">
            <a:extLst>
              <a:ext uri="{FF2B5EF4-FFF2-40B4-BE49-F238E27FC236}">
                <a16:creationId xmlns:a16="http://schemas.microsoft.com/office/drawing/2014/main" id="{2DEFCF68-7D6E-9897-6A49-6FBA3E4E2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667810"/>
              </p:ext>
            </p:extLst>
          </p:nvPr>
        </p:nvGraphicFramePr>
        <p:xfrm>
          <a:off x="414670" y="757786"/>
          <a:ext cx="8346558" cy="177540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6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3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Moviegoers, film enthusiasts, students, or anyone else interested in watching the excerpt.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scriptwriters, directors, producers, and other professionals involved in creating the movie, as well as the actors who perform the lines and actions in the excerpt.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Language 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1"/>
          <p:cNvSpPr txBox="1"/>
          <p:nvPr/>
        </p:nvSpPr>
        <p:spPr>
          <a:xfrm>
            <a:off x="669850" y="378459"/>
            <a:ext cx="8106499" cy="4716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 be – Simple Present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8CAA7E"/>
              </a:solidFill>
              <a:latin typeface="+mj-lt"/>
              <a:sym typeface="Robot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8CAA7E"/>
                </a:solidFill>
                <a:latin typeface="+mj-lt"/>
                <a:sym typeface="Roboto"/>
              </a:rPr>
              <a:t>Forma  afirmativa</a:t>
            </a:r>
            <a:endParaRPr sz="2000" b="1" dirty="0">
              <a:solidFill>
                <a:srgbClr val="8CAA7E"/>
              </a:solidFill>
              <a:latin typeface="+mj-lt"/>
              <a:sym typeface="Roboto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am/’m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You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are/’</a:t>
            </a:r>
            <a:r>
              <a:rPr lang="pt-BR" sz="2000" b="1" dirty="0" err="1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re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He/She/It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is/’s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We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are/’</a:t>
            </a:r>
            <a:r>
              <a:rPr lang="pt-BR" sz="2000" b="1" dirty="0" err="1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re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You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are/’</a:t>
            </a:r>
            <a:r>
              <a:rPr lang="pt-BR" sz="2000" b="1" dirty="0" err="1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re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They </a:t>
            </a:r>
            <a:r>
              <a:rPr lang="pt-BR" sz="2000" b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are/’</a:t>
            </a:r>
            <a:r>
              <a:rPr lang="pt-BR" sz="2000" b="1" dirty="0" err="1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re</a:t>
            </a:r>
            <a:endParaRPr sz="2000" b="1" dirty="0">
              <a:solidFill>
                <a:schemeClr val="bg2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Exemplos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: 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am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happy. 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I’m happy. 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/ 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You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are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tall. 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You’re tall. 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/ 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She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is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a doctor. </a:t>
            </a:r>
            <a:r>
              <a:rPr lang="en-US" sz="2000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Roboto"/>
                <a:cs typeface="Roboto"/>
                <a:sym typeface="Roboto"/>
              </a:rPr>
              <a:t> She’s a doctor. 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A0579D7B-C698-DC8E-7963-8C3761EF5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0300" y="44958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8C1D124-D43C-F7B9-E0D6-314D29B9115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388</Words>
  <Application>Microsoft Office PowerPoint</Application>
  <PresentationFormat>Apresentação na tela (16:9)</PresentationFormat>
  <Paragraphs>43</Paragraphs>
  <Slides>9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Raleway</vt:lpstr>
      <vt:lpstr>Lato</vt:lpstr>
      <vt:lpstr>Arial</vt:lpstr>
      <vt:lpstr>Roboto</vt:lpstr>
      <vt:lpstr>Streamline</vt:lpstr>
      <vt:lpstr>6º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ano</dc:title>
  <dc:creator>maestro01</dc:creator>
  <cp:lastModifiedBy> </cp:lastModifiedBy>
  <cp:revision>6</cp:revision>
  <dcterms:modified xsi:type="dcterms:W3CDTF">2023-06-21T14:05:52Z</dcterms:modified>
</cp:coreProperties>
</file>