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1"/>
  </p:sldMasterIdLst>
  <p:notesMasterIdLst>
    <p:notesMasterId r:id="rId19"/>
  </p:notesMasterIdLst>
  <p:sldIdLst>
    <p:sldId id="256" r:id="rId2"/>
    <p:sldId id="367" r:id="rId3"/>
    <p:sldId id="350" r:id="rId4"/>
    <p:sldId id="351" r:id="rId5"/>
    <p:sldId id="364" r:id="rId6"/>
    <p:sldId id="354" r:id="rId7"/>
    <p:sldId id="355" r:id="rId8"/>
    <p:sldId id="356" r:id="rId9"/>
    <p:sldId id="357" r:id="rId10"/>
    <p:sldId id="358" r:id="rId11"/>
    <p:sldId id="359" r:id="rId12"/>
    <p:sldId id="352" r:id="rId13"/>
    <p:sldId id="353" r:id="rId14"/>
    <p:sldId id="360" r:id="rId15"/>
    <p:sldId id="361" r:id="rId16"/>
    <p:sldId id="362" r:id="rId17"/>
    <p:sldId id="3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6FA"/>
    <a:srgbClr val="90C2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EC67E-1CF3-41B8-9D40-DC73310579F4}" v="219" dt="2023-05-11T17:35:36.204"/>
    <p1510:client id="{9B179213-BE2B-44FA-8272-91F0F21A03E9}" v="2" dt="2023-05-12T17:05:06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3" Type="http://schemas.openxmlformats.org/officeDocument/2006/relationships/slide" Target="../slides/slide5.xml"/><Relationship Id="rId7" Type="http://schemas.openxmlformats.org/officeDocument/2006/relationships/slide" Target="../slides/slide9.xml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8.xml"/><Relationship Id="rId5" Type="http://schemas.openxmlformats.org/officeDocument/2006/relationships/slide" Target="../slides/slide7.xml"/><Relationship Id="rId4" Type="http://schemas.openxmlformats.org/officeDocument/2006/relationships/slide" Target="../slides/slide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slide" Target="../slides/slide15.xml"/><Relationship Id="rId1" Type="http://schemas.openxmlformats.org/officeDocument/2006/relationships/slide" Target="../slides/slide14.xml"/><Relationship Id="rId6" Type="http://schemas.openxmlformats.org/officeDocument/2006/relationships/slide" Target="../slides/slide12.xml"/><Relationship Id="rId5" Type="http://schemas.openxmlformats.org/officeDocument/2006/relationships/slide" Target="../slides/slide13.xml"/><Relationship Id="rId4" Type="http://schemas.openxmlformats.org/officeDocument/2006/relationships/slide" Target="../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Capítulo 1</a:t>
          </a:r>
          <a:endParaRPr lang="pt-BR" sz="1600" b="1" noProof="0" dirty="0">
            <a:solidFill>
              <a:schemeClr val="tx1"/>
            </a:solidFill>
          </a:endParaRPr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08E89F34-619E-4800-AB0F-02E7B1D9B0E0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Dramaturgia e peça teatra</a:t>
          </a:r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C4264-8F86-4EB3-B531-5DE95020ADA2}" type="parTrans" cxnId="{CD99AEBE-8B6C-4CE2-8E62-5C3BD57053F2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B904A26B-6CBB-4F72-BF51-099428B097C4}" type="sibTrans" cxnId="{CD99AEBE-8B6C-4CE2-8E62-5C3BD57053F2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8C6348C8-7723-40CC-9732-3DA650AEEFED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Tradução intersemiótica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36AF4A-F79D-4D0F-99AA-962A2337D42D}" type="parTrans" cxnId="{64922570-BD95-4C4C-8F6A-18FAF32C5F40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2673D63E-56E8-4869-BE69-F9DAD6A17906}" type="sibTrans" cxnId="{64922570-BD95-4C4C-8F6A-18FAF32C5F40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A7FBF56E-48A2-4540-9836-B8D835970894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Adaptações: liberdade poética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8B09AAC-3691-4123-BD42-01C5FA8F5902}" type="parTrans" cxnId="{9475BC6C-BC82-488C-B813-591BAAA92E5F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87284E2-9BC2-49FC-8E52-3C31AB60AD19}" type="sibTrans" cxnId="{9475BC6C-BC82-488C-B813-591BAAA92E5F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7C83A9F-94EF-47C4-9848-6FCA247C3B4C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Teatro – Teatro estudantil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9C3974-A06A-4F4E-838F-99DC5357727F}" type="parTrans" cxnId="{EFDB46C0-2B63-48D1-A16C-36A77A104A3F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12F25260-6384-4D13-9EC7-F846D5F9E5E7}" type="sibTrans" cxnId="{EFDB46C0-2B63-48D1-A16C-36A77A104A3F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FFB41C92-8FEA-4843-ABBC-ED76E4C79127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7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Nossos traços – Arte participativa e colaborativa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A2F33ED-D4E3-4A62-982A-E71804119171}" type="parTrans" cxnId="{2C2D18BC-2BC5-49D2-B35A-E6A6B99C6799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405E48A6-18E2-44F5-8AD4-9BDA22681D5B}" type="sibTrans" cxnId="{2C2D18BC-2BC5-49D2-B35A-E6A6B99C6799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518EB4F0-25CD-4BBC-8890-7E9E81FA80D7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Nossos traços – Arte para pensar e transformar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0876571-BFF8-4BFD-9401-BC8D60EF1C6B}" type="parTrans" cxnId="{2639CBDA-4EE9-4F4B-80FC-6143C69D4195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8EF7D6E1-4EA6-4C28-B956-4DF3DF3B4602}" type="sibTrans" cxnId="{2639CBDA-4EE9-4F4B-80FC-6143C69D4195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7" custLinFactNeighborX="90"/>
      <dgm:spPr>
        <a:effectLst/>
      </dgm:spPr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7"/>
      <dgm:spPr/>
    </dgm:pt>
    <dgm:pt modelId="{6ED7848D-AF23-4B80-9CFE-5690AC4806C2}" type="pres">
      <dgm:prSet presAssocID="{00D4A4E5-B87F-4FD6-95A8-366532276A02}" presName="vert1" presStyleCnt="0"/>
      <dgm:spPr/>
    </dgm:pt>
    <dgm:pt modelId="{9DFD053A-7BF7-4A21-8CED-DF51AFF8521D}" type="pres">
      <dgm:prSet presAssocID="{08E89F34-619E-4800-AB0F-02E7B1D9B0E0}" presName="thickLine" presStyleLbl="alignNode1" presStyleIdx="1" presStyleCnt="7"/>
      <dgm:spPr>
        <a:effectLst/>
      </dgm:spPr>
    </dgm:pt>
    <dgm:pt modelId="{F4268F8D-1FDC-440A-8F30-D5646C556DDA}" type="pres">
      <dgm:prSet presAssocID="{08E89F34-619E-4800-AB0F-02E7B1D9B0E0}" presName="horz1" presStyleCnt="0"/>
      <dgm:spPr/>
    </dgm:pt>
    <dgm:pt modelId="{ED6EB9F2-3501-4E7D-AFA2-08D465589A43}" type="pres">
      <dgm:prSet presAssocID="{08E89F34-619E-4800-AB0F-02E7B1D9B0E0}" presName="tx1" presStyleLbl="revTx" presStyleIdx="1" presStyleCnt="7"/>
      <dgm:spPr/>
    </dgm:pt>
    <dgm:pt modelId="{1A5ABA82-BD72-4017-B493-21F5A979EC5D}" type="pres">
      <dgm:prSet presAssocID="{08E89F34-619E-4800-AB0F-02E7B1D9B0E0}" presName="vert1" presStyleCnt="0"/>
      <dgm:spPr/>
    </dgm:pt>
    <dgm:pt modelId="{3DCB6411-05ED-40C9-B60C-875A3A0A7CBF}" type="pres">
      <dgm:prSet presAssocID="{8C6348C8-7723-40CC-9732-3DA650AEEFED}" presName="thickLine" presStyleLbl="alignNode1" presStyleIdx="2" presStyleCnt="7"/>
      <dgm:spPr>
        <a:effectLst/>
      </dgm:spPr>
    </dgm:pt>
    <dgm:pt modelId="{822F945C-70DE-4073-9D1F-5258D41E2670}" type="pres">
      <dgm:prSet presAssocID="{8C6348C8-7723-40CC-9732-3DA650AEEFED}" presName="horz1" presStyleCnt="0"/>
      <dgm:spPr/>
    </dgm:pt>
    <dgm:pt modelId="{B26B8F14-7E4A-4E84-BC1A-BC1693A4AA34}" type="pres">
      <dgm:prSet presAssocID="{8C6348C8-7723-40CC-9732-3DA650AEEFED}" presName="tx1" presStyleLbl="revTx" presStyleIdx="2" presStyleCnt="7" custScaleX="100098" custScaleY="103862"/>
      <dgm:spPr/>
    </dgm:pt>
    <dgm:pt modelId="{B7CC687D-BE93-4413-9240-AB2F3893133A}" type="pres">
      <dgm:prSet presAssocID="{8C6348C8-7723-40CC-9732-3DA650AEEFED}" presName="vert1" presStyleCnt="0"/>
      <dgm:spPr/>
    </dgm:pt>
    <dgm:pt modelId="{B6FD1163-4051-49BD-9126-09328ADB4678}" type="pres">
      <dgm:prSet presAssocID="{A7FBF56E-48A2-4540-9836-B8D835970894}" presName="thickLine" presStyleLbl="alignNode1" presStyleIdx="3" presStyleCnt="7"/>
      <dgm:spPr>
        <a:effectLst/>
      </dgm:spPr>
    </dgm:pt>
    <dgm:pt modelId="{8938AF50-0DB4-44D9-8549-64AB8CF44418}" type="pres">
      <dgm:prSet presAssocID="{A7FBF56E-48A2-4540-9836-B8D835970894}" presName="horz1" presStyleCnt="0"/>
      <dgm:spPr/>
    </dgm:pt>
    <dgm:pt modelId="{80C939BB-D3D0-499F-803D-1E5D7EE3C824}" type="pres">
      <dgm:prSet presAssocID="{A7FBF56E-48A2-4540-9836-B8D835970894}" presName="tx1" presStyleLbl="revTx" presStyleIdx="3" presStyleCnt="7"/>
      <dgm:spPr/>
    </dgm:pt>
    <dgm:pt modelId="{1D17834B-9B78-4C6E-81D2-0CF2C98B5C32}" type="pres">
      <dgm:prSet presAssocID="{A7FBF56E-48A2-4540-9836-B8D835970894}" presName="vert1" presStyleCnt="0"/>
      <dgm:spPr/>
    </dgm:pt>
    <dgm:pt modelId="{BF1F663C-B4A0-4A74-9A84-F0979A0FAB67}" type="pres">
      <dgm:prSet presAssocID="{97C83A9F-94EF-47C4-9848-6FCA247C3B4C}" presName="thickLine" presStyleLbl="alignNode1" presStyleIdx="4" presStyleCnt="7"/>
      <dgm:spPr>
        <a:effectLst/>
      </dgm:spPr>
    </dgm:pt>
    <dgm:pt modelId="{82780281-6DCE-47F8-B87D-88384392FFB4}" type="pres">
      <dgm:prSet presAssocID="{97C83A9F-94EF-47C4-9848-6FCA247C3B4C}" presName="horz1" presStyleCnt="0"/>
      <dgm:spPr/>
    </dgm:pt>
    <dgm:pt modelId="{1D3380FE-C8E0-4142-A61C-2D7E570D20A6}" type="pres">
      <dgm:prSet presAssocID="{97C83A9F-94EF-47C4-9848-6FCA247C3B4C}" presName="tx1" presStyleLbl="revTx" presStyleIdx="4" presStyleCnt="7"/>
      <dgm:spPr/>
    </dgm:pt>
    <dgm:pt modelId="{C129F1B0-D621-492A-8910-4E642CE8F446}" type="pres">
      <dgm:prSet presAssocID="{97C83A9F-94EF-47C4-9848-6FCA247C3B4C}" presName="vert1" presStyleCnt="0"/>
      <dgm:spPr/>
    </dgm:pt>
    <dgm:pt modelId="{3C93E00C-2EE8-4C99-96DF-297201A28CDE}" type="pres">
      <dgm:prSet presAssocID="{FFB41C92-8FEA-4843-ABBC-ED76E4C79127}" presName="thickLine" presStyleLbl="alignNode1" presStyleIdx="5" presStyleCnt="7"/>
      <dgm:spPr>
        <a:effectLst/>
      </dgm:spPr>
    </dgm:pt>
    <dgm:pt modelId="{1027262D-DDDD-4D1E-A030-DE6B34628482}" type="pres">
      <dgm:prSet presAssocID="{FFB41C92-8FEA-4843-ABBC-ED76E4C79127}" presName="horz1" presStyleCnt="0"/>
      <dgm:spPr/>
    </dgm:pt>
    <dgm:pt modelId="{21A4760C-4D4D-4F6F-9D8A-9A0878D14487}" type="pres">
      <dgm:prSet presAssocID="{FFB41C92-8FEA-4843-ABBC-ED76E4C79127}" presName="tx1" presStyleLbl="revTx" presStyleIdx="5" presStyleCnt="7"/>
      <dgm:spPr/>
    </dgm:pt>
    <dgm:pt modelId="{09BB8665-FFB5-4D9C-A2CE-7F000E5FC039}" type="pres">
      <dgm:prSet presAssocID="{FFB41C92-8FEA-4843-ABBC-ED76E4C79127}" presName="vert1" presStyleCnt="0"/>
      <dgm:spPr/>
    </dgm:pt>
    <dgm:pt modelId="{AF39DB50-A2B3-4F9E-A13B-62E0B022C4CC}" type="pres">
      <dgm:prSet presAssocID="{518EB4F0-25CD-4BBC-8890-7E9E81FA80D7}" presName="thickLine" presStyleLbl="alignNode1" presStyleIdx="6" presStyleCnt="7"/>
      <dgm:spPr>
        <a:effectLst/>
      </dgm:spPr>
    </dgm:pt>
    <dgm:pt modelId="{2EE557C7-0F1F-4CC8-B6E4-27AAAF2DCB89}" type="pres">
      <dgm:prSet presAssocID="{518EB4F0-25CD-4BBC-8890-7E9E81FA80D7}" presName="horz1" presStyleCnt="0"/>
      <dgm:spPr/>
    </dgm:pt>
    <dgm:pt modelId="{1030C696-838E-4FC6-BDED-8244888BF020}" type="pres">
      <dgm:prSet presAssocID="{518EB4F0-25CD-4BBC-8890-7E9E81FA80D7}" presName="tx1" presStyleLbl="revTx" presStyleIdx="6" presStyleCnt="7"/>
      <dgm:spPr/>
    </dgm:pt>
    <dgm:pt modelId="{EBF10AD9-8309-4CA4-AB09-97AA98440946}" type="pres">
      <dgm:prSet presAssocID="{518EB4F0-25CD-4BBC-8890-7E9E81FA80D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8D4A151E-85C4-4585-90F0-1F4150820A67}" type="presOf" srcId="{8C6348C8-7723-40CC-9732-3DA650AEEFED}" destId="{B26B8F14-7E4A-4E84-BC1A-BC1693A4AA34}" srcOrd="0" destOrd="0" presId="urn:microsoft.com/office/officeart/2008/layout/LinedList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48BF9D67-3D08-4F88-BF48-9B3F9749CDFB}" type="presOf" srcId="{518EB4F0-25CD-4BBC-8890-7E9E81FA80D7}" destId="{1030C696-838E-4FC6-BDED-8244888BF020}" srcOrd="0" destOrd="0" presId="urn:microsoft.com/office/officeart/2008/layout/LinedList"/>
    <dgm:cxn modelId="{9475BC6C-BC82-488C-B813-591BAAA92E5F}" srcId="{9D9C0E9A-327C-40DB-A9EB-983EC9E0D98F}" destId="{A7FBF56E-48A2-4540-9836-B8D835970894}" srcOrd="3" destOrd="0" parTransId="{28B09AAC-3691-4123-BD42-01C5FA8F5902}" sibTransId="{987284E2-9BC2-49FC-8E52-3C31AB60AD19}"/>
    <dgm:cxn modelId="{64922570-BD95-4C4C-8F6A-18FAF32C5F40}" srcId="{9D9C0E9A-327C-40DB-A9EB-983EC9E0D98F}" destId="{8C6348C8-7723-40CC-9732-3DA650AEEFED}" srcOrd="2" destOrd="0" parTransId="{A236AF4A-F79D-4D0F-99AA-962A2337D42D}" sibTransId="{2673D63E-56E8-4869-BE69-F9DAD6A17906}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76D9A37E-F37F-4EC1-A91C-6363AB4D9FBE}" type="presOf" srcId="{08E89F34-619E-4800-AB0F-02E7B1D9B0E0}" destId="{ED6EB9F2-3501-4E7D-AFA2-08D465589A43}" srcOrd="0" destOrd="0" presId="urn:microsoft.com/office/officeart/2008/layout/LinedList"/>
    <dgm:cxn modelId="{2FD6B980-444D-4CCA-B872-504EB12F3C71}" type="presOf" srcId="{97C83A9F-94EF-47C4-9848-6FCA247C3B4C}" destId="{1D3380FE-C8E0-4142-A61C-2D7E570D20A6}" srcOrd="0" destOrd="0" presId="urn:microsoft.com/office/officeart/2008/layout/LinedList"/>
    <dgm:cxn modelId="{2C2D18BC-2BC5-49D2-B35A-E6A6B99C6799}" srcId="{9D9C0E9A-327C-40DB-A9EB-983EC9E0D98F}" destId="{FFB41C92-8FEA-4843-ABBC-ED76E4C79127}" srcOrd="5" destOrd="0" parTransId="{8A2F33ED-D4E3-4A62-982A-E71804119171}" sibTransId="{405E48A6-18E2-44F5-8AD4-9BDA22681D5B}"/>
    <dgm:cxn modelId="{CD99AEBE-8B6C-4CE2-8E62-5C3BD57053F2}" srcId="{9D9C0E9A-327C-40DB-A9EB-983EC9E0D98F}" destId="{08E89F34-619E-4800-AB0F-02E7B1D9B0E0}" srcOrd="1" destOrd="0" parTransId="{61DC4264-8F86-4EB3-B531-5DE95020ADA2}" sibTransId="{B904A26B-6CBB-4F72-BF51-099428B097C4}"/>
    <dgm:cxn modelId="{EFDB46C0-2B63-48D1-A16C-36A77A104A3F}" srcId="{9D9C0E9A-327C-40DB-A9EB-983EC9E0D98F}" destId="{97C83A9F-94EF-47C4-9848-6FCA247C3B4C}" srcOrd="4" destOrd="0" parTransId="{969C3974-A06A-4F4E-838F-99DC5357727F}" sibTransId="{12F25260-6384-4D13-9EC7-F846D5F9E5E7}"/>
    <dgm:cxn modelId="{B8527FD6-9F1C-4BA3-A8CA-53F82876C3E7}" type="presOf" srcId="{FFB41C92-8FEA-4843-ABBC-ED76E4C79127}" destId="{21A4760C-4D4D-4F6F-9D8A-9A0878D14487}" srcOrd="0" destOrd="0" presId="urn:microsoft.com/office/officeart/2008/layout/LinedList"/>
    <dgm:cxn modelId="{2639CBDA-4EE9-4F4B-80FC-6143C69D4195}" srcId="{9D9C0E9A-327C-40DB-A9EB-983EC9E0D98F}" destId="{518EB4F0-25CD-4BBC-8890-7E9E81FA80D7}" srcOrd="6" destOrd="0" parTransId="{D0876571-BFF8-4BFD-9401-BC8D60EF1C6B}" sibTransId="{8EF7D6E1-4EA6-4C28-B956-4DF3DF3B4602}"/>
    <dgm:cxn modelId="{68AB14DD-C3AD-49C5-8B00-FF2433C8A781}" type="presOf" srcId="{A7FBF56E-48A2-4540-9836-B8D835970894}" destId="{80C939BB-D3D0-499F-803D-1E5D7EE3C824}" srcOrd="0" destOrd="0" presId="urn:microsoft.com/office/officeart/2008/layout/LinedList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17F34B34-BB41-46BA-8041-31C30C8DC3BB}" type="presParOf" srcId="{983EBE8F-2CFB-4918-8A71-8FB6106D1EE5}" destId="{9DFD053A-7BF7-4A21-8CED-DF51AFF8521D}" srcOrd="2" destOrd="0" presId="urn:microsoft.com/office/officeart/2008/layout/LinedList"/>
    <dgm:cxn modelId="{CF5C928C-9167-4D37-807B-611EB6B8115C}" type="presParOf" srcId="{983EBE8F-2CFB-4918-8A71-8FB6106D1EE5}" destId="{F4268F8D-1FDC-440A-8F30-D5646C556DDA}" srcOrd="3" destOrd="0" presId="urn:microsoft.com/office/officeart/2008/layout/LinedList"/>
    <dgm:cxn modelId="{852426A2-17A9-4A10-B978-FA6A8CF8456A}" type="presParOf" srcId="{F4268F8D-1FDC-440A-8F30-D5646C556DDA}" destId="{ED6EB9F2-3501-4E7D-AFA2-08D465589A43}" srcOrd="0" destOrd="0" presId="urn:microsoft.com/office/officeart/2008/layout/LinedList"/>
    <dgm:cxn modelId="{3872C12A-3F82-4750-A5FB-E5BD853E64A2}" type="presParOf" srcId="{F4268F8D-1FDC-440A-8F30-D5646C556DDA}" destId="{1A5ABA82-BD72-4017-B493-21F5A979EC5D}" srcOrd="1" destOrd="0" presId="urn:microsoft.com/office/officeart/2008/layout/LinedList"/>
    <dgm:cxn modelId="{E9B792CB-85A3-4C6E-8099-51BBB142A70F}" type="presParOf" srcId="{983EBE8F-2CFB-4918-8A71-8FB6106D1EE5}" destId="{3DCB6411-05ED-40C9-B60C-875A3A0A7CBF}" srcOrd="4" destOrd="0" presId="urn:microsoft.com/office/officeart/2008/layout/LinedList"/>
    <dgm:cxn modelId="{C0A24454-8B26-47F1-A822-3002420FFC17}" type="presParOf" srcId="{983EBE8F-2CFB-4918-8A71-8FB6106D1EE5}" destId="{822F945C-70DE-4073-9D1F-5258D41E2670}" srcOrd="5" destOrd="0" presId="urn:microsoft.com/office/officeart/2008/layout/LinedList"/>
    <dgm:cxn modelId="{4E4C4D13-F5AB-4421-A823-E3D22BC15693}" type="presParOf" srcId="{822F945C-70DE-4073-9D1F-5258D41E2670}" destId="{B26B8F14-7E4A-4E84-BC1A-BC1693A4AA34}" srcOrd="0" destOrd="0" presId="urn:microsoft.com/office/officeart/2008/layout/LinedList"/>
    <dgm:cxn modelId="{D3630523-B9A2-4DEE-B879-6B1D8BC2BFAC}" type="presParOf" srcId="{822F945C-70DE-4073-9D1F-5258D41E2670}" destId="{B7CC687D-BE93-4413-9240-AB2F3893133A}" srcOrd="1" destOrd="0" presId="urn:microsoft.com/office/officeart/2008/layout/LinedList"/>
    <dgm:cxn modelId="{E18980ED-58C0-4962-82D3-17F0EC09893B}" type="presParOf" srcId="{983EBE8F-2CFB-4918-8A71-8FB6106D1EE5}" destId="{B6FD1163-4051-49BD-9126-09328ADB4678}" srcOrd="6" destOrd="0" presId="urn:microsoft.com/office/officeart/2008/layout/LinedList"/>
    <dgm:cxn modelId="{7C6BB598-1F36-4469-8DA0-1169418216A5}" type="presParOf" srcId="{983EBE8F-2CFB-4918-8A71-8FB6106D1EE5}" destId="{8938AF50-0DB4-44D9-8549-64AB8CF44418}" srcOrd="7" destOrd="0" presId="urn:microsoft.com/office/officeart/2008/layout/LinedList"/>
    <dgm:cxn modelId="{664D07A2-1C10-4510-A465-3BDFCA0B6C1F}" type="presParOf" srcId="{8938AF50-0DB4-44D9-8549-64AB8CF44418}" destId="{80C939BB-D3D0-499F-803D-1E5D7EE3C824}" srcOrd="0" destOrd="0" presId="urn:microsoft.com/office/officeart/2008/layout/LinedList"/>
    <dgm:cxn modelId="{CCAA698A-1AD3-4D47-A90D-6A2E63258B18}" type="presParOf" srcId="{8938AF50-0DB4-44D9-8549-64AB8CF44418}" destId="{1D17834B-9B78-4C6E-81D2-0CF2C98B5C32}" srcOrd="1" destOrd="0" presId="urn:microsoft.com/office/officeart/2008/layout/LinedList"/>
    <dgm:cxn modelId="{1D6DE68F-CC36-49A4-AF57-75F177573A4E}" type="presParOf" srcId="{983EBE8F-2CFB-4918-8A71-8FB6106D1EE5}" destId="{BF1F663C-B4A0-4A74-9A84-F0979A0FAB67}" srcOrd="8" destOrd="0" presId="urn:microsoft.com/office/officeart/2008/layout/LinedList"/>
    <dgm:cxn modelId="{64B554F3-CC80-401A-8128-892182FBA79A}" type="presParOf" srcId="{983EBE8F-2CFB-4918-8A71-8FB6106D1EE5}" destId="{82780281-6DCE-47F8-B87D-88384392FFB4}" srcOrd="9" destOrd="0" presId="urn:microsoft.com/office/officeart/2008/layout/LinedList"/>
    <dgm:cxn modelId="{4A65F7F3-761B-44C5-8826-DF083A1A9370}" type="presParOf" srcId="{82780281-6DCE-47F8-B87D-88384392FFB4}" destId="{1D3380FE-C8E0-4142-A61C-2D7E570D20A6}" srcOrd="0" destOrd="0" presId="urn:microsoft.com/office/officeart/2008/layout/LinedList"/>
    <dgm:cxn modelId="{6E4A4617-85AD-4297-9AED-7EB491D225A0}" type="presParOf" srcId="{82780281-6DCE-47F8-B87D-88384392FFB4}" destId="{C129F1B0-D621-492A-8910-4E642CE8F446}" srcOrd="1" destOrd="0" presId="urn:microsoft.com/office/officeart/2008/layout/LinedList"/>
    <dgm:cxn modelId="{B8077F08-3426-4AC0-8823-27E9643663FF}" type="presParOf" srcId="{983EBE8F-2CFB-4918-8A71-8FB6106D1EE5}" destId="{3C93E00C-2EE8-4C99-96DF-297201A28CDE}" srcOrd="10" destOrd="0" presId="urn:microsoft.com/office/officeart/2008/layout/LinedList"/>
    <dgm:cxn modelId="{78C1F935-B3A6-459A-B44F-5068C6115C6B}" type="presParOf" srcId="{983EBE8F-2CFB-4918-8A71-8FB6106D1EE5}" destId="{1027262D-DDDD-4D1E-A030-DE6B34628482}" srcOrd="11" destOrd="0" presId="urn:microsoft.com/office/officeart/2008/layout/LinedList"/>
    <dgm:cxn modelId="{23CEAB25-D935-4C38-A8E5-229BED5351B9}" type="presParOf" srcId="{1027262D-DDDD-4D1E-A030-DE6B34628482}" destId="{21A4760C-4D4D-4F6F-9D8A-9A0878D14487}" srcOrd="0" destOrd="0" presId="urn:microsoft.com/office/officeart/2008/layout/LinedList"/>
    <dgm:cxn modelId="{EB70180D-7448-4EBD-9F6C-8694AFFF6269}" type="presParOf" srcId="{1027262D-DDDD-4D1E-A030-DE6B34628482}" destId="{09BB8665-FFB5-4D9C-A2CE-7F000E5FC039}" srcOrd="1" destOrd="0" presId="urn:microsoft.com/office/officeart/2008/layout/LinedList"/>
    <dgm:cxn modelId="{289F2C40-3BCD-4094-87F6-16B587C2F8C1}" type="presParOf" srcId="{983EBE8F-2CFB-4918-8A71-8FB6106D1EE5}" destId="{AF39DB50-A2B3-4F9E-A13B-62E0B022C4CC}" srcOrd="12" destOrd="0" presId="urn:microsoft.com/office/officeart/2008/layout/LinedList"/>
    <dgm:cxn modelId="{53CBCD8C-6AE8-4F02-A055-96B8E049C7EF}" type="presParOf" srcId="{983EBE8F-2CFB-4918-8A71-8FB6106D1EE5}" destId="{2EE557C7-0F1F-4CC8-B6E4-27AAAF2DCB89}" srcOrd="13" destOrd="0" presId="urn:microsoft.com/office/officeart/2008/layout/LinedList"/>
    <dgm:cxn modelId="{F3CF00F1-8AA0-452A-B59D-D8040CEA856C}" type="presParOf" srcId="{2EE557C7-0F1F-4CC8-B6E4-27AAAF2DCB89}" destId="{1030C696-838E-4FC6-BDED-8244888BF020}" srcOrd="0" destOrd="0" presId="urn:microsoft.com/office/officeart/2008/layout/LinedList"/>
    <dgm:cxn modelId="{1563D656-F0EF-4EAF-A324-A242E0D88A10}" type="presParOf" srcId="{2EE557C7-0F1F-4CC8-B6E4-27AAAF2DCB89}" destId="{EBF10AD9-8309-4CA4-AB09-97AA984409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71F08AC-C979-43A2-BBF7-CEFD390ACEF9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Sarau</a:t>
          </a:r>
          <a:endParaRPr lang="pt-BR" sz="1600" b="0" i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88D4E5D-F3E2-4992-AA4F-7521E91E9FE5}" type="sibTrans" cxnId="{3C1238D7-02FD-48DD-9DEF-9B3B5CD45701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4D3079AC-B719-4071-BDFA-70CB56AA3B60}" type="parTrans" cxnId="{3C1238D7-02FD-48DD-9DEF-9B3B5CD45701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576AF4D8-6553-49C9-AB70-113AEAD2297A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Semana de Arte Moderna</a:t>
          </a:r>
          <a:endParaRPr lang="pt-BR" sz="1600" b="0" i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3C5CE8C-D725-426A-A405-EE38817D8E3F}" type="sibTrans" cxnId="{B86DFFA8-6DB5-445F-9029-003506120336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A99BBB29-E847-4EB4-A866-A1C81197BC93}" type="parTrans" cxnId="{B86DFFA8-6DB5-445F-9029-003506120336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8AC605D7-4DC6-4738-A7B7-2EA0A168FA3D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Pensamento, ação e transformação</a:t>
          </a:r>
          <a:endParaRPr lang="pt-BR" sz="1600" b="0" i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BF03C4C-63E2-49A0-8F77-A2791100213F}" type="sibTrans" cxnId="{887C8ED4-9EF6-4909-B003-A1E9E25EB4B5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EC538841-E2AC-4DE9-A380-3FB6F3E7702D}" type="parTrans" cxnId="{887C8ED4-9EF6-4909-B003-A1E9E25EB4B5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B1ADE6C4-9E21-4709-85F4-CD4BE34B3F0B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Histórias e identidades culturais – Cada um faz a sua arte!</a:t>
          </a:r>
          <a:endParaRPr lang="pt-BR" sz="1600" b="0" i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E4F26CD-865D-454A-8B14-307BCE5A065D}" type="sibTrans" cxnId="{8ECA6B37-AB48-4B16-8A74-46DEAE6C6D18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7520116B-5D99-45B7-AA1B-993EC36C7155}" type="parTrans" cxnId="{8ECA6B37-AB48-4B16-8A74-46DEAE6C6D18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2424C35-F9B2-4CE6-A0A0-83A45CA93C43}">
      <dgm:prSet custT="1"/>
      <dgm:spPr/>
      <dgm:t>
        <a:bodyPr/>
        <a:lstStyle/>
        <a:p>
          <a:r>
            <a:rPr lang="pt-BR" sz="1600" b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A dinamização cultural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A9F8BB5-6624-48D5-B590-884286C24A69}" type="parTrans" cxnId="{55347B6E-CB2D-44D2-BB69-7061562FFE6A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52F8A2B-FBF8-4D52-8D7E-98156CE7FD5D}" type="sibTrans" cxnId="{55347B6E-CB2D-44D2-BB69-7061562FFE6A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E3DB5DF6-6A86-440C-A7AA-4ECB28D97AE6}">
      <dgm:prSet custT="1"/>
      <dgm:spPr/>
      <dgm:t>
        <a:bodyPr/>
        <a:lstStyle/>
        <a:p>
          <a:r>
            <a:rPr lang="pt-BR" sz="1600" b="1" i="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Capítulo 2</a:t>
          </a:r>
          <a:endParaRPr lang="pt-BR" sz="1600" b="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6817241-6B1B-4174-816D-068C47EBF3EF}" type="parTrans" cxnId="{EBAEA845-15C1-4672-8C3E-FE73755CD15A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F96C3B2D-9885-4A50-8618-F55A776771B6}" type="sibTrans" cxnId="{EBAEA845-15C1-4672-8C3E-FE73755CD15A}">
      <dgm:prSet/>
      <dgm:spPr/>
      <dgm:t>
        <a:bodyPr/>
        <a:lstStyle/>
        <a:p>
          <a:endParaRPr lang="pt-BR" sz="1600" b="0">
            <a:solidFill>
              <a:schemeClr val="tx1"/>
            </a:solidFill>
          </a:endParaRPr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A691DF63-502E-4BFC-80AE-9B9BDC7F7D8A}" type="pres">
      <dgm:prSet presAssocID="{E3DB5DF6-6A86-440C-A7AA-4ECB28D97AE6}" presName="thickLine" presStyleLbl="alignNode1" presStyleIdx="0" presStyleCnt="6"/>
      <dgm:spPr>
        <a:effectLst/>
      </dgm:spPr>
    </dgm:pt>
    <dgm:pt modelId="{BC44CCF7-D21F-4536-BD93-569304984B0C}" type="pres">
      <dgm:prSet presAssocID="{E3DB5DF6-6A86-440C-A7AA-4ECB28D97AE6}" presName="horz1" presStyleCnt="0"/>
      <dgm:spPr/>
    </dgm:pt>
    <dgm:pt modelId="{3D8528E5-FE39-4AE0-A388-F4FB1D641A7F}" type="pres">
      <dgm:prSet presAssocID="{E3DB5DF6-6A86-440C-A7AA-4ECB28D97AE6}" presName="tx1" presStyleLbl="revTx" presStyleIdx="0" presStyleCnt="6" custScaleY="98632"/>
      <dgm:spPr/>
    </dgm:pt>
    <dgm:pt modelId="{051091C0-82BD-4277-AFE0-A38ACE8D08AD}" type="pres">
      <dgm:prSet presAssocID="{E3DB5DF6-6A86-440C-A7AA-4ECB28D97AE6}" presName="vert1" presStyleCnt="0"/>
      <dgm:spPr/>
    </dgm:pt>
    <dgm:pt modelId="{EDD43256-336B-4D7B-ABC1-19092AFB857E}" type="pres">
      <dgm:prSet presAssocID="{92424C35-F9B2-4CE6-A0A0-83A45CA93C43}" presName="thickLine" presStyleLbl="alignNode1" presStyleIdx="1" presStyleCnt="6"/>
      <dgm:spPr>
        <a:effectLst/>
      </dgm:spPr>
    </dgm:pt>
    <dgm:pt modelId="{5DCC9D83-638D-4BD7-A1D4-28A3BAFEDFE2}" type="pres">
      <dgm:prSet presAssocID="{92424C35-F9B2-4CE6-A0A0-83A45CA93C43}" presName="horz1" presStyleCnt="0"/>
      <dgm:spPr/>
    </dgm:pt>
    <dgm:pt modelId="{C05ABB05-A61D-41AE-808F-FD73C8CDBF83}" type="pres">
      <dgm:prSet presAssocID="{92424C35-F9B2-4CE6-A0A0-83A45CA93C43}" presName="tx1" presStyleLbl="revTx" presStyleIdx="1" presStyleCnt="6" custScaleY="126483"/>
      <dgm:spPr/>
    </dgm:pt>
    <dgm:pt modelId="{E907C291-3C0F-48C7-9F83-AA1C739FF12B}" type="pres">
      <dgm:prSet presAssocID="{92424C35-F9B2-4CE6-A0A0-83A45CA93C43}" presName="vert1" presStyleCnt="0"/>
      <dgm:spPr/>
    </dgm:pt>
    <dgm:pt modelId="{FB12B792-5576-40ED-B650-6655365D9E93}" type="pres">
      <dgm:prSet presAssocID="{F71F08AC-C979-43A2-BBF7-CEFD390ACEF9}" presName="thickLine" presStyleLbl="alignNode1" presStyleIdx="2" presStyleCnt="6"/>
      <dgm:spPr>
        <a:effectLst/>
      </dgm:spPr>
    </dgm:pt>
    <dgm:pt modelId="{15DCA0E9-03D8-49DD-899F-607B318B4296}" type="pres">
      <dgm:prSet presAssocID="{F71F08AC-C979-43A2-BBF7-CEFD390ACEF9}" presName="horz1" presStyleCnt="0"/>
      <dgm:spPr/>
    </dgm:pt>
    <dgm:pt modelId="{6882B609-FD89-4C4F-BB21-33FC238338AA}" type="pres">
      <dgm:prSet presAssocID="{F71F08AC-C979-43A2-BBF7-CEFD390ACEF9}" presName="tx1" presStyleLbl="revTx" presStyleIdx="2" presStyleCnt="6" custScaleY="98223"/>
      <dgm:spPr/>
    </dgm:pt>
    <dgm:pt modelId="{BD2078F9-59AD-4C0D-8BF5-B22FB93E201A}" type="pres">
      <dgm:prSet presAssocID="{F71F08AC-C979-43A2-BBF7-CEFD390ACEF9}" presName="vert1" presStyleCnt="0"/>
      <dgm:spPr/>
    </dgm:pt>
    <dgm:pt modelId="{6E31BAA4-9A5D-45E4-80F8-8A94C3983592}" type="pres">
      <dgm:prSet presAssocID="{576AF4D8-6553-49C9-AB70-113AEAD2297A}" presName="thickLine" presStyleLbl="alignNode1" presStyleIdx="3" presStyleCnt="6"/>
      <dgm:spPr>
        <a:effectLst/>
      </dgm:spPr>
    </dgm:pt>
    <dgm:pt modelId="{B85999F4-BBD8-4D07-A7D9-3A0A72BE7A16}" type="pres">
      <dgm:prSet presAssocID="{576AF4D8-6553-49C9-AB70-113AEAD2297A}" presName="horz1" presStyleCnt="0"/>
      <dgm:spPr/>
    </dgm:pt>
    <dgm:pt modelId="{2818C2B6-73D6-40DD-966B-D9B4D3DD0740}" type="pres">
      <dgm:prSet presAssocID="{576AF4D8-6553-49C9-AB70-113AEAD2297A}" presName="tx1" presStyleLbl="revTx" presStyleIdx="3" presStyleCnt="6" custScaleY="132078"/>
      <dgm:spPr/>
    </dgm:pt>
    <dgm:pt modelId="{97A1BFD4-E54D-4D77-93E5-C9F907F70AB8}" type="pres">
      <dgm:prSet presAssocID="{576AF4D8-6553-49C9-AB70-113AEAD2297A}" presName="vert1" presStyleCnt="0"/>
      <dgm:spPr/>
    </dgm:pt>
    <dgm:pt modelId="{4F10F980-43A1-4FEE-9CC4-E030123014FA}" type="pres">
      <dgm:prSet presAssocID="{8AC605D7-4DC6-4738-A7B7-2EA0A168FA3D}" presName="thickLine" presStyleLbl="alignNode1" presStyleIdx="4" presStyleCnt="6"/>
      <dgm:spPr>
        <a:effectLst/>
      </dgm:spPr>
    </dgm:pt>
    <dgm:pt modelId="{8E754A4F-F4F3-4CAD-8862-B40D8AA170AF}" type="pres">
      <dgm:prSet presAssocID="{8AC605D7-4DC6-4738-A7B7-2EA0A168FA3D}" presName="horz1" presStyleCnt="0"/>
      <dgm:spPr/>
    </dgm:pt>
    <dgm:pt modelId="{7FA088EA-3559-4FAD-91AB-5E86E02339D7}" type="pres">
      <dgm:prSet presAssocID="{8AC605D7-4DC6-4738-A7B7-2EA0A168FA3D}" presName="tx1" presStyleLbl="revTx" presStyleIdx="4" presStyleCnt="6" custScaleY="126426"/>
      <dgm:spPr/>
    </dgm:pt>
    <dgm:pt modelId="{FDD70BF9-C88A-4D13-97D2-1B87D18B593C}" type="pres">
      <dgm:prSet presAssocID="{8AC605D7-4DC6-4738-A7B7-2EA0A168FA3D}" presName="vert1" presStyleCnt="0"/>
      <dgm:spPr/>
    </dgm:pt>
    <dgm:pt modelId="{6D603044-3DED-4CCA-95AE-A58C5D033211}" type="pres">
      <dgm:prSet presAssocID="{B1ADE6C4-9E21-4709-85F4-CD4BE34B3F0B}" presName="thickLine" presStyleLbl="alignNode1" presStyleIdx="5" presStyleCnt="6"/>
      <dgm:spPr>
        <a:effectLst/>
      </dgm:spPr>
    </dgm:pt>
    <dgm:pt modelId="{CF46D7BB-C054-4D92-9704-BE949E3FA94A}" type="pres">
      <dgm:prSet presAssocID="{B1ADE6C4-9E21-4709-85F4-CD4BE34B3F0B}" presName="horz1" presStyleCnt="0"/>
      <dgm:spPr/>
    </dgm:pt>
    <dgm:pt modelId="{55176152-89BD-48F2-8A22-862947A1EE47}" type="pres">
      <dgm:prSet presAssocID="{B1ADE6C4-9E21-4709-85F4-CD4BE34B3F0B}" presName="tx1" presStyleLbl="revTx" presStyleIdx="5" presStyleCnt="6" custScaleY="119559"/>
      <dgm:spPr/>
    </dgm:pt>
    <dgm:pt modelId="{FA119355-A854-4533-A8D1-DB4DF3DCE978}" type="pres">
      <dgm:prSet presAssocID="{B1ADE6C4-9E21-4709-85F4-CD4BE34B3F0B}" presName="vert1" presStyleCnt="0"/>
      <dgm:spPr/>
    </dgm:pt>
  </dgm:ptLst>
  <dgm:cxnLst>
    <dgm:cxn modelId="{64C15E07-4041-49C9-8B08-1E74DFF5DD77}" type="presOf" srcId="{E3DB5DF6-6A86-440C-A7AA-4ECB28D97AE6}" destId="{3D8528E5-FE39-4AE0-A388-F4FB1D641A7F}" srcOrd="0" destOrd="0" presId="urn:microsoft.com/office/officeart/2008/layout/LinedList"/>
    <dgm:cxn modelId="{2DA9B507-7CB8-48CF-953B-82386B44C602}" type="presOf" srcId="{B1ADE6C4-9E21-4709-85F4-CD4BE34B3F0B}" destId="{55176152-89BD-48F2-8A22-862947A1EE47}" srcOrd="0" destOrd="0" presId="urn:microsoft.com/office/officeart/2008/layout/LinedList"/>
    <dgm:cxn modelId="{8ECA6B37-AB48-4B16-8A74-46DEAE6C6D18}" srcId="{9D9C0E9A-327C-40DB-A9EB-983EC9E0D98F}" destId="{B1ADE6C4-9E21-4709-85F4-CD4BE34B3F0B}" srcOrd="5" destOrd="0" parTransId="{7520116B-5D99-45B7-AA1B-993EC36C7155}" sibTransId="{BE4F26CD-865D-454A-8B14-307BCE5A065D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EBAEA845-15C1-4672-8C3E-FE73755CD15A}" srcId="{9D9C0E9A-327C-40DB-A9EB-983EC9E0D98F}" destId="{E3DB5DF6-6A86-440C-A7AA-4ECB28D97AE6}" srcOrd="0" destOrd="0" parTransId="{C6817241-6B1B-4174-816D-068C47EBF3EF}" sibTransId="{F96C3B2D-9885-4A50-8618-F55A776771B6}"/>
    <dgm:cxn modelId="{E841E065-4DFD-4255-BFE2-849C38000F5B}" type="presOf" srcId="{8AC605D7-4DC6-4738-A7B7-2EA0A168FA3D}" destId="{7FA088EA-3559-4FAD-91AB-5E86E02339D7}" srcOrd="0" destOrd="0" presId="urn:microsoft.com/office/officeart/2008/layout/LinedList"/>
    <dgm:cxn modelId="{55347B6E-CB2D-44D2-BB69-7061562FFE6A}" srcId="{9D9C0E9A-327C-40DB-A9EB-983EC9E0D98F}" destId="{92424C35-F9B2-4CE6-A0A0-83A45CA93C43}" srcOrd="1" destOrd="0" parTransId="{CA9F8BB5-6624-48D5-B590-884286C24A69}" sibTransId="{952F8A2B-FBF8-4D52-8D7E-98156CE7FD5D}"/>
    <dgm:cxn modelId="{569AB77B-C1E7-4D63-94EA-67F4CB206006}" type="presOf" srcId="{92424C35-F9B2-4CE6-A0A0-83A45CA93C43}" destId="{C05ABB05-A61D-41AE-808F-FD73C8CDBF83}" srcOrd="0" destOrd="0" presId="urn:microsoft.com/office/officeart/2008/layout/LinedList"/>
    <dgm:cxn modelId="{B86DFFA8-6DB5-445F-9029-003506120336}" srcId="{9D9C0E9A-327C-40DB-A9EB-983EC9E0D98F}" destId="{576AF4D8-6553-49C9-AB70-113AEAD2297A}" srcOrd="3" destOrd="0" parTransId="{A99BBB29-E847-4EB4-A866-A1C81197BC93}" sibTransId="{73C5CE8C-D725-426A-A405-EE38817D8E3F}"/>
    <dgm:cxn modelId="{887C8ED4-9EF6-4909-B003-A1E9E25EB4B5}" srcId="{9D9C0E9A-327C-40DB-A9EB-983EC9E0D98F}" destId="{8AC605D7-4DC6-4738-A7B7-2EA0A168FA3D}" srcOrd="4" destOrd="0" parTransId="{EC538841-E2AC-4DE9-A380-3FB6F3E7702D}" sibTransId="{7BF03C4C-63E2-49A0-8F77-A2791100213F}"/>
    <dgm:cxn modelId="{3C1238D7-02FD-48DD-9DEF-9B3B5CD45701}" srcId="{9D9C0E9A-327C-40DB-A9EB-983EC9E0D98F}" destId="{F71F08AC-C979-43A2-BBF7-CEFD390ACEF9}" srcOrd="2" destOrd="0" parTransId="{4D3079AC-B719-4071-BDFA-70CB56AA3B60}" sibTransId="{888D4E5D-F3E2-4992-AA4F-7521E91E9FE5}"/>
    <dgm:cxn modelId="{108276EF-3C70-4A0E-93BC-CF78CC47F819}" type="presOf" srcId="{F71F08AC-C979-43A2-BBF7-CEFD390ACEF9}" destId="{6882B609-FD89-4C4F-BB21-33FC238338AA}" srcOrd="0" destOrd="0" presId="urn:microsoft.com/office/officeart/2008/layout/LinedList"/>
    <dgm:cxn modelId="{0DD5B2FE-1DC6-45E8-9F85-C38704C09D46}" type="presOf" srcId="{576AF4D8-6553-49C9-AB70-113AEAD2297A}" destId="{2818C2B6-73D6-40DD-966B-D9B4D3DD0740}" srcOrd="0" destOrd="0" presId="urn:microsoft.com/office/officeart/2008/layout/LinedList"/>
    <dgm:cxn modelId="{C089E19C-674E-469E-93DA-AA676B1B98B7}" type="presParOf" srcId="{983EBE8F-2CFB-4918-8A71-8FB6106D1EE5}" destId="{A691DF63-502E-4BFC-80AE-9B9BDC7F7D8A}" srcOrd="0" destOrd="0" presId="urn:microsoft.com/office/officeart/2008/layout/LinedList"/>
    <dgm:cxn modelId="{7FC33B01-667A-47E9-8394-0D3E937686E0}" type="presParOf" srcId="{983EBE8F-2CFB-4918-8A71-8FB6106D1EE5}" destId="{BC44CCF7-D21F-4536-BD93-569304984B0C}" srcOrd="1" destOrd="0" presId="urn:microsoft.com/office/officeart/2008/layout/LinedList"/>
    <dgm:cxn modelId="{9F0C0464-7AE8-4616-B259-CBFCC16DF6A5}" type="presParOf" srcId="{BC44CCF7-D21F-4536-BD93-569304984B0C}" destId="{3D8528E5-FE39-4AE0-A388-F4FB1D641A7F}" srcOrd="0" destOrd="0" presId="urn:microsoft.com/office/officeart/2008/layout/LinedList"/>
    <dgm:cxn modelId="{86B79C11-42F8-4C29-A981-C0E4C52F85B8}" type="presParOf" srcId="{BC44CCF7-D21F-4536-BD93-569304984B0C}" destId="{051091C0-82BD-4277-AFE0-A38ACE8D08AD}" srcOrd="1" destOrd="0" presId="urn:microsoft.com/office/officeart/2008/layout/LinedList"/>
    <dgm:cxn modelId="{6035E1C3-6C83-458E-BDC8-7915BE01D624}" type="presParOf" srcId="{983EBE8F-2CFB-4918-8A71-8FB6106D1EE5}" destId="{EDD43256-336B-4D7B-ABC1-19092AFB857E}" srcOrd="2" destOrd="0" presId="urn:microsoft.com/office/officeart/2008/layout/LinedList"/>
    <dgm:cxn modelId="{3630F25A-D670-461F-8741-F64B56BC7DAF}" type="presParOf" srcId="{983EBE8F-2CFB-4918-8A71-8FB6106D1EE5}" destId="{5DCC9D83-638D-4BD7-A1D4-28A3BAFEDFE2}" srcOrd="3" destOrd="0" presId="urn:microsoft.com/office/officeart/2008/layout/LinedList"/>
    <dgm:cxn modelId="{5C2ECC91-F7A8-4D0F-A15A-552CC9355D70}" type="presParOf" srcId="{5DCC9D83-638D-4BD7-A1D4-28A3BAFEDFE2}" destId="{C05ABB05-A61D-41AE-808F-FD73C8CDBF83}" srcOrd="0" destOrd="0" presId="urn:microsoft.com/office/officeart/2008/layout/LinedList"/>
    <dgm:cxn modelId="{B3032CBD-DB3A-4ABA-9F16-B67A2D48CDCB}" type="presParOf" srcId="{5DCC9D83-638D-4BD7-A1D4-28A3BAFEDFE2}" destId="{E907C291-3C0F-48C7-9F83-AA1C739FF12B}" srcOrd="1" destOrd="0" presId="urn:microsoft.com/office/officeart/2008/layout/LinedList"/>
    <dgm:cxn modelId="{C7F64AFE-C3CC-4986-9634-C65893F3518C}" type="presParOf" srcId="{983EBE8F-2CFB-4918-8A71-8FB6106D1EE5}" destId="{FB12B792-5576-40ED-B650-6655365D9E93}" srcOrd="4" destOrd="0" presId="urn:microsoft.com/office/officeart/2008/layout/LinedList"/>
    <dgm:cxn modelId="{4B2B33D1-DA1F-4298-96BF-53146A7BF338}" type="presParOf" srcId="{983EBE8F-2CFB-4918-8A71-8FB6106D1EE5}" destId="{15DCA0E9-03D8-49DD-899F-607B318B4296}" srcOrd="5" destOrd="0" presId="urn:microsoft.com/office/officeart/2008/layout/LinedList"/>
    <dgm:cxn modelId="{FF9E6520-8AB9-4AA1-85B2-3C49235BBBA6}" type="presParOf" srcId="{15DCA0E9-03D8-49DD-899F-607B318B4296}" destId="{6882B609-FD89-4C4F-BB21-33FC238338AA}" srcOrd="0" destOrd="0" presId="urn:microsoft.com/office/officeart/2008/layout/LinedList"/>
    <dgm:cxn modelId="{429401D2-CA3D-4F74-8D48-B4623A6604DB}" type="presParOf" srcId="{15DCA0E9-03D8-49DD-899F-607B318B4296}" destId="{BD2078F9-59AD-4C0D-8BF5-B22FB93E201A}" srcOrd="1" destOrd="0" presId="urn:microsoft.com/office/officeart/2008/layout/LinedList"/>
    <dgm:cxn modelId="{BE2A6359-6871-49A9-8C38-F686B7B07F53}" type="presParOf" srcId="{983EBE8F-2CFB-4918-8A71-8FB6106D1EE5}" destId="{6E31BAA4-9A5D-45E4-80F8-8A94C3983592}" srcOrd="6" destOrd="0" presId="urn:microsoft.com/office/officeart/2008/layout/LinedList"/>
    <dgm:cxn modelId="{AFA1C8AF-F322-4A07-AF0F-7BC03FB56DAB}" type="presParOf" srcId="{983EBE8F-2CFB-4918-8A71-8FB6106D1EE5}" destId="{B85999F4-BBD8-4D07-A7D9-3A0A72BE7A16}" srcOrd="7" destOrd="0" presId="urn:microsoft.com/office/officeart/2008/layout/LinedList"/>
    <dgm:cxn modelId="{0C258D32-B2D9-46C6-95A0-20946C04F0DA}" type="presParOf" srcId="{B85999F4-BBD8-4D07-A7D9-3A0A72BE7A16}" destId="{2818C2B6-73D6-40DD-966B-D9B4D3DD0740}" srcOrd="0" destOrd="0" presId="urn:microsoft.com/office/officeart/2008/layout/LinedList"/>
    <dgm:cxn modelId="{056ED80B-8EE9-4E4E-B0F7-D50C1B32E6C1}" type="presParOf" srcId="{B85999F4-BBD8-4D07-A7D9-3A0A72BE7A16}" destId="{97A1BFD4-E54D-4D77-93E5-C9F907F70AB8}" srcOrd="1" destOrd="0" presId="urn:microsoft.com/office/officeart/2008/layout/LinedList"/>
    <dgm:cxn modelId="{E610BA82-79A7-4F33-87E4-8C07DF701050}" type="presParOf" srcId="{983EBE8F-2CFB-4918-8A71-8FB6106D1EE5}" destId="{4F10F980-43A1-4FEE-9CC4-E030123014FA}" srcOrd="8" destOrd="0" presId="urn:microsoft.com/office/officeart/2008/layout/LinedList"/>
    <dgm:cxn modelId="{F1A01E2F-2E09-4040-9C03-5595191C0916}" type="presParOf" srcId="{983EBE8F-2CFB-4918-8A71-8FB6106D1EE5}" destId="{8E754A4F-F4F3-4CAD-8862-B40D8AA170AF}" srcOrd="9" destOrd="0" presId="urn:microsoft.com/office/officeart/2008/layout/LinedList"/>
    <dgm:cxn modelId="{4670C672-DD91-41BB-A733-2C17B8C09769}" type="presParOf" srcId="{8E754A4F-F4F3-4CAD-8862-B40D8AA170AF}" destId="{7FA088EA-3559-4FAD-91AB-5E86E02339D7}" srcOrd="0" destOrd="0" presId="urn:microsoft.com/office/officeart/2008/layout/LinedList"/>
    <dgm:cxn modelId="{C8176BF0-C706-4061-9252-5F1E2D44E751}" type="presParOf" srcId="{8E754A4F-F4F3-4CAD-8862-B40D8AA170AF}" destId="{FDD70BF9-C88A-4D13-97D2-1B87D18B593C}" srcOrd="1" destOrd="0" presId="urn:microsoft.com/office/officeart/2008/layout/LinedList"/>
    <dgm:cxn modelId="{B4FE2B97-8644-4642-9802-C30ECA60315A}" type="presParOf" srcId="{983EBE8F-2CFB-4918-8A71-8FB6106D1EE5}" destId="{6D603044-3DED-4CCA-95AE-A58C5D033211}" srcOrd="10" destOrd="0" presId="urn:microsoft.com/office/officeart/2008/layout/LinedList"/>
    <dgm:cxn modelId="{2593ED31-D045-4D4F-A9E5-019830D1E9F4}" type="presParOf" srcId="{983EBE8F-2CFB-4918-8A71-8FB6106D1EE5}" destId="{CF46D7BB-C054-4D92-9704-BE949E3FA94A}" srcOrd="11" destOrd="0" presId="urn:microsoft.com/office/officeart/2008/layout/LinedList"/>
    <dgm:cxn modelId="{8E5C9A1A-697B-43A6-9AD1-F4224E5BCBC4}" type="presParOf" srcId="{CF46D7BB-C054-4D92-9704-BE949E3FA94A}" destId="{55176152-89BD-48F2-8A22-862947A1EE47}" srcOrd="0" destOrd="0" presId="urn:microsoft.com/office/officeart/2008/layout/LinedList"/>
    <dgm:cxn modelId="{0CD30E27-8A24-4A2B-843D-15DE77A06817}" type="presParOf" srcId="{CF46D7BB-C054-4D92-9704-BE949E3FA94A}" destId="{FA119355-A854-4533-A8D1-DB4DF3DCE9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3624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3624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Capítulo 1</a:t>
          </a:r>
          <a:endParaRPr lang="pt-BR" sz="1600" b="1" kern="1200" noProof="0" dirty="0">
            <a:solidFill>
              <a:schemeClr val="tx1"/>
            </a:solidFill>
          </a:endParaRPr>
        </a:p>
      </dsp:txBody>
      <dsp:txXfrm>
        <a:off x="0" y="3624"/>
        <a:ext cx="5036872" cy="641900"/>
      </dsp:txXfrm>
    </dsp:sp>
    <dsp:sp modelId="{9DFD053A-7BF7-4A21-8CED-DF51AFF8521D}">
      <dsp:nvSpPr>
        <dsp:cNvPr id="0" name=""/>
        <dsp:cNvSpPr/>
      </dsp:nvSpPr>
      <dsp:spPr>
        <a:xfrm>
          <a:off x="0" y="645525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6EB9F2-3501-4E7D-AFA2-08D465589A43}">
      <dsp:nvSpPr>
        <dsp:cNvPr id="0" name=""/>
        <dsp:cNvSpPr/>
      </dsp:nvSpPr>
      <dsp:spPr>
        <a:xfrm>
          <a:off x="0" y="645525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Dramaturgia e peça teatra</a:t>
          </a: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645525"/>
        <a:ext cx="5036872" cy="641900"/>
      </dsp:txXfrm>
    </dsp:sp>
    <dsp:sp modelId="{3DCB6411-05ED-40C9-B60C-875A3A0A7CBF}">
      <dsp:nvSpPr>
        <dsp:cNvPr id="0" name=""/>
        <dsp:cNvSpPr/>
      </dsp:nvSpPr>
      <dsp:spPr>
        <a:xfrm>
          <a:off x="0" y="1287426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6B8F14-7E4A-4E84-BC1A-BC1693A4AA34}">
      <dsp:nvSpPr>
        <dsp:cNvPr id="0" name=""/>
        <dsp:cNvSpPr/>
      </dsp:nvSpPr>
      <dsp:spPr>
        <a:xfrm>
          <a:off x="0" y="1287426"/>
          <a:ext cx="5031960" cy="666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Tradução intersemiótica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287426"/>
        <a:ext cx="5031960" cy="666690"/>
      </dsp:txXfrm>
    </dsp:sp>
    <dsp:sp modelId="{B6FD1163-4051-49BD-9126-09328ADB4678}">
      <dsp:nvSpPr>
        <dsp:cNvPr id="0" name=""/>
        <dsp:cNvSpPr/>
      </dsp:nvSpPr>
      <dsp:spPr>
        <a:xfrm>
          <a:off x="0" y="1954117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C939BB-D3D0-499F-803D-1E5D7EE3C824}">
      <dsp:nvSpPr>
        <dsp:cNvPr id="0" name=""/>
        <dsp:cNvSpPr/>
      </dsp:nvSpPr>
      <dsp:spPr>
        <a:xfrm>
          <a:off x="0" y="1954117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criação no teatro – Adaptações: liberdade poética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954117"/>
        <a:ext cx="5036872" cy="641900"/>
      </dsp:txXfrm>
    </dsp:sp>
    <dsp:sp modelId="{BF1F663C-B4A0-4A74-9A84-F0979A0FAB67}">
      <dsp:nvSpPr>
        <dsp:cNvPr id="0" name=""/>
        <dsp:cNvSpPr/>
      </dsp:nvSpPr>
      <dsp:spPr>
        <a:xfrm>
          <a:off x="0" y="2596017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3380FE-C8E0-4142-A61C-2D7E570D20A6}">
      <dsp:nvSpPr>
        <dsp:cNvPr id="0" name=""/>
        <dsp:cNvSpPr/>
      </dsp:nvSpPr>
      <dsp:spPr>
        <a:xfrm>
          <a:off x="0" y="2596017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Teatro – Teatro estudantil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596017"/>
        <a:ext cx="5036872" cy="641900"/>
      </dsp:txXfrm>
    </dsp:sp>
    <dsp:sp modelId="{3C93E00C-2EE8-4C99-96DF-297201A28CDE}">
      <dsp:nvSpPr>
        <dsp:cNvPr id="0" name=""/>
        <dsp:cNvSpPr/>
      </dsp:nvSpPr>
      <dsp:spPr>
        <a:xfrm>
          <a:off x="0" y="3237918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A4760C-4D4D-4F6F-9D8A-9A0878D14487}">
      <dsp:nvSpPr>
        <dsp:cNvPr id="0" name=""/>
        <dsp:cNvSpPr/>
      </dsp:nvSpPr>
      <dsp:spPr>
        <a:xfrm>
          <a:off x="0" y="3237918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Nossos traços – Arte participativa e colaborativa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237918"/>
        <a:ext cx="5036872" cy="641900"/>
      </dsp:txXfrm>
    </dsp:sp>
    <dsp:sp modelId="{AF39DB50-A2B3-4F9E-A13B-62E0B022C4CC}">
      <dsp:nvSpPr>
        <dsp:cNvPr id="0" name=""/>
        <dsp:cNvSpPr/>
      </dsp:nvSpPr>
      <dsp:spPr>
        <a:xfrm>
          <a:off x="0" y="3879819"/>
          <a:ext cx="5036872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30C696-838E-4FC6-BDED-8244888BF020}">
      <dsp:nvSpPr>
        <dsp:cNvPr id="0" name=""/>
        <dsp:cNvSpPr/>
      </dsp:nvSpPr>
      <dsp:spPr>
        <a:xfrm>
          <a:off x="0" y="3879819"/>
          <a:ext cx="5036872" cy="641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Nossos traços – Arte para pensar e transformar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879819"/>
        <a:ext cx="5036872" cy="641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1DF63-502E-4BFC-80AE-9B9BDC7F7D8A}">
      <dsp:nvSpPr>
        <dsp:cNvPr id="0" name=""/>
        <dsp:cNvSpPr/>
      </dsp:nvSpPr>
      <dsp:spPr>
        <a:xfrm>
          <a:off x="0" y="3774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528E5-FE39-4AE0-A388-F4FB1D641A7F}">
      <dsp:nvSpPr>
        <dsp:cNvPr id="0" name=""/>
        <dsp:cNvSpPr/>
      </dsp:nvSpPr>
      <dsp:spPr>
        <a:xfrm>
          <a:off x="0" y="3774"/>
          <a:ext cx="4792823" cy="63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i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Capítulo 2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774"/>
        <a:ext cx="4792823" cy="635298"/>
      </dsp:txXfrm>
    </dsp:sp>
    <dsp:sp modelId="{EDD43256-336B-4D7B-ABC1-19092AFB857E}">
      <dsp:nvSpPr>
        <dsp:cNvPr id="0" name=""/>
        <dsp:cNvSpPr/>
      </dsp:nvSpPr>
      <dsp:spPr>
        <a:xfrm>
          <a:off x="0" y="639073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ABB05-A61D-41AE-808F-FD73C8CDBF83}">
      <dsp:nvSpPr>
        <dsp:cNvPr id="0" name=""/>
        <dsp:cNvSpPr/>
      </dsp:nvSpPr>
      <dsp:spPr>
        <a:xfrm>
          <a:off x="0" y="639073"/>
          <a:ext cx="4788143" cy="814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A dinamização cultural</a:t>
          </a:r>
          <a:endParaRPr lang="pt-BR" sz="1600" b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639073"/>
        <a:ext cx="4788143" cy="814690"/>
      </dsp:txXfrm>
    </dsp:sp>
    <dsp:sp modelId="{FB12B792-5576-40ED-B650-6655365D9E93}">
      <dsp:nvSpPr>
        <dsp:cNvPr id="0" name=""/>
        <dsp:cNvSpPr/>
      </dsp:nvSpPr>
      <dsp:spPr>
        <a:xfrm>
          <a:off x="0" y="1453763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82B609-FD89-4C4F-BB21-33FC238338AA}">
      <dsp:nvSpPr>
        <dsp:cNvPr id="0" name=""/>
        <dsp:cNvSpPr/>
      </dsp:nvSpPr>
      <dsp:spPr>
        <a:xfrm>
          <a:off x="0" y="1453763"/>
          <a:ext cx="4792823" cy="632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Sarau</a:t>
          </a:r>
          <a:endParaRPr lang="pt-BR" sz="1600" b="0" i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1453763"/>
        <a:ext cx="4792823" cy="632664"/>
      </dsp:txXfrm>
    </dsp:sp>
    <dsp:sp modelId="{6E31BAA4-9A5D-45E4-80F8-8A94C3983592}">
      <dsp:nvSpPr>
        <dsp:cNvPr id="0" name=""/>
        <dsp:cNvSpPr/>
      </dsp:nvSpPr>
      <dsp:spPr>
        <a:xfrm>
          <a:off x="0" y="2086427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18C2B6-73D6-40DD-966B-D9B4D3DD0740}">
      <dsp:nvSpPr>
        <dsp:cNvPr id="0" name=""/>
        <dsp:cNvSpPr/>
      </dsp:nvSpPr>
      <dsp:spPr>
        <a:xfrm>
          <a:off x="0" y="2086427"/>
          <a:ext cx="4788143" cy="850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Semana de Arte Moderna</a:t>
          </a:r>
          <a:endParaRPr lang="pt-BR" sz="1600" b="0" i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086427"/>
        <a:ext cx="4788143" cy="850728"/>
      </dsp:txXfrm>
    </dsp:sp>
    <dsp:sp modelId="{4F10F980-43A1-4FEE-9CC4-E030123014FA}">
      <dsp:nvSpPr>
        <dsp:cNvPr id="0" name=""/>
        <dsp:cNvSpPr/>
      </dsp:nvSpPr>
      <dsp:spPr>
        <a:xfrm>
          <a:off x="0" y="2937155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A088EA-3559-4FAD-91AB-5E86E02339D7}">
      <dsp:nvSpPr>
        <dsp:cNvPr id="0" name=""/>
        <dsp:cNvSpPr/>
      </dsp:nvSpPr>
      <dsp:spPr>
        <a:xfrm>
          <a:off x="0" y="2937155"/>
          <a:ext cx="4788143" cy="814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Lugares para encontrar e fazer arte – Pensamento, ação e transformação</a:t>
          </a:r>
          <a:endParaRPr lang="pt-BR" sz="1600" b="0" i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2937155"/>
        <a:ext cx="4788143" cy="814322"/>
      </dsp:txXfrm>
    </dsp:sp>
    <dsp:sp modelId="{6D603044-3DED-4CCA-95AE-A58C5D033211}">
      <dsp:nvSpPr>
        <dsp:cNvPr id="0" name=""/>
        <dsp:cNvSpPr/>
      </dsp:nvSpPr>
      <dsp:spPr>
        <a:xfrm>
          <a:off x="0" y="3751478"/>
          <a:ext cx="4792823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176152-89BD-48F2-8A22-862947A1EE47}">
      <dsp:nvSpPr>
        <dsp:cNvPr id="0" name=""/>
        <dsp:cNvSpPr/>
      </dsp:nvSpPr>
      <dsp:spPr>
        <a:xfrm>
          <a:off x="0" y="3751478"/>
          <a:ext cx="4788143" cy="770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Histórias e identidades culturais – Cada um faz a sua arte!</a:t>
          </a:r>
          <a:endParaRPr lang="pt-BR" sz="1600" b="0" i="0" kern="1200" noProof="0" dirty="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3751478"/>
        <a:ext cx="4788143" cy="770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AA537-8141-4672-BEDA-B33592DC5019}" type="datetimeFigureOut">
              <a:rPr lang="pt-BR" smtClean="0"/>
              <a:t>22/06/2023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720DB-F001-4A7F-B1AE-E369E3CC8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46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1350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9508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30639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707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060289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0505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5099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253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398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3573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6027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422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8565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820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7601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130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FC873-72E5-46FC-B4FF-BDB0DD4463B9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COMPONENTE | 9º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>
            <a:extLst>
              <a:ext uri="{FF2B5EF4-FFF2-40B4-BE49-F238E27FC236}">
                <a16:creationId xmlns:a16="http://schemas.microsoft.com/office/drawing/2014/main" id="{264B994A-F034-DD2E-F979-4586DEB65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C4646C8-3366-8D16-8216-71CD87F9F6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</a:extLst>
          </a:blip>
          <a:srcRect l="7985" r="19735" b="-1"/>
          <a:stretch/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E9E7A2C-CEC8-8DF8-B046-E7890FDF95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12648" y="557783"/>
            <a:ext cx="4014770" cy="3130807"/>
          </a:xfrm>
        </p:spPr>
        <p:txBody>
          <a:bodyPr>
            <a:normAutofit/>
          </a:bodyPr>
          <a:lstStyle/>
          <a:p>
            <a:pPr algn="l"/>
            <a:r>
              <a:rPr lang="pt-BR" sz="1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ARTE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85C0A55A-543B-5D00-F544-386EFCB29C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612648" y="3902206"/>
            <a:ext cx="4014770" cy="2240529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pt-B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pt-BR" sz="2000" u="sng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pt-B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  <a:p>
            <a:pPr algn="l">
              <a:lnSpc>
                <a:spcPct val="110000"/>
              </a:lnSpc>
            </a:pPr>
            <a:r>
              <a:rPr lang="pt-B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APOIO PARA AULAS E ESTUDOS</a:t>
            </a:r>
          </a:p>
        </p:txBody>
      </p:sp>
    </p:spTree>
    <p:extLst>
      <p:ext uri="{BB962C8B-B14F-4D97-AF65-F5344CB8AC3E}">
        <p14:creationId xmlns:p14="http://schemas.microsoft.com/office/powerpoint/2010/main" val="3586398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EFD877CE-0457-E12A-EED3-CDD014A6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65" y="3286374"/>
            <a:ext cx="5826935" cy="322238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Nossos traços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Arte participativa e colaborativa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463275" y="1561496"/>
            <a:ext cx="5632725" cy="220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Ao propor uma </a:t>
            </a:r>
            <a:r>
              <a:rPr lang="pt-B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instalação artística </a:t>
            </a: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determinado lugar, é possível citar como exemplo a </a:t>
            </a:r>
            <a:r>
              <a:rPr lang="pt-BR" b="1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site-specific art </a:t>
            </a: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(arte feita para um lugar específico,  em português). Nesse tipo de proposta artística, o ambiente natural ou o espaço arquitetônico sempre é estudado antes de se apresentarem os projetos e a obra</a:t>
            </a:r>
            <a:endParaRPr lang="pt-B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-226327" y="5723957"/>
            <a:ext cx="6435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pessoas fazendo desenho livre em paredes,</a:t>
            </a:r>
          </a:p>
          <a:p>
            <a:pPr algn="r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Nova York (Estados Unidos), 2014.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C9AC96AA-F9C4-2866-4A83-CBE37EB4C434}"/>
              </a:ext>
            </a:extLst>
          </p:cNvPr>
          <p:cNvSpPr txBox="1">
            <a:spLocks/>
          </p:cNvSpPr>
          <p:nvPr/>
        </p:nvSpPr>
        <p:spPr>
          <a:xfrm>
            <a:off x="463275" y="3768254"/>
            <a:ext cx="5632725" cy="175568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C4E70"/>
              </a:buClr>
              <a:buSzTx/>
              <a:buFont typeface="Avenir Next LT Pro" panose="020B0504020202020204" pitchFamily="34" charset="0"/>
              <a:buNone/>
              <a:tabLst/>
              <a:defRPr/>
            </a:pP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 </a:t>
            </a:r>
            <a:r>
              <a:rPr kumimoji="0" lang="pt-BR" sz="18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instalação artística</a:t>
            </a: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uma forma de produção de arte contemporânea, o artista executa sua proposta de criar um ambiente para que o público o visite e viva experiências sensoriais – em alguns casos, os visitantes podem interagir com a obra.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2C251FC-B3B0-57C3-99E6-1421811C38E9}"/>
              </a:ext>
            </a:extLst>
          </p:cNvPr>
          <p:cNvSpPr txBox="1">
            <a:spLocks/>
          </p:cNvSpPr>
          <p:nvPr/>
        </p:nvSpPr>
        <p:spPr>
          <a:xfrm>
            <a:off x="6365065" y="1186429"/>
            <a:ext cx="5476240" cy="170779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C4E70"/>
              </a:buClr>
              <a:buSzTx/>
              <a:buFont typeface="Avenir Next LT Pro" panose="020B0504020202020204" pitchFamily="34" charset="0"/>
              <a:buNone/>
              <a:tabLst/>
              <a:defRPr/>
            </a:pP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</a:t>
            </a: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site-specific art </a:t>
            </a: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há todo um planejamento para que a arte aconteça, de modo que os artistas criam com base no cálculo das dimensões do lugar, na quantidade de materialidade a ser usada e no trânsito das pessoas,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BCDBA4-DCD1-AEF6-B410-7ACB6E34098C}"/>
              </a:ext>
            </a:extLst>
          </p:cNvPr>
          <p:cNvSpPr txBox="1"/>
          <p:nvPr/>
        </p:nvSpPr>
        <p:spPr>
          <a:xfrm>
            <a:off x="10220785" y="3055723"/>
            <a:ext cx="19659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LHB PHOTO/ALAMY/FOTOARENA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5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Nossos traços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Arte para pensar e transformar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5399445" y="1557458"/>
            <a:ext cx="6315035" cy="4644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2018, dentro da galeria do Tate Modern (Museu de Arte Moderna que fica em Londres), Tania Bruguera cobriu, com ajuda de outros profissionais, todo o piso desse espaço com uma tinta sensível ao calor. Depois, as pessoas foram convidadas a usar o calor do próprio corpo para tocar no piso e revelar, assim, um retrato oculto de um jovem chamado Yousef, que deixou o seu país, a Síria, por causa da guerra e passou a viver em Londres como pessoa refugiada.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 essa ação, a artista tinha o intuito de provocar as pessoas a refletir sobre sentimentos de solidariedade e empatia, motivada pelo fato de a sociedade em geral não estar devidamente atenta à situação e às dificuldades de pessoas como Yousef nem aparentemente disposta a ouvi-las, ajudá-las e acolhê-las.</a:t>
            </a:r>
            <a:endParaRPr lang="pt-B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564574" y="5228144"/>
            <a:ext cx="44138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pessoa tocando o piso e ativando-o com o calor das mãos, na proposta de arte  participativa de Tania Bruguera. Tate Modern, Londres (Inglaterra), 2018.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BCDBA4-DCD1-AEF6-B410-7ACB6E34098C}"/>
              </a:ext>
            </a:extLst>
          </p:cNvPr>
          <p:cNvSpPr txBox="1"/>
          <p:nvPr/>
        </p:nvSpPr>
        <p:spPr>
          <a:xfrm>
            <a:off x="54640" y="1557458"/>
            <a:ext cx="24808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STEPHEN CHUNG/ALAMY/FOTOARENA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77F9A66-D132-00FC-DFE6-C0763D75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147"/>
            <a:ext cx="5071050" cy="33595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192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DC6F65E0-F651-13F5-8835-9BAECF0D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76"/>
            <a:ext cx="12192000" cy="6875856"/>
          </a:xfrm>
          <a:prstGeom prst="rect">
            <a:avLst/>
          </a:prstGeom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A056FF-7CF2-B2FA-2B90-FDF441700C0A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303698-E2DF-1E10-7880-4ADC30572502}"/>
              </a:ext>
            </a:extLst>
          </p:cNvPr>
          <p:cNvSpPr txBox="1"/>
          <p:nvPr/>
        </p:nvSpPr>
        <p:spPr>
          <a:xfrm>
            <a:off x="7213600" y="4918167"/>
            <a:ext cx="4368800" cy="130380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Identidade e pertencimento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painel criado com </a:t>
            </a:r>
            <a:r>
              <a:rPr lang="pt-BR" sz="16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spray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sobre estêncil (molde vazado) pelos estudantes da Escola Estadual Paulo  Kobayashi, em São Paulo (SP), no projeto Identidade Coletiva Cultural, realizado em 2016.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2F90D3-19B5-2AB0-0D29-1752873992CE}"/>
              </a:ext>
            </a:extLst>
          </p:cNvPr>
          <p:cNvSpPr txBox="1"/>
          <p:nvPr/>
        </p:nvSpPr>
        <p:spPr>
          <a:xfrm rot="16200000">
            <a:off x="-1117552" y="1732232"/>
            <a:ext cx="2705738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800" i="0" u="none" strike="noStrike" baseline="0" dirty="0">
                <a:latin typeface="HelveticaLTStd-BoldCond"/>
              </a:rPr>
              <a:t>PACIFIC PRESS/ALAMY/FOTOARENA – COURTESY</a:t>
            </a:r>
          </a:p>
          <a:p>
            <a:r>
              <a:rPr lang="en-US" sz="800" i="0" u="none" strike="noStrike" baseline="0" dirty="0">
                <a:latin typeface="HelveticaLTStd-BoldCond"/>
              </a:rPr>
              <a:t>THE ARTIST AND FOKSAL GALLERY FOUNDATION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06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Lugares para encontrar e fazer arte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539612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dinamização cultural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609599" y="1488171"/>
            <a:ext cx="5303521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Como ocorrem as ações culturais na região onde você mora? Em quais espaços elas podem ser realizadas? Existem equipamentos culturais como teatros, museus e cinemas? Há eventos como mostras, saraus e festivais? Quando se pensa em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dinamização cultural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essas perguntas são importantes, pois permitem pesquisar e identificar os lugares onde a arte e a cultura podem ser apreciadas, praticadas e cultivadas.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6155794" y="5622349"/>
            <a:ext cx="5902786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da dinamizadora cultural paulista Raquel Pereira</a:t>
            </a:r>
          </a:p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(1971-) </a:t>
            </a:r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Sarau na Galeria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em Suzano (SP), 2022.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>
            <a:off x="9854283" y="1211522"/>
            <a:ext cx="22836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MATEUS DO VAL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2B0E9D7-300E-032D-91B1-5EBEC7C1F57E}"/>
              </a:ext>
            </a:extLst>
          </p:cNvPr>
          <p:cNvSpPr txBox="1">
            <a:spLocks/>
          </p:cNvSpPr>
          <p:nvPr/>
        </p:nvSpPr>
        <p:spPr>
          <a:xfrm>
            <a:off x="609599" y="4439084"/>
            <a:ext cx="5232401" cy="1686614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C4E70"/>
              </a:buClr>
              <a:buSzTx/>
              <a:buFont typeface="Avenir Next LT Pro" panose="020B0504020202020204" pitchFamily="34" charset="0"/>
              <a:buNone/>
              <a:tabLst/>
              <a:defRPr/>
            </a:pP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</a:t>
            </a:r>
            <a:r>
              <a:rPr kumimoji="0" lang="pt-BR" sz="18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dinamização cultural </a:t>
            </a: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a ação de uma pessoa, ou de grupos organizados, que propõe mobilizar, motivar e produzir eventos artísticos e culturais coletivos, como mostras, saraus, festivais e outros.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7EEBFA-8D81-BBF1-CB76-678B3317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274" y="1442298"/>
            <a:ext cx="6005726" cy="412745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30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Lugares para encontrar e fazer arte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539612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Sarau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7274561" y="1507919"/>
            <a:ext cx="43078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proposta de muitos artistas é estar onde o público está. É por isso que, com frequência, muitos deles participam de eventos como os saraus, que promovem acesso cultural em várias comunidades do país. A palavra “sarau” tem origem no termo em latim </a:t>
            </a:r>
            <a:r>
              <a:rPr lang="pt-BR" sz="18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seranus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que se refere a “serão”, ou seja, uma atividade a ser realizada em período noturno. Na atualidade, esse evento pode acontecer em muitos momentos e em diversos lugares. Cada sarau pode ter a sua proposta, com foco em temas ou linguagens específicos.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531352" y="5771684"/>
            <a:ext cx="5902786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da cantora Dami Alves se apresentando no </a:t>
            </a:r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Sarau na</a:t>
            </a:r>
          </a:p>
          <a:p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Galeria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em Suzano (SP), 2022.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>
            <a:off x="-52949" y="1398892"/>
            <a:ext cx="10575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MATEUS DO VAL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264A9EE-1D4B-A21D-6C7F-C5762EFC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0" y="1614336"/>
            <a:ext cx="6974030" cy="41276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14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F1C49DD-44FB-BEB8-B088-D08A874C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261" y="1011507"/>
            <a:ext cx="4057739" cy="55208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Lugares para encontrar e fazer arte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539612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Semana de Arte Moderna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568960" y="1630965"/>
            <a:ext cx="7099564" cy="373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ano de 1922 é celebrado por artistas brasileiros como um marco na história. No período das festividades do centenário da Independência do Brasil, um grupo se reuniu e organizou um evento chamado Semana de Arte Moderna. Havia uma intenção poética naquela data, pois o país teria, com aquele evento, uma “segunda independência”. 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proposta era ousada. A ideia de independência indicava que se celebraria uma arte nova, em oposição à arte predominante no país. Como traziam novidades e rompiam com as normas predominantes daquele período, houve vaias e críticas negativas às manifestações artísticas no evento, que ficou conhecido como a Semana de Arte Moderna de 1922.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3208121" y="5674518"/>
            <a:ext cx="4693272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pPr algn="r"/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 do catálogo da Semana de Arte Moderna,</a:t>
            </a:r>
          </a:p>
          <a:p>
            <a:pPr algn="r"/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produzida pelo pintor carioca Di Cavalcanti.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>
            <a:off x="8713283" y="764283"/>
            <a:ext cx="39333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 CAVALCANTI.INSTITUTO HISTÓRICO E GEOGRÁFICO, RIO DE JANEIRO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01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DE98F33-3646-79A8-EBC3-FBFF2222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30" y="3569137"/>
            <a:ext cx="6033770" cy="2377117"/>
          </a:xfrm>
          <a:prstGeom prst="rect">
            <a:avLst/>
          </a:prstGeom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Lugares para encontrar e fazer arte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539612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Pensamento, ação e transformação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509270" y="1511670"/>
            <a:ext cx="11338560" cy="220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Abdias do Nascimento criou, com outros artistas, o grupo Teatro Experimental do Negro (TEN), por meio do qual propôs a reflexão e a ruptura de ideias estereotipadas e preconceituosas sobre a atuação de atores e atrizes negros no teatro, no cinema e na televisão. Com suas peças, colocou nos palcos uma dramaturgia com foco na cultura e na dinamização da experiência do povo negro no Brasil.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Abdias interveio na realidade e, com suas ações, transformou o teatro brasileiro e mundial. Além de influenciar, foi influenciado pela cultura africana e pelo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ativismo cultural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 também social, mostrando a força de sua descendência e ancestralidade.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6137910" y="5932149"/>
            <a:ext cx="4664710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Mural com rostos de personalidades, como Abdias do Nascimento, em Mesquita (RJ).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 rot="16200000">
            <a:off x="5250074" y="4127731"/>
            <a:ext cx="15519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RENATO ASSIS/FOTOARENA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8968F1-3284-B12E-6DD1-4E3A737441E4}"/>
              </a:ext>
            </a:extLst>
          </p:cNvPr>
          <p:cNvSpPr txBox="1"/>
          <p:nvPr/>
        </p:nvSpPr>
        <p:spPr>
          <a:xfrm>
            <a:off x="564515" y="3741150"/>
            <a:ext cx="5023485" cy="22067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C4E70"/>
              </a:buClr>
              <a:buSzTx/>
              <a:buFont typeface="Avenir Next LT Pro" panose="020B0504020202020204" pitchFamily="34" charset="0"/>
              <a:buNone/>
              <a:tabLst/>
              <a:defRPr/>
            </a:pPr>
            <a:r>
              <a:rPr kumimoji="0" lang="pt-BR" sz="18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Ativismo cultural </a:t>
            </a: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 a ação de uma pessoa, ou de grupos organizados, na defesa e difusão de uma ou mais culturas. Propõe mobilizar a sociedade para abrir espaços para eventos e debates a fim de discutir sobre situações socioculturais, formação de grupos e como mobilizar acontecimentos artísticos e culturais.</a:t>
            </a:r>
          </a:p>
        </p:txBody>
      </p:sp>
    </p:spTree>
    <p:extLst>
      <p:ext uri="{BB962C8B-B14F-4D97-AF65-F5344CB8AC3E}">
        <p14:creationId xmlns:p14="http://schemas.microsoft.com/office/powerpoint/2010/main" val="251165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EE2B28A-D9D8-7F61-459D-3BF14BD5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887"/>
            <a:ext cx="6421120" cy="442786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Histórias e identidades culturais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1" y="930815"/>
            <a:ext cx="3627120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Cada um faz a sua arte!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6705600" y="1053172"/>
            <a:ext cx="514222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dinâmica entre aquilo que é único e aquilo que é partilhado constitui a identidade cultural. A arte na escola tem um papel importante na formação da identidade cultural, pois, além de proporcionar acesso a múltiplos repertórios, desenvolve a expressividade pessoal e coletiva. Por meio das experiências artísticas, as pessoas desenvolvem habilidades e adquirem uma identidade característica na expressão com o corpo, com os gestos, com a voz, bem como por meio de imagens e sons. Assim se constrói uma relação com o mundo, que ultrapassa padrões estéticos e amplia as possibilidades de escolha e a vivência de experiências significativas.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6766487" y="5546621"/>
            <a:ext cx="5142229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Alunos do projeto Teatro Escola, pioneiro na formação artística de jovens afrodescendentes e afro-indígenas, em Salvador (BA), 2018.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>
            <a:off x="0" y="1859937"/>
            <a:ext cx="15519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RENATO ASSIS/FOTOARENA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8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6968F598-A68E-74B8-D812-DA648A793844}"/>
              </a:ext>
            </a:extLst>
          </p:cNvPr>
          <p:cNvSpPr txBox="1">
            <a:spLocks/>
          </p:cNvSpPr>
          <p:nvPr/>
        </p:nvSpPr>
        <p:spPr>
          <a:xfrm>
            <a:off x="765051" y="382385"/>
            <a:ext cx="7339858" cy="653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UNIDADE 4</a:t>
            </a:r>
          </a:p>
        </p:txBody>
      </p:sp>
      <p:sp>
        <p:nvSpPr>
          <p:cNvPr id="19" name="Espaço Reservado para Rodapé 3">
            <a:extLst>
              <a:ext uri="{FF2B5EF4-FFF2-40B4-BE49-F238E27FC236}">
                <a16:creationId xmlns:a16="http://schemas.microsoft.com/office/drawing/2014/main" id="{D45DA014-24B4-898E-B0F1-FA0A98D8A93B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20" name="Espaço Reservado para Número de Slide 4">
            <a:extLst>
              <a:ext uri="{FF2B5EF4-FFF2-40B4-BE49-F238E27FC236}">
                <a16:creationId xmlns:a16="http://schemas.microsoft.com/office/drawing/2014/main" id="{D4820357-96C7-52C0-99B9-818D651460F9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2" name="Espaço Reservado para Conteúdo 2">
            <a:extLst>
              <a:ext uri="{FF2B5EF4-FFF2-40B4-BE49-F238E27FC236}">
                <a16:creationId xmlns:a16="http://schemas.microsoft.com/office/drawing/2014/main" id="{27D3E82E-F5EF-A1B6-934D-1C66BA7FA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857016"/>
              </p:ext>
            </p:extLst>
          </p:nvPr>
        </p:nvGraphicFramePr>
        <p:xfrm>
          <a:off x="886408" y="1268965"/>
          <a:ext cx="5036872" cy="452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Espaço Reservado para Conteúdo 2">
            <a:extLst>
              <a:ext uri="{FF2B5EF4-FFF2-40B4-BE49-F238E27FC236}">
                <a16:creationId xmlns:a16="http://schemas.microsoft.com/office/drawing/2014/main" id="{C2E3B57A-FD78-C306-43F8-200340F334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139369"/>
              </p:ext>
            </p:extLst>
          </p:nvPr>
        </p:nvGraphicFramePr>
        <p:xfrm>
          <a:off x="6268722" y="1268965"/>
          <a:ext cx="4792824" cy="452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535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DB4960DE-0080-05DF-FC49-A7EE956B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3680"/>
          </a:xfrm>
          <a:prstGeom prst="rect">
            <a:avLst/>
          </a:prstGeom>
        </p:spPr>
      </p:pic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A056FF-7CF2-B2FA-2B90-FDF441700C0A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303698-E2DF-1E10-7880-4ADC30572502}"/>
              </a:ext>
            </a:extLst>
          </p:cNvPr>
          <p:cNvSpPr txBox="1"/>
          <p:nvPr/>
        </p:nvSpPr>
        <p:spPr>
          <a:xfrm>
            <a:off x="7305040" y="4273009"/>
            <a:ext cx="4277360" cy="18038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Congresso dos desenhistas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(2015), criado em Turim (Itália) pelo artista polonês Pawel Althamer (1967-), foi uma  proposição aberta a todas as pessoas, que estavam convidadas a desenhar livremente nas paredes usando tinta, carvão, colagem ou empregando outras técnicas e materialidades.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2F90D3-19B5-2AB0-0D29-1752873992CE}"/>
              </a:ext>
            </a:extLst>
          </p:cNvPr>
          <p:cNvSpPr txBox="1"/>
          <p:nvPr/>
        </p:nvSpPr>
        <p:spPr>
          <a:xfrm rot="16200000">
            <a:off x="-1644880" y="1270944"/>
            <a:ext cx="3628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0" u="none" strike="noStrike" baseline="0" dirty="0">
                <a:solidFill>
                  <a:schemeClr val="bg1"/>
                </a:solidFill>
                <a:latin typeface="HelveticaLTStd-BoldCond"/>
              </a:rPr>
              <a:t>PACIFIC PRESS/ALAMY/FOTOARENA – COURTESY</a:t>
            </a:r>
          </a:p>
          <a:p>
            <a:r>
              <a:rPr lang="en-US" sz="800" i="0" u="none" strike="noStrike" baseline="0" dirty="0">
                <a:solidFill>
                  <a:schemeClr val="bg1"/>
                </a:solidFill>
                <a:latin typeface="HelveticaLTStd-BoldCond"/>
              </a:rPr>
              <a:t>THE ARTIST AND FOKSAL GALLERY FOUNDATION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0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A criação no teatro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Dramaturgia e peça teatral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609598" y="1488171"/>
            <a:ext cx="655320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arte de elaborar textos para o teatro é chamada de dramaturgia. O autor dramaturgo deixa pistas no texto para que outros artistas possam encenar e criar na linguagem do teatro.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a criação de uma peça teatral, há muitos detalhes a serem planejados. Fazer teatro requer pensar em muitas coisas! E o detalhe que fundamenta tudo é o texto dramático, que apresenta a história a ser contada, bem como suas ideias e mensagens.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peça teatral pode começar com base em textos  escritos e ideias que, aos poucos, vão ocupando o pensamento criativo a respeito de cenários, figurinos, falas, expressões corporais, efeitos de luz e som e outros elementos da linguagem teatral.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7543100" y="5510768"/>
            <a:ext cx="4415220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montagem da peça </a:t>
            </a:r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incrível viagem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 Doc Comparato, em que as personagens Dona Nuvem e Brisa dialogam.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>
            <a:off x="10134600" y="1291749"/>
            <a:ext cx="20574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XICÂ G. LIMA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C05F1F6-0C72-7B9C-CFD7-4EBF1265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100" y="1525861"/>
            <a:ext cx="4648899" cy="394494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730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A criação no teatro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Dramaturgia e peça teatral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2551547" y="1513840"/>
            <a:ext cx="7405253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Trecho do texto da peça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incrível viagem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de Doc Comparato.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5399D65-ED4B-B4AB-3A1A-03252E14C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0" y="1959961"/>
            <a:ext cx="7818120" cy="417558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03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A criação no teatro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Tradução intersemiótica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5130798" y="1358533"/>
            <a:ext cx="6553202" cy="34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“Ser ou não ser, eis a questão” é uma fala muito conhecida de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Hamlet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obra do poeta, ator e dramaturgo inglês William Shakespeare (1564-1616).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história é repleta de dúvidas e indagações sobre a brevidade da vida e a maldade no mundo. Assim como em outras obras de William Shakespeare, cuja temática central é atemporal, essa peça ganha, anualmente, montagens teatrais em todo o mundo. Embora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Hamlet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tenha sido criada para a linguagem teatral, essa obra já recebeu muitas interpretações, inclusive com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traduções intersemióticas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produções em outras linguagens, como no cartum e na escultura.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471971-4B97-BA4A-1B7F-D3AE0D96E24C}"/>
              </a:ext>
            </a:extLst>
          </p:cNvPr>
          <p:cNvSpPr txBox="1"/>
          <p:nvPr/>
        </p:nvSpPr>
        <p:spPr>
          <a:xfrm>
            <a:off x="609600" y="3608815"/>
            <a:ext cx="4415220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>
            <a:spAutoFit/>
          </a:bodyPr>
          <a:lstStyle/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Cartum de Luli Penna (1965-) sobre cena da</a:t>
            </a:r>
          </a:p>
          <a:p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peça </a:t>
            </a:r>
            <a:r>
              <a:rPr lang="pt-B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Hamlet</a:t>
            </a: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D4198D4-3A7F-3E6F-1DBA-6182815452BF}"/>
              </a:ext>
            </a:extLst>
          </p:cNvPr>
          <p:cNvSpPr txBox="1"/>
          <p:nvPr/>
        </p:nvSpPr>
        <p:spPr>
          <a:xfrm rot="16200000">
            <a:off x="85032" y="1756739"/>
            <a:ext cx="8334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LULI PENNA</a:t>
            </a:r>
            <a:endParaRPr lang="pt-B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79DDE9B-EB38-4FED-01D3-A58665500696}"/>
              </a:ext>
            </a:extLst>
          </p:cNvPr>
          <p:cNvSpPr txBox="1">
            <a:spLocks/>
          </p:cNvSpPr>
          <p:nvPr/>
        </p:nvSpPr>
        <p:spPr>
          <a:xfrm>
            <a:off x="5130798" y="4822141"/>
            <a:ext cx="6553202" cy="1510727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EC4E70"/>
              </a:buClr>
              <a:buSzTx/>
              <a:buFont typeface="Avenir Next LT Pro" panose="020B0504020202020204" pitchFamily="34" charset="0"/>
              <a:buNone/>
              <a:tabLst/>
              <a:defRPr/>
            </a:pP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</a:t>
            </a:r>
            <a:r>
              <a:rPr kumimoji="0" lang="pt-BR" sz="1800" b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traduções intersemióticas</a:t>
            </a:r>
            <a:r>
              <a:rPr kumimoji="0" lang="pt-BR" sz="180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acontecem quando sistemas simbólicos, signos e elementos que compõem uma obra em uma linguagem são transpostos, adaptados e ressignificados para a produção em outras linguagens.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ED7FD87-5AF6-262A-D241-8826A7F1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33386"/>
            <a:ext cx="4147294" cy="205510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2E0C1CA-D016-0A8B-EBEB-F16DF6EB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32150"/>
            <a:ext cx="3031074" cy="196387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3661604" y="4695276"/>
            <a:ext cx="12822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Escultura de Hamlet, em</a:t>
            </a:r>
          </a:p>
          <a:p>
            <a:pPr algn="l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Stratford-Upon-Avon (Inglaterra).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3494A4-B3FB-640F-7DE8-2DB3C680A237}"/>
              </a:ext>
            </a:extLst>
          </p:cNvPr>
          <p:cNvSpPr txBox="1"/>
          <p:nvPr/>
        </p:nvSpPr>
        <p:spPr>
          <a:xfrm rot="16200000">
            <a:off x="-383712" y="4853244"/>
            <a:ext cx="17293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F2F2E"/>
                </a:solidFill>
                <a:latin typeface="HelveticaLTStd-Cond"/>
              </a:rPr>
              <a:t>JACK TAYLOR/GETTY IMAGES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2346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A criação no teatro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Adaptações: liberdade poética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463275" y="1721174"/>
            <a:ext cx="6333765" cy="403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Criar adaptações está longe de ser algo novo na história da humanidade. Desde sempre, o ser humano teve de se adaptar para viver em locais diferentes, fazer transformações e intervir na vida e na natureza, o que faz da adaptação um fator recorrente da cultura humana.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peça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Hamelete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um cordel, do Grupo Careta Companhia Teatral, explorou a estética da literatura de cordel, dos contos de tradição oral e da cultura nordestina. Outro exemplo de adaptação de Hamlet foi realizado pela trupe Cia. Vagalum Tum Tum. Na linguagem divertida dos palhaços, foi criado o espetáculo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príncipe da Dinamarca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com figurinos, maquiagem e cenários inspirados na arte circense da palhaçaria.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7066437" y="5825837"/>
            <a:ext cx="4621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do ator Luizinho Beltrame na peça </a:t>
            </a:r>
            <a:r>
              <a:rPr lang="pt-BR" sz="1600" b="1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Hamelete, o cordel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3494A4-B3FB-640F-7DE8-2DB3C680A237}"/>
              </a:ext>
            </a:extLst>
          </p:cNvPr>
          <p:cNvSpPr txBox="1"/>
          <p:nvPr/>
        </p:nvSpPr>
        <p:spPr>
          <a:xfrm>
            <a:off x="11112981" y="552265"/>
            <a:ext cx="10790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  <a:latin typeface="HelveticaLTStd-Cond"/>
              </a:rPr>
              <a:t>LÍVIA SIMARDI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5C14E3-2974-8B84-6EBA-67BC6015F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565" y="767709"/>
            <a:ext cx="5047612" cy="50581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14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Teatro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Teatro estudantil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463275" y="1586754"/>
            <a:ext cx="5632725" cy="4644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Cada grupo de teatro tem seu processo de criação e suas escolhas estéticas e poéticas. A imagem acima reproduz uma cena do espetáculo teatral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bobo do rei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(2009), da Cia. Vagalum Tum Tum, livre adaptação da peça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Rei Lear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escrita em 1605-1606 por William Shakespeare. Essa trupe de atores dedicados à pesquisa e à criação de arte com base na linguagem do palhaço compõe-se de palhaços, músicos, cenários, atores e atrizes com roupas engraçadas. A personagem em forma de palhaço ou palhaça pode nos fazer rir até de coisas trágicas.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 projeto de teatro pode ser um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processo colaborativo de trabalho</a:t>
            </a: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isto é, em que tudo é conversado e decidido em conjunto.</a:t>
            </a:r>
            <a:endParaRPr lang="pt-BR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6334355" y="5342410"/>
            <a:ext cx="5857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do espetáculo teatral </a:t>
            </a:r>
            <a:r>
              <a:rPr lang="pt-BR" sz="1600" b="1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 bobo do rei 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(2009), da Cia. Vagalum Tum Tum, de São Paulo (SP).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3494A4-B3FB-640F-7DE8-2DB3C680A237}"/>
              </a:ext>
            </a:extLst>
          </p:cNvPr>
          <p:cNvSpPr txBox="1"/>
          <p:nvPr/>
        </p:nvSpPr>
        <p:spPr>
          <a:xfrm>
            <a:off x="10206282" y="1478459"/>
            <a:ext cx="19857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F2F2E"/>
                </a:solidFill>
                <a:latin typeface="HelveticaLTStd-Cond"/>
              </a:rPr>
              <a:t>CIA. VAGALUM TUM TUM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BD4A4BC-CAFB-DC7B-42BC-CFC93BC0E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720" y="1706658"/>
            <a:ext cx="5772280" cy="35736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67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3">
            <a:extLst>
              <a:ext uri="{FF2B5EF4-FFF2-40B4-BE49-F238E27FC236}">
                <a16:creationId xmlns:a16="http://schemas.microsoft.com/office/drawing/2014/main" id="{6EF8C503-A216-C449-E1DB-A7C29B8C2E54}"/>
              </a:ext>
            </a:extLst>
          </p:cNvPr>
          <p:cNvSpPr txBox="1">
            <a:spLocks/>
          </p:cNvSpPr>
          <p:nvPr/>
        </p:nvSpPr>
        <p:spPr>
          <a:xfrm>
            <a:off x="0" y="6508755"/>
            <a:ext cx="121920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ARTE | 9</a:t>
            </a:r>
            <a:r>
              <a:rPr lang="en-US" sz="1100" u="sng" spc="0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kumimoji="0" lang="pt-BR" sz="1100" b="0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ANO</a:t>
            </a: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1E7BCA61-CE44-31D0-2CD8-EA886B1D04CF}"/>
              </a:ext>
            </a:extLst>
          </p:cNvPr>
          <p:cNvSpPr txBox="1">
            <a:spLocks/>
          </p:cNvSpPr>
          <p:nvPr/>
        </p:nvSpPr>
        <p:spPr>
          <a:xfrm>
            <a:off x="10134600" y="6508755"/>
            <a:ext cx="1447800" cy="365125"/>
          </a:xfrm>
          <a:prstGeom prst="rect">
            <a:avLst/>
          </a:prstGeom>
          <a:solidFill>
            <a:schemeClr val="accent1"/>
          </a:solidFill>
          <a:ln w="19050" cap="rnd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46F3F-274D-499B-ABBE-824EB4ABDC3D}" type="slidenum">
              <a:rPr kumimoji="0" lang="pt-BR" sz="1100" b="0" i="0" u="none" strike="noStrike" kern="1200" cap="all" spc="0" normalizeH="0" noProof="0" smtClean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100" b="0" i="0" u="none" strike="noStrike" kern="1200" cap="all" spc="0" normalizeH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95E5E4-8629-488C-1310-B6182EB8960D}"/>
              </a:ext>
            </a:extLst>
          </p:cNvPr>
          <p:cNvSpPr txBox="1"/>
          <p:nvPr/>
        </p:nvSpPr>
        <p:spPr>
          <a:xfrm>
            <a:off x="9596681" y="-1975"/>
            <a:ext cx="1985719" cy="261610"/>
          </a:xfrm>
          <a:prstGeom prst="rect">
            <a:avLst/>
          </a:prstGeom>
          <a:solidFill>
            <a:srgbClr val="90C22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UNIDADE 4 | CAPÍTULO 1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3389338-BEDB-4D23-EFC3-189B6756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715"/>
            <a:ext cx="10972800" cy="757376"/>
          </a:xfrm>
        </p:spPr>
        <p:txBody>
          <a:bodyPr>
            <a:normAutofit/>
          </a:bodyPr>
          <a:lstStyle/>
          <a:p>
            <a:r>
              <a:rPr kumimoji="0" lang="pt-BR" sz="36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Nossos traços</a:t>
            </a:r>
            <a:endParaRPr lang="pt-BR" sz="3600" dirty="0">
              <a:solidFill>
                <a:schemeClr val="accent2"/>
              </a:solidFill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08F3DB-E45E-7BAF-764B-F402876BBEC9}"/>
              </a:ext>
            </a:extLst>
          </p:cNvPr>
          <p:cNvSpPr txBox="1">
            <a:spLocks/>
          </p:cNvSpPr>
          <p:nvPr/>
        </p:nvSpPr>
        <p:spPr>
          <a:xfrm>
            <a:off x="609600" y="930815"/>
            <a:ext cx="6818747" cy="6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C4E70"/>
              </a:buClr>
            </a:pPr>
            <a:r>
              <a:rPr lang="pt-BR" sz="24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Arte participativa e colaborativa</a:t>
            </a:r>
            <a:endParaRPr lang="pt-BR" sz="2400" i="1" dirty="0">
              <a:solidFill>
                <a:schemeClr val="accent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F041A-762F-03D9-FCE7-549ACEBE4610}"/>
              </a:ext>
            </a:extLst>
          </p:cNvPr>
          <p:cNvSpPr txBox="1"/>
          <p:nvPr/>
        </p:nvSpPr>
        <p:spPr>
          <a:xfrm>
            <a:off x="6020795" y="1136252"/>
            <a:ext cx="5632725" cy="4644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0000"/>
              </a:lnSpc>
              <a:buNone/>
            </a:pPr>
            <a:r>
              <a:rPr lang="pt-B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 proposta de arte participativa e colaborativa, criada pelo artista polonês Pawel Althamer, é o </a:t>
            </a:r>
            <a:r>
              <a:rPr lang="pt-BR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Congresso dos desenhistas</a:t>
            </a: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em que os participantes se expressem por meio de linhas, formas e cores, criando imagens livremente. O artista já a levou a vários espaços culturais, galerias e museus do mundo.</a:t>
            </a:r>
          </a:p>
          <a:p>
            <a:pPr indent="457200" algn="just">
              <a:lnSpc>
                <a:spcPct val="110000"/>
              </a:lnSpc>
              <a:buNone/>
            </a:pPr>
            <a:r>
              <a:rPr lang="pt-BR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Nessa criação de Althamer, a obra se torna realidade com a parceria do público (crianças e adultos), também com o objetivo de promover locais de conversação artística – diálogos que são criados com imagens, priorizando a linguagem não verbal. A liberdade era a ideia máxima: o artista deixou materialidades e sugestões de técnicas à disposição do público, para que fossem usadas.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16C25CA-F273-F165-8069-F03B0509303E}"/>
              </a:ext>
            </a:extLst>
          </p:cNvPr>
          <p:cNvSpPr txBox="1"/>
          <p:nvPr/>
        </p:nvSpPr>
        <p:spPr>
          <a:xfrm>
            <a:off x="56875" y="5782198"/>
            <a:ext cx="6435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Cena de crianças pintando nas paredes com tintas fosforescentes durante o </a:t>
            </a:r>
            <a:r>
              <a:rPr lang="pt-BR" sz="1600" b="1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Congresso dos desenhistas</a:t>
            </a:r>
            <a:r>
              <a:rPr lang="pt-BR" sz="1600" b="0" i="0" u="none" strike="noStrike" baseline="0" dirty="0">
                <a:solidFill>
                  <a:srgbClr val="2F2F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em Turim (Itália), 2015.</a:t>
            </a:r>
            <a:endParaRPr lang="pt-BR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3494A4-B3FB-640F-7DE8-2DB3C680A237}"/>
              </a:ext>
            </a:extLst>
          </p:cNvPr>
          <p:cNvSpPr txBox="1"/>
          <p:nvPr/>
        </p:nvSpPr>
        <p:spPr>
          <a:xfrm rot="16200000">
            <a:off x="4163620" y="2804267"/>
            <a:ext cx="30683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>
                <a:solidFill>
                  <a:srgbClr val="2F2F2E"/>
                </a:solidFill>
                <a:latin typeface="HelveticaLTStd-Cond"/>
              </a:rPr>
              <a:t>PACIFIC PRESS/ALAMY/FOTOARENA – COURTESY THE ARTIST AND FOKSAL GALLERY FOUNDATION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2B715F-EBA7-ECC9-8516-E82DB93D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206"/>
            <a:ext cx="5528502" cy="41431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8641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2333</TotalTime>
  <Words>2379</Words>
  <Application>Microsoft Office PowerPoint</Application>
  <PresentationFormat>Widescreen</PresentationFormat>
  <Paragraphs>155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7" baseType="lpstr">
      <vt:lpstr>Arial</vt:lpstr>
      <vt:lpstr>Avenir Next LT Pro</vt:lpstr>
      <vt:lpstr>Calibri</vt:lpstr>
      <vt:lpstr>HelveticaLTStd-BoldCond</vt:lpstr>
      <vt:lpstr>HelveticaLTStd-Cond</vt:lpstr>
      <vt:lpstr>Posterama</vt:lpstr>
      <vt:lpstr>Roboto</vt:lpstr>
      <vt:lpstr>Trebuchet MS</vt:lpstr>
      <vt:lpstr>Wingdings 3</vt:lpstr>
      <vt:lpstr>Facetado</vt:lpstr>
      <vt:lpstr>ARTE</vt:lpstr>
      <vt:lpstr>Apresentação do PowerPoint</vt:lpstr>
      <vt:lpstr>Apresentação do PowerPoint</vt:lpstr>
      <vt:lpstr>A criação no teatro</vt:lpstr>
      <vt:lpstr>A criação no teatro</vt:lpstr>
      <vt:lpstr>A criação no teatro</vt:lpstr>
      <vt:lpstr>A criação no teatro</vt:lpstr>
      <vt:lpstr>Teatro</vt:lpstr>
      <vt:lpstr>Nossos traços</vt:lpstr>
      <vt:lpstr>Nossos traços</vt:lpstr>
      <vt:lpstr>Nossos traços</vt:lpstr>
      <vt:lpstr>Apresentação do PowerPoint</vt:lpstr>
      <vt:lpstr>Lugares para encontrar e fazer arte</vt:lpstr>
      <vt:lpstr>Lugares para encontrar e fazer arte</vt:lpstr>
      <vt:lpstr>Lugares para encontrar e fazer arte</vt:lpstr>
      <vt:lpstr>Lugares para encontrar e fazer arte</vt:lpstr>
      <vt:lpstr>Histórias e identidades culturais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</dc:title>
  <dc:creator>André Saretto</dc:creator>
  <cp:lastModifiedBy> </cp:lastModifiedBy>
  <cp:revision>322</cp:revision>
  <dcterms:created xsi:type="dcterms:W3CDTF">2023-05-10T15:55:01Z</dcterms:created>
  <dcterms:modified xsi:type="dcterms:W3CDTF">2023-06-22T18:28:42Z</dcterms:modified>
</cp:coreProperties>
</file>