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1"/>
  </p:sldMasterIdLst>
  <p:notesMasterIdLst>
    <p:notesMasterId r:id="rId32"/>
  </p:notesMasterIdLst>
  <p:sldIdLst>
    <p:sldId id="256" r:id="rId2"/>
    <p:sldId id="366" r:id="rId3"/>
    <p:sldId id="322" r:id="rId4"/>
    <p:sldId id="321"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7" r:id="rId27"/>
    <p:sldId id="346" r:id="rId28"/>
    <p:sldId id="345" r:id="rId29"/>
    <p:sldId id="348" r:id="rId30"/>
    <p:sldId id="34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FA"/>
    <a:srgbClr val="90C2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EC67E-1CF3-41B8-9D40-DC73310579F4}" v="219" dt="2023-05-11T17:35:36.204"/>
    <p1510:client id="{9B179213-BE2B-44FA-8272-91F0F21A03E9}" v="2" dt="2023-05-12T17:05:06.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82" autoAdjust="0"/>
    <p:restoredTop sz="94660"/>
  </p:normalViewPr>
  <p:slideViewPr>
    <p:cSldViewPr snapToGrid="0">
      <p:cViewPr varScale="1">
        <p:scale>
          <a:sx n="72" d="100"/>
          <a:sy n="72" d="100"/>
        </p:scale>
        <p:origin x="2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slide" Target="../slides/slide5.xml"/><Relationship Id="rId7" Type="http://schemas.openxmlformats.org/officeDocument/2006/relationships/slide" Target="../slides/slide9.xml"/><Relationship Id="rId12" Type="http://schemas.openxmlformats.org/officeDocument/2006/relationships/slide" Target="../slides/slide15.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1.xml"/><Relationship Id="rId11" Type="http://schemas.openxmlformats.org/officeDocument/2006/relationships/slide" Target="../slides/slide14.xml"/><Relationship Id="rId5" Type="http://schemas.openxmlformats.org/officeDocument/2006/relationships/slide" Target="../slides/slide8.xml"/><Relationship Id="rId10" Type="http://schemas.openxmlformats.org/officeDocument/2006/relationships/slide" Target="../slides/slide13.xml"/><Relationship Id="rId4" Type="http://schemas.openxmlformats.org/officeDocument/2006/relationships/slide" Target="../slides/slide7.xml"/><Relationship Id="rId9" Type="http://schemas.openxmlformats.org/officeDocument/2006/relationships/slide" Target="../slides/slide12.xml"/></Relationships>
</file>

<file path=ppt/diagrams/_rels/data2.xml.rels><?xml version="1.0" encoding="UTF-8" standalone="yes"?>
<Relationships xmlns="http://schemas.openxmlformats.org/package/2006/relationships"><Relationship Id="rId8" Type="http://schemas.openxmlformats.org/officeDocument/2006/relationships/slide" Target="../slides/slide20.xml"/><Relationship Id="rId13" Type="http://schemas.openxmlformats.org/officeDocument/2006/relationships/slide" Target="../slides/slide30.xml"/><Relationship Id="rId3" Type="http://schemas.openxmlformats.org/officeDocument/2006/relationships/slide" Target="../slides/slide22.xml"/><Relationship Id="rId7" Type="http://schemas.openxmlformats.org/officeDocument/2006/relationships/slide" Target="../slides/slide27.xml"/><Relationship Id="rId12" Type="http://schemas.openxmlformats.org/officeDocument/2006/relationships/slide" Target="../slides/slide29.xml"/><Relationship Id="rId2" Type="http://schemas.openxmlformats.org/officeDocument/2006/relationships/slide" Target="../slides/slide21.xml"/><Relationship Id="rId1" Type="http://schemas.openxmlformats.org/officeDocument/2006/relationships/slide" Target="../slides/slide19.xml"/><Relationship Id="rId6" Type="http://schemas.openxmlformats.org/officeDocument/2006/relationships/slide" Target="../slides/slide26.xml"/><Relationship Id="rId11" Type="http://schemas.openxmlformats.org/officeDocument/2006/relationships/slide" Target="../slides/slide28.xml"/><Relationship Id="rId5" Type="http://schemas.openxmlformats.org/officeDocument/2006/relationships/slide" Target="../slides/slide25.xml"/><Relationship Id="rId10" Type="http://schemas.openxmlformats.org/officeDocument/2006/relationships/slide" Target="../slides/slide17.xml"/><Relationship Id="rId4" Type="http://schemas.openxmlformats.org/officeDocument/2006/relationships/slide" Target="../slides/slide24.xml"/><Relationship Id="rId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00D4A4E5-B87F-4FD6-95A8-366532276A02}">
      <dgm:prSet custT="1"/>
      <dgm:spPr/>
      <dgm:t>
        <a:bodyPr/>
        <a:lstStyle/>
        <a:p>
          <a:r>
            <a:rPr lang="pt-BR" sz="1600" b="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Capítulo 1</a:t>
          </a:r>
          <a:endParaRPr lang="pt-BR" sz="1600" b="1" noProof="0" dirty="0">
            <a:solidFill>
              <a:schemeClr val="tx1"/>
            </a:solidFill>
          </a:endParaRPr>
        </a:p>
      </dgm:t>
    </dgm:pt>
    <dgm:pt modelId="{353AC31F-7D9C-42BB-9E96-468AF42982B7}" type="parTrans" cxnId="{B86ADA12-3BDD-4D1C-9645-455E91BCEFFC}">
      <dgm:prSet/>
      <dgm:spPr/>
      <dgm:t>
        <a:bodyPr/>
        <a:lstStyle/>
        <a:p>
          <a:endParaRPr lang="pt-BR" sz="1600" b="0">
            <a:solidFill>
              <a:schemeClr val="tx1"/>
            </a:solidFill>
          </a:endParaRPr>
        </a:p>
      </dgm:t>
    </dgm:pt>
    <dgm:pt modelId="{4DE8CDCF-9E51-4296-8706-7B9B079875C9}" type="sibTrans" cxnId="{B86ADA12-3BDD-4D1C-9645-455E91BCEFFC}">
      <dgm:prSet/>
      <dgm:spPr/>
      <dgm:t>
        <a:bodyPr/>
        <a:lstStyle/>
        <a:p>
          <a:endParaRPr lang="pt-BR" sz="1600" b="0">
            <a:solidFill>
              <a:schemeClr val="tx1"/>
            </a:solidFill>
          </a:endParaRPr>
        </a:p>
      </dgm:t>
    </dgm:pt>
    <dgm:pt modelId="{08E89F34-619E-4800-AB0F-02E7B1D9B0E0}">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O ato de desenhar – No princípio era o traço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1DC4264-8F86-4EB3-B531-5DE95020ADA2}" type="parTrans" cxnId="{CD99AEBE-8B6C-4CE2-8E62-5C3BD57053F2}">
      <dgm:prSet/>
      <dgm:spPr/>
      <dgm:t>
        <a:bodyPr/>
        <a:lstStyle/>
        <a:p>
          <a:endParaRPr lang="pt-BR" sz="1600" b="0">
            <a:solidFill>
              <a:schemeClr val="tx1"/>
            </a:solidFill>
          </a:endParaRPr>
        </a:p>
      </dgm:t>
    </dgm:pt>
    <dgm:pt modelId="{B904A26B-6CBB-4F72-BF51-099428B097C4}" type="sibTrans" cxnId="{CD99AEBE-8B6C-4CE2-8E62-5C3BD57053F2}">
      <dgm:prSet/>
      <dgm:spPr/>
      <dgm:t>
        <a:bodyPr/>
        <a:lstStyle/>
        <a:p>
          <a:endParaRPr lang="pt-BR" sz="1600" b="0">
            <a:solidFill>
              <a:schemeClr val="tx1"/>
            </a:solidFill>
          </a:endParaRPr>
        </a:p>
      </dgm:t>
    </dgm:pt>
    <dgm:pt modelId="{8C6348C8-7723-40CC-9732-3DA650AEEFED}">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O ato de desenhar – Traços e materialidades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236AF4A-F79D-4D0F-99AA-962A2337D42D}" type="parTrans" cxnId="{64922570-BD95-4C4C-8F6A-18FAF32C5F40}">
      <dgm:prSet/>
      <dgm:spPr/>
      <dgm:t>
        <a:bodyPr/>
        <a:lstStyle/>
        <a:p>
          <a:endParaRPr lang="pt-BR" sz="1600" b="0">
            <a:solidFill>
              <a:schemeClr val="tx1"/>
            </a:solidFill>
          </a:endParaRPr>
        </a:p>
      </dgm:t>
    </dgm:pt>
    <dgm:pt modelId="{2673D63E-56E8-4869-BE69-F9DAD6A17906}" type="sibTrans" cxnId="{64922570-BD95-4C4C-8F6A-18FAF32C5F40}">
      <dgm:prSet/>
      <dgm:spPr/>
      <dgm:t>
        <a:bodyPr/>
        <a:lstStyle/>
        <a:p>
          <a:endParaRPr lang="pt-BR" sz="1600" b="0">
            <a:solidFill>
              <a:schemeClr val="tx1"/>
            </a:solidFill>
          </a:endParaRPr>
        </a:p>
      </dgm:t>
    </dgm:pt>
    <dgm:pt modelId="{97C83A9F-94EF-47C4-9848-6FCA247C3B4C}">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O ato de desenhar – Desenho e moda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69C3974-A06A-4F4E-838F-99DC5357727F}" type="parTrans" cxnId="{EFDB46C0-2B63-48D1-A16C-36A77A104A3F}">
      <dgm:prSet/>
      <dgm:spPr/>
      <dgm:t>
        <a:bodyPr/>
        <a:lstStyle/>
        <a:p>
          <a:endParaRPr lang="pt-BR" sz="1600" b="0">
            <a:solidFill>
              <a:schemeClr val="tx1"/>
            </a:solidFill>
          </a:endParaRPr>
        </a:p>
      </dgm:t>
    </dgm:pt>
    <dgm:pt modelId="{12F25260-6384-4D13-9EC7-F846D5F9E5E7}" type="sibTrans" cxnId="{EFDB46C0-2B63-48D1-A16C-36A77A104A3F}">
      <dgm:prSet/>
      <dgm:spPr/>
      <dgm:t>
        <a:bodyPr/>
        <a:lstStyle/>
        <a:p>
          <a:endParaRPr lang="pt-BR" sz="1600" b="0">
            <a:solidFill>
              <a:schemeClr val="tx1"/>
            </a:solidFill>
          </a:endParaRPr>
        </a:p>
      </dgm:t>
    </dgm:pt>
    <dgm:pt modelId="{FFB41C92-8FEA-4843-ABBC-ED76E4C79127}">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O ato de desenhar – Arte e religião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A2F33ED-D4E3-4A62-982A-E71804119171}" type="parTrans" cxnId="{2C2D18BC-2BC5-49D2-B35A-E6A6B99C6799}">
      <dgm:prSet/>
      <dgm:spPr/>
      <dgm:t>
        <a:bodyPr/>
        <a:lstStyle/>
        <a:p>
          <a:endParaRPr lang="pt-BR" sz="1600" b="0">
            <a:solidFill>
              <a:schemeClr val="tx1"/>
            </a:solidFill>
          </a:endParaRPr>
        </a:p>
      </dgm:t>
    </dgm:pt>
    <dgm:pt modelId="{405E48A6-18E2-44F5-8AD4-9BDA22681D5B}" type="sibTrans" cxnId="{2C2D18BC-2BC5-49D2-B35A-E6A6B99C6799}">
      <dgm:prSet/>
      <dgm:spPr/>
      <dgm:t>
        <a:bodyPr/>
        <a:lstStyle/>
        <a:p>
          <a:endParaRPr lang="pt-BR" sz="1600" b="0">
            <a:solidFill>
              <a:schemeClr val="tx1"/>
            </a:solidFill>
          </a:endParaRPr>
        </a:p>
      </dgm:t>
    </dgm:pt>
    <dgm:pt modelId="{B0CEDA36-BECB-4786-9A5A-E963F1910D9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Artes visuais – Desenhos de observação, memória e imaginação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732A757-716E-4C79-A6F6-68CAD88477F8}" type="parTrans" cxnId="{FA77CD83-DFEF-4A45-BAB4-5B66DCB90970}">
      <dgm:prSet/>
      <dgm:spPr/>
      <dgm:t>
        <a:bodyPr/>
        <a:lstStyle/>
        <a:p>
          <a:endParaRPr lang="pt-BR" sz="1600" b="0">
            <a:solidFill>
              <a:schemeClr val="tx1"/>
            </a:solidFill>
          </a:endParaRPr>
        </a:p>
      </dgm:t>
    </dgm:pt>
    <dgm:pt modelId="{4646DD10-C13B-448D-A97F-23D96196259F}" type="sibTrans" cxnId="{FA77CD83-DFEF-4A45-BAB4-5B66DCB90970}">
      <dgm:prSet/>
      <dgm:spPr/>
      <dgm:t>
        <a:bodyPr/>
        <a:lstStyle/>
        <a:p>
          <a:endParaRPr lang="pt-BR" sz="1600" b="0">
            <a:solidFill>
              <a:schemeClr val="tx1"/>
            </a:solidFill>
          </a:endParaRPr>
        </a:p>
      </dgm:t>
    </dgm:pt>
    <dgm:pt modelId="{518EB4F0-25CD-4BBC-8890-7E9E81FA80D7}">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Artes visuais – Traços, narrativas e materialidades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D0876571-BFF8-4BFD-9401-BC8D60EF1C6B}" type="parTrans" cxnId="{2639CBDA-4EE9-4F4B-80FC-6143C69D4195}">
      <dgm:prSet/>
      <dgm:spPr/>
      <dgm:t>
        <a:bodyPr/>
        <a:lstStyle/>
        <a:p>
          <a:endParaRPr lang="pt-BR" sz="1600" b="0">
            <a:solidFill>
              <a:schemeClr val="tx1"/>
            </a:solidFill>
          </a:endParaRPr>
        </a:p>
      </dgm:t>
    </dgm:pt>
    <dgm:pt modelId="{8EF7D6E1-4EA6-4C28-B956-4DF3DF3B4602}" type="sibTrans" cxnId="{2639CBDA-4EE9-4F4B-80FC-6143C69D4195}">
      <dgm:prSet/>
      <dgm:spPr/>
      <dgm:t>
        <a:bodyPr/>
        <a:lstStyle/>
        <a:p>
          <a:endParaRPr lang="pt-BR" sz="1600" b="0">
            <a:solidFill>
              <a:schemeClr val="tx1"/>
            </a:solidFill>
          </a:endParaRPr>
        </a:p>
      </dgm:t>
    </dgm:pt>
    <dgm:pt modelId="{4BE36340-6F8E-418D-B671-D8B868263CE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Artes visuais – A arte do desenho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A88994A-38E7-4DAD-BB29-FAD2CEA48D6F}" type="parTrans" cxnId="{41F72519-A973-451B-BBCE-6B01DC0178F9}">
      <dgm:prSet/>
      <dgm:spPr/>
      <dgm:t>
        <a:bodyPr/>
        <a:lstStyle/>
        <a:p>
          <a:endParaRPr lang="pt-BR" sz="1600" b="0">
            <a:solidFill>
              <a:schemeClr val="tx1"/>
            </a:solidFill>
          </a:endParaRPr>
        </a:p>
      </dgm:t>
    </dgm:pt>
    <dgm:pt modelId="{7B342805-A581-4880-84DF-5E269748E697}" type="sibTrans" cxnId="{41F72519-A973-451B-BBCE-6B01DC0178F9}">
      <dgm:prSet/>
      <dgm:spPr/>
      <dgm:t>
        <a:bodyPr/>
        <a:lstStyle/>
        <a:p>
          <a:endParaRPr lang="pt-BR" sz="1600" b="0">
            <a:solidFill>
              <a:schemeClr val="tx1"/>
            </a:solidFill>
          </a:endParaRPr>
        </a:p>
      </dgm:t>
    </dgm:pt>
    <dgm:pt modelId="{678CDE3B-0A1B-4B0A-AD2D-1C779025D66F}">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Ilustração no tempo e do tempo – Ilustração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C552CC6-65DE-4C60-9132-2CA12D5D3D47}" type="parTrans" cxnId="{F4967365-8095-4262-B539-07580F7E7A60}">
      <dgm:prSet/>
      <dgm:spPr/>
      <dgm:t>
        <a:bodyPr/>
        <a:lstStyle/>
        <a:p>
          <a:endParaRPr lang="pt-BR" sz="1600" b="0">
            <a:solidFill>
              <a:schemeClr val="tx1"/>
            </a:solidFill>
          </a:endParaRPr>
        </a:p>
      </dgm:t>
    </dgm:pt>
    <dgm:pt modelId="{496C6AD5-0710-40E0-8643-DF7632AAB616}" type="sibTrans" cxnId="{F4967365-8095-4262-B539-07580F7E7A60}">
      <dgm:prSet/>
      <dgm:spPr/>
      <dgm:t>
        <a:bodyPr/>
        <a:lstStyle/>
        <a:p>
          <a:endParaRPr lang="pt-BR" sz="1600" b="0">
            <a:solidFill>
              <a:schemeClr val="tx1"/>
            </a:solidFill>
          </a:endParaRPr>
        </a:p>
      </dgm:t>
    </dgm:pt>
    <dgm:pt modelId="{3CC13FC3-B58D-4FF1-93FB-75E14EDD929E}">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Ilustração no tempo e do tempo – Ilustração científica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5711859-FC04-4F3B-9C0A-6E110B6D55D8}" type="parTrans" cxnId="{4F959780-374E-43D0-ABD5-0BAB5E4DFB7A}">
      <dgm:prSet/>
      <dgm:spPr/>
      <dgm:t>
        <a:bodyPr/>
        <a:lstStyle/>
        <a:p>
          <a:endParaRPr lang="pt-BR">
            <a:solidFill>
              <a:schemeClr val="tx1"/>
            </a:solidFill>
          </a:endParaRPr>
        </a:p>
      </dgm:t>
    </dgm:pt>
    <dgm:pt modelId="{4E1FBAD4-9947-4754-A3B6-62BCE859B1C4}" type="sibTrans" cxnId="{4F959780-374E-43D0-ABD5-0BAB5E4DFB7A}">
      <dgm:prSet/>
      <dgm:spPr/>
      <dgm:t>
        <a:bodyPr/>
        <a:lstStyle/>
        <a:p>
          <a:endParaRPr lang="pt-BR">
            <a:solidFill>
              <a:schemeClr val="tx1"/>
            </a:solidFill>
          </a:endParaRPr>
        </a:p>
      </dgm:t>
    </dgm:pt>
    <dgm:pt modelId="{EF43594E-CCB9-40C3-8948-1AE444E841CD}">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Ilustração no tempo e do tempo – Ilustração e literatura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8CC6641-2B40-44AB-8B36-1AC48977F61B}" type="parTrans" cxnId="{6BF2957F-035B-4678-8C58-8A27620EBEC2}">
      <dgm:prSet/>
      <dgm:spPr/>
      <dgm:t>
        <a:bodyPr/>
        <a:lstStyle/>
        <a:p>
          <a:endParaRPr lang="pt-BR">
            <a:solidFill>
              <a:schemeClr val="tx1"/>
            </a:solidFill>
          </a:endParaRPr>
        </a:p>
      </dgm:t>
    </dgm:pt>
    <dgm:pt modelId="{EDBE5008-3460-4C4E-AA06-6543E31538D0}" type="sibTrans" cxnId="{6BF2957F-035B-4678-8C58-8A27620EBEC2}">
      <dgm:prSet/>
      <dgm:spPr/>
      <dgm:t>
        <a:bodyPr/>
        <a:lstStyle/>
        <a:p>
          <a:endParaRPr lang="pt-BR">
            <a:solidFill>
              <a:schemeClr val="tx1"/>
            </a:solidFill>
          </a:endParaRPr>
        </a:p>
      </dgm:t>
    </dgm:pt>
    <dgm:pt modelId="{9B82DA75-FE95-4A78-8E67-25E4EE35AE21}">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2" action="ppaction://hlinksldjump">
                <a:extLst>
                  <a:ext uri="{A12FA001-AC4F-418D-AE19-62706E023703}">
                    <ahyp:hlinkClr xmlns:ahyp="http://schemas.microsoft.com/office/drawing/2018/hyperlinkcolor" val="tx"/>
                  </a:ext>
                </a:extLst>
              </a:hlinkClick>
            </a:rPr>
            <a:t>Ilustração no tempo e do tempo – Ilustração e Ciências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6F25BD1-9FCE-47FD-853A-8BD48C6CF5C4}" type="parTrans" cxnId="{F5B9E080-EC6F-4198-AAF4-8739CCC40D7A}">
      <dgm:prSet/>
      <dgm:spPr/>
      <dgm:t>
        <a:bodyPr/>
        <a:lstStyle/>
        <a:p>
          <a:endParaRPr lang="pt-BR">
            <a:solidFill>
              <a:schemeClr val="tx1"/>
            </a:solidFill>
          </a:endParaRPr>
        </a:p>
      </dgm:t>
    </dgm:pt>
    <dgm:pt modelId="{4B13BEA9-8BF9-497F-A402-97290425108C}" type="sibTrans" cxnId="{F5B9E080-EC6F-4198-AAF4-8739CCC40D7A}">
      <dgm:prSet/>
      <dgm:spPr/>
      <dgm:t>
        <a:bodyPr/>
        <a:lstStyle/>
        <a:p>
          <a:endParaRPr lang="pt-BR">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2" custLinFactNeighborX="90"/>
      <dgm:spPr>
        <a:effectLst/>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2" custScaleY="78429"/>
      <dgm:spPr/>
    </dgm:pt>
    <dgm:pt modelId="{6ED7848D-AF23-4B80-9CFE-5690AC4806C2}" type="pres">
      <dgm:prSet presAssocID="{00D4A4E5-B87F-4FD6-95A8-366532276A02}" presName="vert1" presStyleCnt="0"/>
      <dgm:spPr/>
    </dgm:pt>
    <dgm:pt modelId="{9DFD053A-7BF7-4A21-8CED-DF51AFF8521D}" type="pres">
      <dgm:prSet presAssocID="{08E89F34-619E-4800-AB0F-02E7B1D9B0E0}" presName="thickLine" presStyleLbl="alignNode1" presStyleIdx="1" presStyleCnt="12"/>
      <dgm:spPr>
        <a:effectLst/>
      </dgm:spPr>
    </dgm:pt>
    <dgm:pt modelId="{F4268F8D-1FDC-440A-8F30-D5646C556DDA}" type="pres">
      <dgm:prSet presAssocID="{08E89F34-619E-4800-AB0F-02E7B1D9B0E0}" presName="horz1" presStyleCnt="0"/>
      <dgm:spPr/>
    </dgm:pt>
    <dgm:pt modelId="{ED6EB9F2-3501-4E7D-AFA2-08D465589A43}" type="pres">
      <dgm:prSet presAssocID="{08E89F34-619E-4800-AB0F-02E7B1D9B0E0}" presName="tx1" presStyleLbl="revTx" presStyleIdx="1" presStyleCnt="12"/>
      <dgm:spPr/>
    </dgm:pt>
    <dgm:pt modelId="{1A5ABA82-BD72-4017-B493-21F5A979EC5D}" type="pres">
      <dgm:prSet presAssocID="{08E89F34-619E-4800-AB0F-02E7B1D9B0E0}" presName="vert1" presStyleCnt="0"/>
      <dgm:spPr/>
    </dgm:pt>
    <dgm:pt modelId="{3DCB6411-05ED-40C9-B60C-875A3A0A7CBF}" type="pres">
      <dgm:prSet presAssocID="{8C6348C8-7723-40CC-9732-3DA650AEEFED}" presName="thickLine" presStyleLbl="alignNode1" presStyleIdx="2" presStyleCnt="12"/>
      <dgm:spPr>
        <a:effectLst/>
      </dgm:spPr>
    </dgm:pt>
    <dgm:pt modelId="{822F945C-70DE-4073-9D1F-5258D41E2670}" type="pres">
      <dgm:prSet presAssocID="{8C6348C8-7723-40CC-9732-3DA650AEEFED}" presName="horz1" presStyleCnt="0"/>
      <dgm:spPr/>
    </dgm:pt>
    <dgm:pt modelId="{B26B8F14-7E4A-4E84-BC1A-BC1693A4AA34}" type="pres">
      <dgm:prSet presAssocID="{8C6348C8-7723-40CC-9732-3DA650AEEFED}" presName="tx1" presStyleLbl="revTx" presStyleIdx="2" presStyleCnt="12" custScaleX="98274" custScaleY="90774"/>
      <dgm:spPr/>
    </dgm:pt>
    <dgm:pt modelId="{B7CC687D-BE93-4413-9240-AB2F3893133A}" type="pres">
      <dgm:prSet presAssocID="{8C6348C8-7723-40CC-9732-3DA650AEEFED}" presName="vert1" presStyleCnt="0"/>
      <dgm:spPr/>
    </dgm:pt>
    <dgm:pt modelId="{BF1F663C-B4A0-4A74-9A84-F0979A0FAB67}" type="pres">
      <dgm:prSet presAssocID="{97C83A9F-94EF-47C4-9848-6FCA247C3B4C}" presName="thickLine" presStyleLbl="alignNode1" presStyleIdx="3" presStyleCnt="12"/>
      <dgm:spPr>
        <a:effectLst/>
      </dgm:spPr>
    </dgm:pt>
    <dgm:pt modelId="{82780281-6DCE-47F8-B87D-88384392FFB4}" type="pres">
      <dgm:prSet presAssocID="{97C83A9F-94EF-47C4-9848-6FCA247C3B4C}" presName="horz1" presStyleCnt="0"/>
      <dgm:spPr/>
    </dgm:pt>
    <dgm:pt modelId="{1D3380FE-C8E0-4142-A61C-2D7E570D20A6}" type="pres">
      <dgm:prSet presAssocID="{97C83A9F-94EF-47C4-9848-6FCA247C3B4C}" presName="tx1" presStyleLbl="revTx" presStyleIdx="3" presStyleCnt="12" custScaleY="95411"/>
      <dgm:spPr/>
    </dgm:pt>
    <dgm:pt modelId="{C129F1B0-D621-492A-8910-4E642CE8F446}" type="pres">
      <dgm:prSet presAssocID="{97C83A9F-94EF-47C4-9848-6FCA247C3B4C}" presName="vert1" presStyleCnt="0"/>
      <dgm:spPr/>
    </dgm:pt>
    <dgm:pt modelId="{3C93E00C-2EE8-4C99-96DF-297201A28CDE}" type="pres">
      <dgm:prSet presAssocID="{FFB41C92-8FEA-4843-ABBC-ED76E4C79127}" presName="thickLine" presStyleLbl="alignNode1" presStyleIdx="4" presStyleCnt="12"/>
      <dgm:spPr>
        <a:effectLst/>
      </dgm:spPr>
    </dgm:pt>
    <dgm:pt modelId="{1027262D-DDDD-4D1E-A030-DE6B34628482}" type="pres">
      <dgm:prSet presAssocID="{FFB41C92-8FEA-4843-ABBC-ED76E4C79127}" presName="horz1" presStyleCnt="0"/>
      <dgm:spPr/>
    </dgm:pt>
    <dgm:pt modelId="{21A4760C-4D4D-4F6F-9D8A-9A0878D14487}" type="pres">
      <dgm:prSet presAssocID="{FFB41C92-8FEA-4843-ABBC-ED76E4C79127}" presName="tx1" presStyleLbl="revTx" presStyleIdx="4" presStyleCnt="12" custScaleY="93554"/>
      <dgm:spPr/>
    </dgm:pt>
    <dgm:pt modelId="{09BB8665-FFB5-4D9C-A2CE-7F000E5FC039}" type="pres">
      <dgm:prSet presAssocID="{FFB41C92-8FEA-4843-ABBC-ED76E4C79127}" presName="vert1" presStyleCnt="0"/>
      <dgm:spPr/>
    </dgm:pt>
    <dgm:pt modelId="{AF39DB50-A2B3-4F9E-A13B-62E0B022C4CC}" type="pres">
      <dgm:prSet presAssocID="{518EB4F0-25CD-4BBC-8890-7E9E81FA80D7}" presName="thickLine" presStyleLbl="alignNode1" presStyleIdx="5" presStyleCnt="12"/>
      <dgm:spPr>
        <a:effectLst/>
      </dgm:spPr>
    </dgm:pt>
    <dgm:pt modelId="{2EE557C7-0F1F-4CC8-B6E4-27AAAF2DCB89}" type="pres">
      <dgm:prSet presAssocID="{518EB4F0-25CD-4BBC-8890-7E9E81FA80D7}" presName="horz1" presStyleCnt="0"/>
      <dgm:spPr/>
    </dgm:pt>
    <dgm:pt modelId="{1030C696-838E-4FC6-BDED-8244888BF020}" type="pres">
      <dgm:prSet presAssocID="{518EB4F0-25CD-4BBC-8890-7E9E81FA80D7}" presName="tx1" presStyleLbl="revTx" presStyleIdx="5" presStyleCnt="12"/>
      <dgm:spPr/>
    </dgm:pt>
    <dgm:pt modelId="{EBF10AD9-8309-4CA4-AB09-97AA98440946}" type="pres">
      <dgm:prSet presAssocID="{518EB4F0-25CD-4BBC-8890-7E9E81FA80D7}" presName="vert1" presStyleCnt="0"/>
      <dgm:spPr/>
    </dgm:pt>
    <dgm:pt modelId="{E5B20767-4AD0-4B98-BC4E-6C23A6BB9C30}" type="pres">
      <dgm:prSet presAssocID="{4BE36340-6F8E-418D-B671-D8B868263CE6}" presName="thickLine" presStyleLbl="alignNode1" presStyleIdx="6" presStyleCnt="12"/>
      <dgm:spPr>
        <a:effectLst/>
      </dgm:spPr>
    </dgm:pt>
    <dgm:pt modelId="{E24B80A9-66BA-4E8B-9351-82DBC2844FBD}" type="pres">
      <dgm:prSet presAssocID="{4BE36340-6F8E-418D-B671-D8B868263CE6}" presName="horz1" presStyleCnt="0"/>
      <dgm:spPr/>
    </dgm:pt>
    <dgm:pt modelId="{89556DD0-8DF5-4861-8DD6-C45D53636828}" type="pres">
      <dgm:prSet presAssocID="{4BE36340-6F8E-418D-B671-D8B868263CE6}" presName="tx1" presStyleLbl="revTx" presStyleIdx="6" presStyleCnt="12"/>
      <dgm:spPr/>
    </dgm:pt>
    <dgm:pt modelId="{46B95B7C-29B5-459C-AF88-CF02D6E2774B}" type="pres">
      <dgm:prSet presAssocID="{4BE36340-6F8E-418D-B671-D8B868263CE6}" presName="vert1" presStyleCnt="0"/>
      <dgm:spPr/>
    </dgm:pt>
    <dgm:pt modelId="{41582AF7-FECF-4946-BDAC-1CE4CA4E0DFE}" type="pres">
      <dgm:prSet presAssocID="{B0CEDA36-BECB-4786-9A5A-E963F1910D96}" presName="thickLine" presStyleLbl="alignNode1" presStyleIdx="7" presStyleCnt="12"/>
      <dgm:spPr>
        <a:effectLst/>
      </dgm:spPr>
    </dgm:pt>
    <dgm:pt modelId="{B4B1A458-4960-41D0-A438-FFCC2BFC5270}" type="pres">
      <dgm:prSet presAssocID="{B0CEDA36-BECB-4786-9A5A-E963F1910D96}" presName="horz1" presStyleCnt="0"/>
      <dgm:spPr/>
    </dgm:pt>
    <dgm:pt modelId="{BA4EEDC4-7B08-4160-B039-C8748830A175}" type="pres">
      <dgm:prSet presAssocID="{B0CEDA36-BECB-4786-9A5A-E963F1910D96}" presName="tx1" presStyleLbl="revTx" presStyleIdx="7" presStyleCnt="12" custScaleY="138303"/>
      <dgm:spPr/>
    </dgm:pt>
    <dgm:pt modelId="{B4DAB95B-161C-412C-ABAA-C2B8E0494D09}" type="pres">
      <dgm:prSet presAssocID="{B0CEDA36-BECB-4786-9A5A-E963F1910D96}" presName="vert1" presStyleCnt="0"/>
      <dgm:spPr/>
    </dgm:pt>
    <dgm:pt modelId="{13B6E6FF-917B-4FE1-AB30-7C19CEAFD3E5}" type="pres">
      <dgm:prSet presAssocID="{678CDE3B-0A1B-4B0A-AD2D-1C779025D66F}" presName="thickLine" presStyleLbl="alignNode1" presStyleIdx="8" presStyleCnt="12"/>
      <dgm:spPr>
        <a:effectLst/>
      </dgm:spPr>
    </dgm:pt>
    <dgm:pt modelId="{913DAF3A-1C33-4FBF-8648-60AA899490D8}" type="pres">
      <dgm:prSet presAssocID="{678CDE3B-0A1B-4B0A-AD2D-1C779025D66F}" presName="horz1" presStyleCnt="0"/>
      <dgm:spPr/>
    </dgm:pt>
    <dgm:pt modelId="{90245A7C-96AE-4683-93D0-1E65F66913BA}" type="pres">
      <dgm:prSet presAssocID="{678CDE3B-0A1B-4B0A-AD2D-1C779025D66F}" presName="tx1" presStyleLbl="revTx" presStyleIdx="8" presStyleCnt="12"/>
      <dgm:spPr/>
    </dgm:pt>
    <dgm:pt modelId="{D4833A77-6DEC-4581-A641-97F2ABE7A7B8}" type="pres">
      <dgm:prSet presAssocID="{678CDE3B-0A1B-4B0A-AD2D-1C779025D66F}" presName="vert1" presStyleCnt="0"/>
      <dgm:spPr/>
    </dgm:pt>
    <dgm:pt modelId="{AB2FD744-A650-4197-B0CC-A1641ED62428}" type="pres">
      <dgm:prSet presAssocID="{3CC13FC3-B58D-4FF1-93FB-75E14EDD929E}" presName="thickLine" presStyleLbl="alignNode1" presStyleIdx="9" presStyleCnt="12"/>
      <dgm:spPr>
        <a:effectLst/>
      </dgm:spPr>
    </dgm:pt>
    <dgm:pt modelId="{B5189CBC-7DCE-4CBC-B6E9-DA2E51E9EE37}" type="pres">
      <dgm:prSet presAssocID="{3CC13FC3-B58D-4FF1-93FB-75E14EDD929E}" presName="horz1" presStyleCnt="0"/>
      <dgm:spPr/>
    </dgm:pt>
    <dgm:pt modelId="{002A2167-BCD0-406A-AA81-31913435EEF0}" type="pres">
      <dgm:prSet presAssocID="{3CC13FC3-B58D-4FF1-93FB-75E14EDD929E}" presName="tx1" presStyleLbl="revTx" presStyleIdx="9" presStyleCnt="12"/>
      <dgm:spPr/>
    </dgm:pt>
    <dgm:pt modelId="{1A7C109A-6826-4592-A63F-3906665B8B1F}" type="pres">
      <dgm:prSet presAssocID="{3CC13FC3-B58D-4FF1-93FB-75E14EDD929E}" presName="vert1" presStyleCnt="0"/>
      <dgm:spPr/>
    </dgm:pt>
    <dgm:pt modelId="{D9A65083-DC24-4F54-B85D-AF7839E9D45C}" type="pres">
      <dgm:prSet presAssocID="{EF43594E-CCB9-40C3-8948-1AE444E841CD}" presName="thickLine" presStyleLbl="alignNode1" presStyleIdx="10" presStyleCnt="12"/>
      <dgm:spPr>
        <a:effectLst/>
      </dgm:spPr>
    </dgm:pt>
    <dgm:pt modelId="{C75B46E9-1E4F-4064-B206-E749A17F44AB}" type="pres">
      <dgm:prSet presAssocID="{EF43594E-CCB9-40C3-8948-1AE444E841CD}" presName="horz1" presStyleCnt="0"/>
      <dgm:spPr/>
    </dgm:pt>
    <dgm:pt modelId="{0B636A6C-871A-492B-AF38-C26F71BCC870}" type="pres">
      <dgm:prSet presAssocID="{EF43594E-CCB9-40C3-8948-1AE444E841CD}" presName="tx1" presStyleLbl="revTx" presStyleIdx="10" presStyleCnt="12" custScaleY="142901"/>
      <dgm:spPr/>
    </dgm:pt>
    <dgm:pt modelId="{D320207B-49BF-420F-B69D-2109F0F77B2D}" type="pres">
      <dgm:prSet presAssocID="{EF43594E-CCB9-40C3-8948-1AE444E841CD}" presName="vert1" presStyleCnt="0"/>
      <dgm:spPr/>
    </dgm:pt>
    <dgm:pt modelId="{0FEEC6F9-B77C-4D46-9FEC-18D6A2074E39}" type="pres">
      <dgm:prSet presAssocID="{9B82DA75-FE95-4A78-8E67-25E4EE35AE21}" presName="thickLine" presStyleLbl="alignNode1" presStyleIdx="11" presStyleCnt="12"/>
      <dgm:spPr>
        <a:effectLst/>
      </dgm:spPr>
    </dgm:pt>
    <dgm:pt modelId="{0EEF5DD6-C882-4DD2-83ED-C808A64D6F49}" type="pres">
      <dgm:prSet presAssocID="{9B82DA75-FE95-4A78-8E67-25E4EE35AE21}" presName="horz1" presStyleCnt="0"/>
      <dgm:spPr/>
    </dgm:pt>
    <dgm:pt modelId="{F7D23750-0389-40C5-ACAF-0EE5B012C374}" type="pres">
      <dgm:prSet presAssocID="{9B82DA75-FE95-4A78-8E67-25E4EE35AE21}" presName="tx1" presStyleLbl="revTx" presStyleIdx="11" presStyleCnt="12" custScaleY="151981"/>
      <dgm:spPr/>
    </dgm:pt>
    <dgm:pt modelId="{DE44CDCE-E041-4A73-A53C-41782D138129}" type="pres">
      <dgm:prSet presAssocID="{9B82DA75-FE95-4A78-8E67-25E4EE35AE21}" presName="vert1" presStyleCnt="0"/>
      <dgm:spPr/>
    </dgm:pt>
  </dgm:ptLst>
  <dgm:cxnLst>
    <dgm:cxn modelId="{8C24FB06-0BB7-4D98-B00B-94695623EC86}" type="presOf" srcId="{9B82DA75-FE95-4A78-8E67-25E4EE35AE21}" destId="{F7D23750-0389-40C5-ACAF-0EE5B012C374}" srcOrd="0" destOrd="0" presId="urn:microsoft.com/office/officeart/2008/layout/LinedList"/>
    <dgm:cxn modelId="{B86ADA12-3BDD-4D1C-9645-455E91BCEFFC}" srcId="{9D9C0E9A-327C-40DB-A9EB-983EC9E0D98F}" destId="{00D4A4E5-B87F-4FD6-95A8-366532276A02}" srcOrd="0" destOrd="0" parTransId="{353AC31F-7D9C-42BB-9E96-468AF42982B7}" sibTransId="{4DE8CDCF-9E51-4296-8706-7B9B079875C9}"/>
    <dgm:cxn modelId="{41F72519-A973-451B-BBCE-6B01DC0178F9}" srcId="{9D9C0E9A-327C-40DB-A9EB-983EC9E0D98F}" destId="{4BE36340-6F8E-418D-B671-D8B868263CE6}" srcOrd="6" destOrd="0" parTransId="{7A88994A-38E7-4DAD-BB29-FAD2CEA48D6F}" sibTransId="{7B342805-A581-4880-84DF-5E269748E697}"/>
    <dgm:cxn modelId="{8D4A151E-85C4-4585-90F0-1F4150820A67}" type="presOf" srcId="{8C6348C8-7723-40CC-9732-3DA650AEEFED}" destId="{B26B8F14-7E4A-4E84-BC1A-BC1693A4AA34}" srcOrd="0" destOrd="0" presId="urn:microsoft.com/office/officeart/2008/layout/LinedList"/>
    <dgm:cxn modelId="{56457C1E-E342-4DD9-B7C6-B33CC178792F}" type="presOf" srcId="{3CC13FC3-B58D-4FF1-93FB-75E14EDD929E}" destId="{002A2167-BCD0-406A-AA81-31913435EEF0}"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719E0D45-BD5E-4C56-95D3-EBD4428654E4}" type="presOf" srcId="{B0CEDA36-BECB-4786-9A5A-E963F1910D96}" destId="{BA4EEDC4-7B08-4160-B039-C8748830A175}" srcOrd="0" destOrd="0" presId="urn:microsoft.com/office/officeart/2008/layout/LinedList"/>
    <dgm:cxn modelId="{F4967365-8095-4262-B539-07580F7E7A60}" srcId="{9D9C0E9A-327C-40DB-A9EB-983EC9E0D98F}" destId="{678CDE3B-0A1B-4B0A-AD2D-1C779025D66F}" srcOrd="8" destOrd="0" parTransId="{2C552CC6-65DE-4C60-9132-2CA12D5D3D47}" sibTransId="{496C6AD5-0710-40E0-8643-DF7632AAB616}"/>
    <dgm:cxn modelId="{FB3FB665-8A30-469D-B8EA-21B1EC42F91D}" type="presOf" srcId="{4BE36340-6F8E-418D-B671-D8B868263CE6}" destId="{89556DD0-8DF5-4861-8DD6-C45D53636828}" srcOrd="0" destOrd="0" presId="urn:microsoft.com/office/officeart/2008/layout/LinedList"/>
    <dgm:cxn modelId="{48BF9D67-3D08-4F88-BF48-9B3F9749CDFB}" type="presOf" srcId="{518EB4F0-25CD-4BBC-8890-7E9E81FA80D7}" destId="{1030C696-838E-4FC6-BDED-8244888BF020}" srcOrd="0" destOrd="0" presId="urn:microsoft.com/office/officeart/2008/layout/LinedList"/>
    <dgm:cxn modelId="{64922570-BD95-4C4C-8F6A-18FAF32C5F40}" srcId="{9D9C0E9A-327C-40DB-A9EB-983EC9E0D98F}" destId="{8C6348C8-7723-40CC-9732-3DA650AEEFED}" srcOrd="2" destOrd="0" parTransId="{A236AF4A-F79D-4D0F-99AA-962A2337D42D}" sibTransId="{2673D63E-56E8-4869-BE69-F9DAD6A17906}"/>
    <dgm:cxn modelId="{E18E4076-42AD-4224-9DEE-A583F0DA0495}" type="presOf" srcId="{EF43594E-CCB9-40C3-8948-1AE444E841CD}" destId="{0B636A6C-871A-492B-AF38-C26F71BCC870}" srcOrd="0" destOrd="0" presId="urn:microsoft.com/office/officeart/2008/layout/LinedList"/>
    <dgm:cxn modelId="{D468DA5A-783C-4C8E-B93E-4F3DF99E8F66}" type="presOf" srcId="{00D4A4E5-B87F-4FD6-95A8-366532276A02}" destId="{DBF86662-0E6D-440F-968E-5B5E57FBB264}" srcOrd="0" destOrd="0" presId="urn:microsoft.com/office/officeart/2008/layout/LinedList"/>
    <dgm:cxn modelId="{76D9A37E-F37F-4EC1-A91C-6363AB4D9FBE}" type="presOf" srcId="{08E89F34-619E-4800-AB0F-02E7B1D9B0E0}" destId="{ED6EB9F2-3501-4E7D-AFA2-08D465589A43}" srcOrd="0" destOrd="0" presId="urn:microsoft.com/office/officeart/2008/layout/LinedList"/>
    <dgm:cxn modelId="{6BF2957F-035B-4678-8C58-8A27620EBEC2}" srcId="{9D9C0E9A-327C-40DB-A9EB-983EC9E0D98F}" destId="{EF43594E-CCB9-40C3-8948-1AE444E841CD}" srcOrd="10" destOrd="0" parTransId="{A8CC6641-2B40-44AB-8B36-1AC48977F61B}" sibTransId="{EDBE5008-3460-4C4E-AA06-6543E31538D0}"/>
    <dgm:cxn modelId="{4F959780-374E-43D0-ABD5-0BAB5E4DFB7A}" srcId="{9D9C0E9A-327C-40DB-A9EB-983EC9E0D98F}" destId="{3CC13FC3-B58D-4FF1-93FB-75E14EDD929E}" srcOrd="9" destOrd="0" parTransId="{95711859-FC04-4F3B-9C0A-6E110B6D55D8}" sibTransId="{4E1FBAD4-9947-4754-A3B6-62BCE859B1C4}"/>
    <dgm:cxn modelId="{2FD6B980-444D-4CCA-B872-504EB12F3C71}" type="presOf" srcId="{97C83A9F-94EF-47C4-9848-6FCA247C3B4C}" destId="{1D3380FE-C8E0-4142-A61C-2D7E570D20A6}" srcOrd="0" destOrd="0" presId="urn:microsoft.com/office/officeart/2008/layout/LinedList"/>
    <dgm:cxn modelId="{F5B9E080-EC6F-4198-AAF4-8739CCC40D7A}" srcId="{9D9C0E9A-327C-40DB-A9EB-983EC9E0D98F}" destId="{9B82DA75-FE95-4A78-8E67-25E4EE35AE21}" srcOrd="11" destOrd="0" parTransId="{86F25BD1-9FCE-47FD-853A-8BD48C6CF5C4}" sibTransId="{4B13BEA9-8BF9-497F-A402-97290425108C}"/>
    <dgm:cxn modelId="{FA77CD83-DFEF-4A45-BAB4-5B66DCB90970}" srcId="{9D9C0E9A-327C-40DB-A9EB-983EC9E0D98F}" destId="{B0CEDA36-BECB-4786-9A5A-E963F1910D96}" srcOrd="7" destOrd="0" parTransId="{5732A757-716E-4C79-A6F6-68CAD88477F8}" sibTransId="{4646DD10-C13B-448D-A97F-23D96196259F}"/>
    <dgm:cxn modelId="{5D0456B4-C8F5-47F0-9CF5-723BF489CA00}" type="presOf" srcId="{678CDE3B-0A1B-4B0A-AD2D-1C779025D66F}" destId="{90245A7C-96AE-4683-93D0-1E65F66913BA}" srcOrd="0" destOrd="0" presId="urn:microsoft.com/office/officeart/2008/layout/LinedList"/>
    <dgm:cxn modelId="{2C2D18BC-2BC5-49D2-B35A-E6A6B99C6799}" srcId="{9D9C0E9A-327C-40DB-A9EB-983EC9E0D98F}" destId="{FFB41C92-8FEA-4843-ABBC-ED76E4C79127}" srcOrd="4" destOrd="0" parTransId="{8A2F33ED-D4E3-4A62-982A-E71804119171}" sibTransId="{405E48A6-18E2-44F5-8AD4-9BDA22681D5B}"/>
    <dgm:cxn modelId="{CD99AEBE-8B6C-4CE2-8E62-5C3BD57053F2}" srcId="{9D9C0E9A-327C-40DB-A9EB-983EC9E0D98F}" destId="{08E89F34-619E-4800-AB0F-02E7B1D9B0E0}" srcOrd="1" destOrd="0" parTransId="{61DC4264-8F86-4EB3-B531-5DE95020ADA2}" sibTransId="{B904A26B-6CBB-4F72-BF51-099428B097C4}"/>
    <dgm:cxn modelId="{EFDB46C0-2B63-48D1-A16C-36A77A104A3F}" srcId="{9D9C0E9A-327C-40DB-A9EB-983EC9E0D98F}" destId="{97C83A9F-94EF-47C4-9848-6FCA247C3B4C}" srcOrd="3" destOrd="0" parTransId="{969C3974-A06A-4F4E-838F-99DC5357727F}" sibTransId="{12F25260-6384-4D13-9EC7-F846D5F9E5E7}"/>
    <dgm:cxn modelId="{B8527FD6-9F1C-4BA3-A8CA-53F82876C3E7}" type="presOf" srcId="{FFB41C92-8FEA-4843-ABBC-ED76E4C79127}" destId="{21A4760C-4D4D-4F6F-9D8A-9A0878D14487}" srcOrd="0" destOrd="0" presId="urn:microsoft.com/office/officeart/2008/layout/LinedList"/>
    <dgm:cxn modelId="{2639CBDA-4EE9-4F4B-80FC-6143C69D4195}" srcId="{9D9C0E9A-327C-40DB-A9EB-983EC9E0D98F}" destId="{518EB4F0-25CD-4BBC-8890-7E9E81FA80D7}" srcOrd="5" destOrd="0" parTransId="{D0876571-BFF8-4BFD-9401-BC8D60EF1C6B}" sibTransId="{8EF7D6E1-4EA6-4C28-B956-4DF3DF3B4602}"/>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17F34B34-BB41-46BA-8041-31C30C8DC3BB}" type="presParOf" srcId="{983EBE8F-2CFB-4918-8A71-8FB6106D1EE5}" destId="{9DFD053A-7BF7-4A21-8CED-DF51AFF8521D}" srcOrd="2" destOrd="0" presId="urn:microsoft.com/office/officeart/2008/layout/LinedList"/>
    <dgm:cxn modelId="{CF5C928C-9167-4D37-807B-611EB6B8115C}" type="presParOf" srcId="{983EBE8F-2CFB-4918-8A71-8FB6106D1EE5}" destId="{F4268F8D-1FDC-440A-8F30-D5646C556DDA}" srcOrd="3" destOrd="0" presId="urn:microsoft.com/office/officeart/2008/layout/LinedList"/>
    <dgm:cxn modelId="{852426A2-17A9-4A10-B978-FA6A8CF8456A}" type="presParOf" srcId="{F4268F8D-1FDC-440A-8F30-D5646C556DDA}" destId="{ED6EB9F2-3501-4E7D-AFA2-08D465589A43}" srcOrd="0" destOrd="0" presId="urn:microsoft.com/office/officeart/2008/layout/LinedList"/>
    <dgm:cxn modelId="{3872C12A-3F82-4750-A5FB-E5BD853E64A2}" type="presParOf" srcId="{F4268F8D-1FDC-440A-8F30-D5646C556DDA}" destId="{1A5ABA82-BD72-4017-B493-21F5A979EC5D}" srcOrd="1" destOrd="0" presId="urn:microsoft.com/office/officeart/2008/layout/LinedList"/>
    <dgm:cxn modelId="{E9B792CB-85A3-4C6E-8099-51BBB142A70F}" type="presParOf" srcId="{983EBE8F-2CFB-4918-8A71-8FB6106D1EE5}" destId="{3DCB6411-05ED-40C9-B60C-875A3A0A7CBF}" srcOrd="4" destOrd="0" presId="urn:microsoft.com/office/officeart/2008/layout/LinedList"/>
    <dgm:cxn modelId="{C0A24454-8B26-47F1-A822-3002420FFC17}" type="presParOf" srcId="{983EBE8F-2CFB-4918-8A71-8FB6106D1EE5}" destId="{822F945C-70DE-4073-9D1F-5258D41E2670}" srcOrd="5" destOrd="0" presId="urn:microsoft.com/office/officeart/2008/layout/LinedList"/>
    <dgm:cxn modelId="{4E4C4D13-F5AB-4421-A823-E3D22BC15693}" type="presParOf" srcId="{822F945C-70DE-4073-9D1F-5258D41E2670}" destId="{B26B8F14-7E4A-4E84-BC1A-BC1693A4AA34}" srcOrd="0" destOrd="0" presId="urn:microsoft.com/office/officeart/2008/layout/LinedList"/>
    <dgm:cxn modelId="{D3630523-B9A2-4DEE-B879-6B1D8BC2BFAC}" type="presParOf" srcId="{822F945C-70DE-4073-9D1F-5258D41E2670}" destId="{B7CC687D-BE93-4413-9240-AB2F3893133A}" srcOrd="1" destOrd="0" presId="urn:microsoft.com/office/officeart/2008/layout/LinedList"/>
    <dgm:cxn modelId="{1D6DE68F-CC36-49A4-AF57-75F177573A4E}" type="presParOf" srcId="{983EBE8F-2CFB-4918-8A71-8FB6106D1EE5}" destId="{BF1F663C-B4A0-4A74-9A84-F0979A0FAB67}" srcOrd="6" destOrd="0" presId="urn:microsoft.com/office/officeart/2008/layout/LinedList"/>
    <dgm:cxn modelId="{64B554F3-CC80-401A-8128-892182FBA79A}" type="presParOf" srcId="{983EBE8F-2CFB-4918-8A71-8FB6106D1EE5}" destId="{82780281-6DCE-47F8-B87D-88384392FFB4}" srcOrd="7" destOrd="0" presId="urn:microsoft.com/office/officeart/2008/layout/LinedList"/>
    <dgm:cxn modelId="{4A65F7F3-761B-44C5-8826-DF083A1A9370}" type="presParOf" srcId="{82780281-6DCE-47F8-B87D-88384392FFB4}" destId="{1D3380FE-C8E0-4142-A61C-2D7E570D20A6}" srcOrd="0" destOrd="0" presId="urn:microsoft.com/office/officeart/2008/layout/LinedList"/>
    <dgm:cxn modelId="{6E4A4617-85AD-4297-9AED-7EB491D225A0}" type="presParOf" srcId="{82780281-6DCE-47F8-B87D-88384392FFB4}" destId="{C129F1B0-D621-492A-8910-4E642CE8F446}" srcOrd="1" destOrd="0" presId="urn:microsoft.com/office/officeart/2008/layout/LinedList"/>
    <dgm:cxn modelId="{B8077F08-3426-4AC0-8823-27E9643663FF}" type="presParOf" srcId="{983EBE8F-2CFB-4918-8A71-8FB6106D1EE5}" destId="{3C93E00C-2EE8-4C99-96DF-297201A28CDE}" srcOrd="8" destOrd="0" presId="urn:microsoft.com/office/officeart/2008/layout/LinedList"/>
    <dgm:cxn modelId="{78C1F935-B3A6-459A-B44F-5068C6115C6B}" type="presParOf" srcId="{983EBE8F-2CFB-4918-8A71-8FB6106D1EE5}" destId="{1027262D-DDDD-4D1E-A030-DE6B34628482}" srcOrd="9" destOrd="0" presId="urn:microsoft.com/office/officeart/2008/layout/LinedList"/>
    <dgm:cxn modelId="{23CEAB25-D935-4C38-A8E5-229BED5351B9}" type="presParOf" srcId="{1027262D-DDDD-4D1E-A030-DE6B34628482}" destId="{21A4760C-4D4D-4F6F-9D8A-9A0878D14487}" srcOrd="0" destOrd="0" presId="urn:microsoft.com/office/officeart/2008/layout/LinedList"/>
    <dgm:cxn modelId="{EB70180D-7448-4EBD-9F6C-8694AFFF6269}" type="presParOf" srcId="{1027262D-DDDD-4D1E-A030-DE6B34628482}" destId="{09BB8665-FFB5-4D9C-A2CE-7F000E5FC039}" srcOrd="1" destOrd="0" presId="urn:microsoft.com/office/officeart/2008/layout/LinedList"/>
    <dgm:cxn modelId="{289F2C40-3BCD-4094-87F6-16B587C2F8C1}" type="presParOf" srcId="{983EBE8F-2CFB-4918-8A71-8FB6106D1EE5}" destId="{AF39DB50-A2B3-4F9E-A13B-62E0B022C4CC}" srcOrd="10" destOrd="0" presId="urn:microsoft.com/office/officeart/2008/layout/LinedList"/>
    <dgm:cxn modelId="{53CBCD8C-6AE8-4F02-A055-96B8E049C7EF}" type="presParOf" srcId="{983EBE8F-2CFB-4918-8A71-8FB6106D1EE5}" destId="{2EE557C7-0F1F-4CC8-B6E4-27AAAF2DCB89}" srcOrd="11" destOrd="0" presId="urn:microsoft.com/office/officeart/2008/layout/LinedList"/>
    <dgm:cxn modelId="{F3CF00F1-8AA0-452A-B59D-D8040CEA856C}" type="presParOf" srcId="{2EE557C7-0F1F-4CC8-B6E4-27AAAF2DCB89}" destId="{1030C696-838E-4FC6-BDED-8244888BF020}" srcOrd="0" destOrd="0" presId="urn:microsoft.com/office/officeart/2008/layout/LinedList"/>
    <dgm:cxn modelId="{1563D656-F0EF-4EAF-A324-A242E0D88A10}" type="presParOf" srcId="{2EE557C7-0F1F-4CC8-B6E4-27AAAF2DCB89}" destId="{EBF10AD9-8309-4CA4-AB09-97AA98440946}" srcOrd="1" destOrd="0" presId="urn:microsoft.com/office/officeart/2008/layout/LinedList"/>
    <dgm:cxn modelId="{27A519EB-5157-403C-BFD0-B1F6266BD15F}" type="presParOf" srcId="{983EBE8F-2CFB-4918-8A71-8FB6106D1EE5}" destId="{E5B20767-4AD0-4B98-BC4E-6C23A6BB9C30}" srcOrd="12" destOrd="0" presId="urn:microsoft.com/office/officeart/2008/layout/LinedList"/>
    <dgm:cxn modelId="{BC07401D-2713-494C-A939-35E5C15EA369}" type="presParOf" srcId="{983EBE8F-2CFB-4918-8A71-8FB6106D1EE5}" destId="{E24B80A9-66BA-4E8B-9351-82DBC2844FBD}" srcOrd="13" destOrd="0" presId="urn:microsoft.com/office/officeart/2008/layout/LinedList"/>
    <dgm:cxn modelId="{EF0B7466-B5CF-4AEB-8709-B4BB06E28B9C}" type="presParOf" srcId="{E24B80A9-66BA-4E8B-9351-82DBC2844FBD}" destId="{89556DD0-8DF5-4861-8DD6-C45D53636828}" srcOrd="0" destOrd="0" presId="urn:microsoft.com/office/officeart/2008/layout/LinedList"/>
    <dgm:cxn modelId="{AC43BB4A-0A81-4DB0-8831-2008D789F7D5}" type="presParOf" srcId="{E24B80A9-66BA-4E8B-9351-82DBC2844FBD}" destId="{46B95B7C-29B5-459C-AF88-CF02D6E2774B}" srcOrd="1" destOrd="0" presId="urn:microsoft.com/office/officeart/2008/layout/LinedList"/>
    <dgm:cxn modelId="{549310B1-7B97-487D-A283-032A70521948}" type="presParOf" srcId="{983EBE8F-2CFB-4918-8A71-8FB6106D1EE5}" destId="{41582AF7-FECF-4946-BDAC-1CE4CA4E0DFE}" srcOrd="14" destOrd="0" presId="urn:microsoft.com/office/officeart/2008/layout/LinedList"/>
    <dgm:cxn modelId="{9FA092B9-AEB2-4FB1-BC71-074B3F268CD7}" type="presParOf" srcId="{983EBE8F-2CFB-4918-8A71-8FB6106D1EE5}" destId="{B4B1A458-4960-41D0-A438-FFCC2BFC5270}" srcOrd="15" destOrd="0" presId="urn:microsoft.com/office/officeart/2008/layout/LinedList"/>
    <dgm:cxn modelId="{48D27C67-8AB8-44B8-97A2-05DC73624754}" type="presParOf" srcId="{B4B1A458-4960-41D0-A438-FFCC2BFC5270}" destId="{BA4EEDC4-7B08-4160-B039-C8748830A175}" srcOrd="0" destOrd="0" presId="urn:microsoft.com/office/officeart/2008/layout/LinedList"/>
    <dgm:cxn modelId="{D12B72A1-7A55-47F5-82FA-5927F353878B}" type="presParOf" srcId="{B4B1A458-4960-41D0-A438-FFCC2BFC5270}" destId="{B4DAB95B-161C-412C-ABAA-C2B8E0494D09}" srcOrd="1" destOrd="0" presId="urn:microsoft.com/office/officeart/2008/layout/LinedList"/>
    <dgm:cxn modelId="{28F0AB47-ED7E-436B-8EAE-3BF7F9B0DCB2}" type="presParOf" srcId="{983EBE8F-2CFB-4918-8A71-8FB6106D1EE5}" destId="{13B6E6FF-917B-4FE1-AB30-7C19CEAFD3E5}" srcOrd="16" destOrd="0" presId="urn:microsoft.com/office/officeart/2008/layout/LinedList"/>
    <dgm:cxn modelId="{09951BCC-6B38-4716-9704-55AB1F1AA1A8}" type="presParOf" srcId="{983EBE8F-2CFB-4918-8A71-8FB6106D1EE5}" destId="{913DAF3A-1C33-4FBF-8648-60AA899490D8}" srcOrd="17" destOrd="0" presId="urn:microsoft.com/office/officeart/2008/layout/LinedList"/>
    <dgm:cxn modelId="{BE0340AC-CEBD-46E0-8657-F6ED97B222F4}" type="presParOf" srcId="{913DAF3A-1C33-4FBF-8648-60AA899490D8}" destId="{90245A7C-96AE-4683-93D0-1E65F66913BA}" srcOrd="0" destOrd="0" presId="urn:microsoft.com/office/officeart/2008/layout/LinedList"/>
    <dgm:cxn modelId="{273DC910-93D6-46F6-8DE4-CD60677656B2}" type="presParOf" srcId="{913DAF3A-1C33-4FBF-8648-60AA899490D8}" destId="{D4833A77-6DEC-4581-A641-97F2ABE7A7B8}" srcOrd="1" destOrd="0" presId="urn:microsoft.com/office/officeart/2008/layout/LinedList"/>
    <dgm:cxn modelId="{72CD8A37-F088-4B3B-A3C3-2BDC2B64AA5E}" type="presParOf" srcId="{983EBE8F-2CFB-4918-8A71-8FB6106D1EE5}" destId="{AB2FD744-A650-4197-B0CC-A1641ED62428}" srcOrd="18" destOrd="0" presId="urn:microsoft.com/office/officeart/2008/layout/LinedList"/>
    <dgm:cxn modelId="{74BEA4E6-5093-48B1-ACEC-D973783FCAD6}" type="presParOf" srcId="{983EBE8F-2CFB-4918-8A71-8FB6106D1EE5}" destId="{B5189CBC-7DCE-4CBC-B6E9-DA2E51E9EE37}" srcOrd="19" destOrd="0" presId="urn:microsoft.com/office/officeart/2008/layout/LinedList"/>
    <dgm:cxn modelId="{278E7D59-F4F6-48AD-BBFA-3CAA77100F4C}" type="presParOf" srcId="{B5189CBC-7DCE-4CBC-B6E9-DA2E51E9EE37}" destId="{002A2167-BCD0-406A-AA81-31913435EEF0}" srcOrd="0" destOrd="0" presId="urn:microsoft.com/office/officeart/2008/layout/LinedList"/>
    <dgm:cxn modelId="{07940D8A-F452-4A33-8D14-90651141546D}" type="presParOf" srcId="{B5189CBC-7DCE-4CBC-B6E9-DA2E51E9EE37}" destId="{1A7C109A-6826-4592-A63F-3906665B8B1F}" srcOrd="1" destOrd="0" presId="urn:microsoft.com/office/officeart/2008/layout/LinedList"/>
    <dgm:cxn modelId="{0F5B230E-D581-49D4-B0BF-FBFC92788B22}" type="presParOf" srcId="{983EBE8F-2CFB-4918-8A71-8FB6106D1EE5}" destId="{D9A65083-DC24-4F54-B85D-AF7839E9D45C}" srcOrd="20" destOrd="0" presId="urn:microsoft.com/office/officeart/2008/layout/LinedList"/>
    <dgm:cxn modelId="{6F23AFB7-B741-4908-91C4-24B4850AE238}" type="presParOf" srcId="{983EBE8F-2CFB-4918-8A71-8FB6106D1EE5}" destId="{C75B46E9-1E4F-4064-B206-E749A17F44AB}" srcOrd="21" destOrd="0" presId="urn:microsoft.com/office/officeart/2008/layout/LinedList"/>
    <dgm:cxn modelId="{7C64851C-3B64-42C7-89EE-669735470CBA}" type="presParOf" srcId="{C75B46E9-1E4F-4064-B206-E749A17F44AB}" destId="{0B636A6C-871A-492B-AF38-C26F71BCC870}" srcOrd="0" destOrd="0" presId="urn:microsoft.com/office/officeart/2008/layout/LinedList"/>
    <dgm:cxn modelId="{79898DB3-6FC1-45B2-8C85-EA105289F6E0}" type="presParOf" srcId="{C75B46E9-1E4F-4064-B206-E749A17F44AB}" destId="{D320207B-49BF-420F-B69D-2109F0F77B2D}" srcOrd="1" destOrd="0" presId="urn:microsoft.com/office/officeart/2008/layout/LinedList"/>
    <dgm:cxn modelId="{08E4EA64-C572-481B-A76D-7212696AB6C6}" type="presParOf" srcId="{983EBE8F-2CFB-4918-8A71-8FB6106D1EE5}" destId="{0FEEC6F9-B77C-4D46-9FEC-18D6A2074E39}" srcOrd="22" destOrd="0" presId="urn:microsoft.com/office/officeart/2008/layout/LinedList"/>
    <dgm:cxn modelId="{55DA9C36-01B0-4D07-8512-0F71358A349F}" type="presParOf" srcId="{983EBE8F-2CFB-4918-8A71-8FB6106D1EE5}" destId="{0EEF5DD6-C882-4DD2-83ED-C808A64D6F49}" srcOrd="23" destOrd="0" presId="urn:microsoft.com/office/officeart/2008/layout/LinedList"/>
    <dgm:cxn modelId="{8B0963B4-4C38-4875-8EF7-417B1E05DB7F}" type="presParOf" srcId="{0EEF5DD6-C882-4DD2-83ED-C808A64D6F49}" destId="{F7D23750-0389-40C5-ACAF-0EE5B012C374}" srcOrd="0" destOrd="0" presId="urn:microsoft.com/office/officeart/2008/layout/LinedList"/>
    <dgm:cxn modelId="{364DC32A-18ED-46F3-9C71-6DAB3379691E}" type="presParOf" srcId="{0EEF5DD6-C882-4DD2-83ED-C808A64D6F49}" destId="{DE44CDCE-E041-4A73-A53C-41782D13812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9F485EF8-1598-45FB-AA5D-065E03A47783}">
      <dgm:prSet custT="1"/>
      <dgm:spPr/>
      <dgm:t>
        <a:bodyPr/>
        <a:lstStyle/>
        <a:p>
          <a:r>
            <a:rPr lang="pt-BR" sz="1600" b="1" i="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Capítulo 2</a:t>
          </a:r>
          <a:endParaRPr lang="pt-BR" sz="1600" b="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24D79D0-892A-4B38-89F9-DBC1C14B9490}" type="sibTrans" cxnId="{F5D0760A-57A2-4DB8-91E7-4817556D64FD}">
      <dgm:prSet/>
      <dgm:spPr/>
      <dgm:t>
        <a:bodyPr/>
        <a:lstStyle/>
        <a:p>
          <a:endParaRPr lang="pt-BR" sz="1600" b="0">
            <a:solidFill>
              <a:schemeClr val="tx1"/>
            </a:solidFill>
          </a:endParaRPr>
        </a:p>
      </dgm:t>
    </dgm:pt>
    <dgm:pt modelId="{C5A7C961-ECB5-42F2-AA37-6B5CDDF14735}" type="parTrans" cxnId="{F5D0760A-57A2-4DB8-91E7-4817556D64FD}">
      <dgm:prSet/>
      <dgm:spPr/>
      <dgm:t>
        <a:bodyPr/>
        <a:lstStyle/>
        <a:p>
          <a:endParaRPr lang="pt-BR" sz="1600" b="0">
            <a:solidFill>
              <a:schemeClr val="tx1"/>
            </a:solidFill>
          </a:endParaRPr>
        </a:p>
      </dgm:t>
    </dgm:pt>
    <dgm:pt modelId="{F71F08AC-C979-43A2-BBF7-CEFD390ACEF9}">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Povo e cor – Arte </a:t>
          </a:r>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naïf</a:t>
          </a:r>
          <a:endPar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88D4E5D-F3E2-4992-AA4F-7521E91E9FE5}" type="sibTrans" cxnId="{3C1238D7-02FD-48DD-9DEF-9B3B5CD45701}">
      <dgm:prSet/>
      <dgm:spPr/>
      <dgm:t>
        <a:bodyPr/>
        <a:lstStyle/>
        <a:p>
          <a:endParaRPr lang="pt-BR" sz="1600" b="0">
            <a:solidFill>
              <a:schemeClr val="tx1"/>
            </a:solidFill>
          </a:endParaRPr>
        </a:p>
      </dgm:t>
    </dgm:pt>
    <dgm:pt modelId="{4D3079AC-B719-4071-BDFA-70CB56AA3B60}" type="parTrans" cxnId="{3C1238D7-02FD-48DD-9DEF-9B3B5CD45701}">
      <dgm:prSet/>
      <dgm:spPr/>
      <dgm:t>
        <a:bodyPr/>
        <a:lstStyle/>
        <a:p>
          <a:endParaRPr lang="pt-BR" sz="1600" b="0">
            <a:solidFill>
              <a:schemeClr val="tx1"/>
            </a:solidFill>
          </a:endParaRPr>
        </a:p>
      </dgm:t>
    </dgm:pt>
    <dgm:pt modelId="{576AF4D8-6553-49C9-AB70-113AEAD2297A}">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Povo e cor – Essa mistura dá samba!</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3C5CE8C-D725-426A-A405-EE38817D8E3F}" type="sibTrans" cxnId="{B86DFFA8-6DB5-445F-9029-003506120336}">
      <dgm:prSet/>
      <dgm:spPr/>
      <dgm:t>
        <a:bodyPr/>
        <a:lstStyle/>
        <a:p>
          <a:endParaRPr lang="pt-BR" sz="1600" b="0">
            <a:solidFill>
              <a:schemeClr val="tx1"/>
            </a:solidFill>
          </a:endParaRPr>
        </a:p>
      </dgm:t>
    </dgm:pt>
    <dgm:pt modelId="{A99BBB29-E847-4EB4-A866-A1C81197BC93}" type="parTrans" cxnId="{B86DFFA8-6DB5-445F-9029-003506120336}">
      <dgm:prSet/>
      <dgm:spPr/>
      <dgm:t>
        <a:bodyPr/>
        <a:lstStyle/>
        <a:p>
          <a:endParaRPr lang="pt-BR" sz="1600" b="0">
            <a:solidFill>
              <a:schemeClr val="tx1"/>
            </a:solidFill>
          </a:endParaRPr>
        </a:p>
      </dgm:t>
    </dgm:pt>
    <dgm:pt modelId="{8AC605D7-4DC6-4738-A7B7-2EA0A168FA3D}">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Povo e cor – Vejo, sinto e expresso</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BF03C4C-63E2-49A0-8F77-A2791100213F}" type="sibTrans" cxnId="{887C8ED4-9EF6-4909-B003-A1E9E25EB4B5}">
      <dgm:prSet/>
      <dgm:spPr/>
      <dgm:t>
        <a:bodyPr/>
        <a:lstStyle/>
        <a:p>
          <a:endParaRPr lang="pt-BR" sz="1600" b="0">
            <a:solidFill>
              <a:schemeClr val="tx1"/>
            </a:solidFill>
          </a:endParaRPr>
        </a:p>
      </dgm:t>
    </dgm:pt>
    <dgm:pt modelId="{EC538841-E2AC-4DE9-A380-3FB6F3E7702D}" type="parTrans" cxnId="{887C8ED4-9EF6-4909-B003-A1E9E25EB4B5}">
      <dgm:prSet/>
      <dgm:spPr/>
      <dgm:t>
        <a:bodyPr/>
        <a:lstStyle/>
        <a:p>
          <a:endParaRPr lang="pt-BR" sz="1600" b="0">
            <a:solidFill>
              <a:schemeClr val="tx1"/>
            </a:solidFill>
          </a:endParaRPr>
        </a:p>
      </dgm:t>
    </dgm:pt>
    <dgm:pt modelId="{B1ADE6C4-9E21-4709-85F4-CD4BE34B3F0B}">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Música – Temas, cores e ritmos na cultura carnavalesca</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BE4F26CD-865D-454A-8B14-307BCE5A065D}" type="sibTrans" cxnId="{8ECA6B37-AB48-4B16-8A74-46DEAE6C6D18}">
      <dgm:prSet/>
      <dgm:spPr/>
      <dgm:t>
        <a:bodyPr/>
        <a:lstStyle/>
        <a:p>
          <a:endParaRPr lang="pt-BR" sz="1600" b="0">
            <a:solidFill>
              <a:schemeClr val="tx1"/>
            </a:solidFill>
          </a:endParaRPr>
        </a:p>
      </dgm:t>
    </dgm:pt>
    <dgm:pt modelId="{7520116B-5D99-45B7-AA1B-993EC36C7155}" type="parTrans" cxnId="{8ECA6B37-AB48-4B16-8A74-46DEAE6C6D18}">
      <dgm:prSet/>
      <dgm:spPr/>
      <dgm:t>
        <a:bodyPr/>
        <a:lstStyle/>
        <a:p>
          <a:endParaRPr lang="pt-BR" sz="1600" b="0">
            <a:solidFill>
              <a:schemeClr val="tx1"/>
            </a:solidFill>
          </a:endParaRPr>
        </a:p>
      </dgm:t>
    </dgm:pt>
    <dgm:pt modelId="{02C8CFA0-0670-4E1F-8851-9CCE548B4CF0}">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Teatro – Bonecões e bonecos</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15B5306-096B-4F1D-8B43-F651E0E0AF7E}" type="sibTrans" cxnId="{5CBF35C5-1AD1-49BB-8825-80232A45CE24}">
      <dgm:prSet/>
      <dgm:spPr/>
      <dgm:t>
        <a:bodyPr/>
        <a:lstStyle/>
        <a:p>
          <a:endParaRPr lang="pt-BR" sz="1600" b="0">
            <a:solidFill>
              <a:schemeClr val="tx1"/>
            </a:solidFill>
          </a:endParaRPr>
        </a:p>
      </dgm:t>
    </dgm:pt>
    <dgm:pt modelId="{A261E2D7-C829-48D2-A148-0815F4330280}" type="parTrans" cxnId="{5CBF35C5-1AD1-49BB-8825-80232A45CE24}">
      <dgm:prSet/>
      <dgm:spPr/>
      <dgm:t>
        <a:bodyPr/>
        <a:lstStyle/>
        <a:p>
          <a:endParaRPr lang="pt-BR" sz="1600" b="0">
            <a:solidFill>
              <a:schemeClr val="tx1"/>
            </a:solidFill>
          </a:endParaRPr>
        </a:p>
      </dgm:t>
    </dgm:pt>
    <dgm:pt modelId="{946893CB-381D-4DCD-8F42-504599831871}">
      <dgm:prSet custT="1"/>
      <dgm:spPr/>
      <dgm:t>
        <a:bodyPr/>
        <a:lstStyle/>
        <a:p>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Hip-hop</a:t>
          </a:r>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 – Movimento </a:t>
          </a:r>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hip-hop</a:t>
          </a:r>
          <a:endPar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31C49412-3F14-43AC-932F-AE49A0F0D0DD}" type="sibTrans" cxnId="{683F9CA8-CAFA-4F4E-A835-AB2D89FAB5E4}">
      <dgm:prSet/>
      <dgm:spPr/>
      <dgm:t>
        <a:bodyPr/>
        <a:lstStyle/>
        <a:p>
          <a:endParaRPr lang="pt-BR" sz="1600" b="0">
            <a:solidFill>
              <a:schemeClr val="tx1"/>
            </a:solidFill>
          </a:endParaRPr>
        </a:p>
      </dgm:t>
    </dgm:pt>
    <dgm:pt modelId="{51103BEE-CC67-4F07-80CE-1F1C11F5174C}" type="parTrans" cxnId="{683F9CA8-CAFA-4F4E-A835-AB2D89FAB5E4}">
      <dgm:prSet/>
      <dgm:spPr/>
      <dgm:t>
        <a:bodyPr/>
        <a:lstStyle/>
        <a:p>
          <a:endParaRPr lang="pt-BR" sz="1600" b="0">
            <a:solidFill>
              <a:schemeClr val="tx1"/>
            </a:solidFill>
          </a:endParaRPr>
        </a:p>
      </dgm:t>
    </dgm:pt>
    <dgm:pt modelId="{92424C35-F9B2-4CE6-A0A0-83A45CA93C43}">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Povo e cor – Colorido brasileiro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A9F8BB5-6624-48D5-B590-884286C24A69}" type="parTrans" cxnId="{55347B6E-CB2D-44D2-BB69-7061562FFE6A}">
      <dgm:prSet/>
      <dgm:spPr/>
      <dgm:t>
        <a:bodyPr/>
        <a:lstStyle/>
        <a:p>
          <a:endParaRPr lang="pt-BR" sz="1600" b="0">
            <a:solidFill>
              <a:schemeClr val="tx1"/>
            </a:solidFill>
          </a:endParaRPr>
        </a:p>
      </dgm:t>
    </dgm:pt>
    <dgm:pt modelId="{952F8A2B-FBF8-4D52-8D7E-98156CE7FD5D}" type="sibTrans" cxnId="{55347B6E-CB2D-44D2-BB69-7061562FFE6A}">
      <dgm:prSet/>
      <dgm:spPr/>
      <dgm:t>
        <a:bodyPr/>
        <a:lstStyle/>
        <a:p>
          <a:endParaRPr lang="pt-BR" sz="1600" b="0">
            <a:solidFill>
              <a:schemeClr val="tx1"/>
            </a:solidFill>
          </a:endParaRPr>
        </a:p>
      </dgm:t>
    </dgm:pt>
    <dgm:pt modelId="{E3DB5DF6-6A86-440C-A7AA-4ECB28D97AE6}">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Artes visuais – Imagens e pessoas</a:t>
          </a:r>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noaction">
                <a:extLst>
                  <a:ext uri="{A12FA001-AC4F-418D-AE19-62706E023703}">
                    <ahyp:hlinkClr xmlns:ahyp="http://schemas.microsoft.com/office/drawing/2018/hyperlinkcolor" val="tx"/>
                  </a:ext>
                </a:extLst>
              </a:hlinkClick>
            </a:rPr>
            <a:t> </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6817241-6B1B-4174-816D-068C47EBF3EF}" type="parTrans" cxnId="{EBAEA845-15C1-4672-8C3E-FE73755CD15A}">
      <dgm:prSet/>
      <dgm:spPr/>
      <dgm:t>
        <a:bodyPr/>
        <a:lstStyle/>
        <a:p>
          <a:endParaRPr lang="pt-BR" sz="1600" b="0">
            <a:solidFill>
              <a:schemeClr val="tx1"/>
            </a:solidFill>
          </a:endParaRPr>
        </a:p>
      </dgm:t>
    </dgm:pt>
    <dgm:pt modelId="{F96C3B2D-9885-4A50-8618-F55A776771B6}" type="sibTrans" cxnId="{EBAEA845-15C1-4672-8C3E-FE73755CD15A}">
      <dgm:prSet/>
      <dgm:spPr/>
      <dgm:t>
        <a:bodyPr/>
        <a:lstStyle/>
        <a:p>
          <a:endParaRPr lang="pt-BR" sz="1600" b="0">
            <a:solidFill>
              <a:schemeClr val="tx1"/>
            </a:solidFill>
          </a:endParaRPr>
        </a:p>
      </dgm:t>
    </dgm:pt>
    <dgm:pt modelId="{AF3FBE29-CFB6-4C3A-B3D2-C3D6A6EDE9CE}">
      <dgm:prSet custT="1"/>
      <dgm:spPr/>
      <dgm:t>
        <a:bodyPr/>
        <a:lstStyle/>
        <a:p>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Artes visuais – Colorindo ideias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643772A-A367-4CB0-B4C2-5EC19116213C}" type="parTrans" cxnId="{13BF4066-62C1-4842-A5C5-18B51B22F7B3}">
      <dgm:prSet/>
      <dgm:spPr/>
      <dgm:t>
        <a:bodyPr/>
        <a:lstStyle/>
        <a:p>
          <a:endParaRPr lang="pt-BR">
            <a:solidFill>
              <a:schemeClr val="tx1"/>
            </a:solidFill>
          </a:endParaRPr>
        </a:p>
      </dgm:t>
    </dgm:pt>
    <dgm:pt modelId="{6CB5558B-DE57-4497-86EE-EDF1FEEBD16F}" type="sibTrans" cxnId="{13BF4066-62C1-4842-A5C5-18B51B22F7B3}">
      <dgm:prSet/>
      <dgm:spPr/>
      <dgm:t>
        <a:bodyPr/>
        <a:lstStyle/>
        <a:p>
          <a:endParaRPr lang="pt-BR">
            <a:solidFill>
              <a:schemeClr val="tx1"/>
            </a:solidFill>
          </a:endParaRPr>
        </a:p>
      </dgm:t>
    </dgm:pt>
    <dgm:pt modelId="{FB51FA00-02FA-40F5-B5EE-2AEE325A8D49}">
      <dgm:prSet custT="1"/>
      <dgm:spPr/>
      <dgm:t>
        <a:bodyPr/>
        <a:lstStyle/>
        <a:p>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Hip-hop</a:t>
          </a:r>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extLst>
                  <a:ext uri="{A12FA001-AC4F-418D-AE19-62706E023703}">
                    <ahyp:hlinkClr xmlns:ahyp="http://schemas.microsoft.com/office/drawing/2018/hyperlinkcolor" val="tx"/>
                  </a:ext>
                </a:extLst>
              </a:hlinkClick>
            </a:rPr>
            <a:t> – Floresta Amazônica</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47F6ACBA-4D71-4C1D-95A9-5A01315C3835}" type="parTrans" cxnId="{C2AFC6C5-AD94-4AC9-929A-EDFBD2CF04C6}">
      <dgm:prSet/>
      <dgm:spPr/>
      <dgm:t>
        <a:bodyPr/>
        <a:lstStyle/>
        <a:p>
          <a:endParaRPr lang="pt-BR">
            <a:solidFill>
              <a:schemeClr val="tx1"/>
            </a:solidFill>
          </a:endParaRPr>
        </a:p>
      </dgm:t>
    </dgm:pt>
    <dgm:pt modelId="{1701350F-B7F6-4126-9D5A-4904A284A30A}" type="sibTrans" cxnId="{C2AFC6C5-AD94-4AC9-929A-EDFBD2CF04C6}">
      <dgm:prSet/>
      <dgm:spPr/>
      <dgm:t>
        <a:bodyPr/>
        <a:lstStyle/>
        <a:p>
          <a:endParaRPr lang="pt-BR">
            <a:solidFill>
              <a:schemeClr val="tx1"/>
            </a:solidFill>
          </a:endParaRPr>
        </a:p>
      </dgm:t>
    </dgm:pt>
    <dgm:pt modelId="{14C928D7-8000-4875-B2C7-777F143623C2}">
      <dgm:prSet custT="1"/>
      <dgm:spPr/>
      <dgm:t>
        <a:bodyPr/>
        <a:lstStyle/>
        <a:p>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2" action="ppaction://hlinksldjump">
                <a:extLst>
                  <a:ext uri="{A12FA001-AC4F-418D-AE19-62706E023703}">
                    <ahyp:hlinkClr xmlns:ahyp="http://schemas.microsoft.com/office/drawing/2018/hyperlinkcolor" val="tx"/>
                  </a:ext>
                </a:extLst>
              </a:hlinkClick>
            </a:rPr>
            <a:t>Hip-hop</a:t>
          </a:r>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2" action="ppaction://hlinksldjump">
                <a:extLst>
                  <a:ext uri="{A12FA001-AC4F-418D-AE19-62706E023703}">
                    <ahyp:hlinkClr xmlns:ahyp="http://schemas.microsoft.com/office/drawing/2018/hyperlinkcolor" val="tx"/>
                  </a:ext>
                </a:extLst>
              </a:hlinkClick>
            </a:rPr>
            <a:t> – Crítica e grafite</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3C0078A8-8013-4007-B8B4-CC195C52E890}" type="parTrans" cxnId="{26F54D4D-4768-409C-8218-B060D16F7987}">
      <dgm:prSet/>
      <dgm:spPr/>
      <dgm:t>
        <a:bodyPr/>
        <a:lstStyle/>
        <a:p>
          <a:endParaRPr lang="pt-BR">
            <a:solidFill>
              <a:schemeClr val="tx1"/>
            </a:solidFill>
          </a:endParaRPr>
        </a:p>
      </dgm:t>
    </dgm:pt>
    <dgm:pt modelId="{C53B3E9F-5973-4FF6-A005-FC08AB1A674C}" type="sibTrans" cxnId="{26F54D4D-4768-409C-8218-B060D16F7987}">
      <dgm:prSet/>
      <dgm:spPr/>
      <dgm:t>
        <a:bodyPr/>
        <a:lstStyle/>
        <a:p>
          <a:endParaRPr lang="pt-BR">
            <a:solidFill>
              <a:schemeClr val="tx1"/>
            </a:solidFill>
          </a:endParaRPr>
        </a:p>
      </dgm:t>
    </dgm:pt>
    <dgm:pt modelId="{AEEC9B83-595F-4A0A-AE43-7F9CA35F5F92}">
      <dgm:prSet custT="1"/>
      <dgm:spPr/>
      <dgm:t>
        <a:bodyPr/>
        <a:lstStyle/>
        <a:p>
          <a:r>
            <a:rPr lang="pt-BR" sz="1600" b="0" i="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3" action="ppaction://hlinksldjump">
                <a:extLst>
                  <a:ext uri="{A12FA001-AC4F-418D-AE19-62706E023703}">
                    <ahyp:hlinkClr xmlns:ahyp="http://schemas.microsoft.com/office/drawing/2018/hyperlinkcolor" val="tx"/>
                  </a:ext>
                </a:extLst>
              </a:hlinkClick>
            </a:rPr>
            <a:t>Artes visuais</a:t>
          </a:r>
          <a:r>
            <a:rPr lang="pt-BR" sz="1600" b="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3" action="ppaction://hlinksldjump">
                <a:extLst>
                  <a:ext uri="{A12FA001-AC4F-418D-AE19-62706E023703}">
                    <ahyp:hlinkClr xmlns:ahyp="http://schemas.microsoft.com/office/drawing/2018/hyperlinkcolor" val="tx"/>
                  </a:ext>
                </a:extLst>
              </a:hlinkClick>
            </a:rPr>
            <a:t> – Imagens da cultura </a:t>
          </a:r>
          <a:r>
            <a:rPr lang="pt-BR" sz="1600" b="0" i="1"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3" action="ppaction://hlinksldjump">
                <a:extLst>
                  <a:ext uri="{A12FA001-AC4F-418D-AE19-62706E023703}">
                    <ahyp:hlinkClr xmlns:ahyp="http://schemas.microsoft.com/office/drawing/2018/hyperlinkcolor" val="tx"/>
                  </a:ext>
                </a:extLst>
              </a:hlinkClick>
            </a:rPr>
            <a:t>hip-hop</a:t>
          </a:r>
          <a:endParaRPr lang="pt-BR" sz="1600" b="0" i="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1C29377-E17E-4CED-B20D-4480B3909826}" type="parTrans" cxnId="{C320D863-D745-4A55-836C-70B914C6F1C3}">
      <dgm:prSet/>
      <dgm:spPr/>
      <dgm:t>
        <a:bodyPr/>
        <a:lstStyle/>
        <a:p>
          <a:endParaRPr lang="pt-BR">
            <a:solidFill>
              <a:schemeClr val="tx1"/>
            </a:solidFill>
          </a:endParaRPr>
        </a:p>
      </dgm:t>
    </dgm:pt>
    <dgm:pt modelId="{1071E4B2-4057-4B3B-AE52-A1CCD5E2ECB9}" type="sibTrans" cxnId="{C320D863-D745-4A55-836C-70B914C6F1C3}">
      <dgm:prSet/>
      <dgm:spPr/>
      <dgm:t>
        <a:bodyPr/>
        <a:lstStyle/>
        <a:p>
          <a:endParaRPr lang="pt-BR">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A691DF63-502E-4BFC-80AE-9B9BDC7F7D8A}" type="pres">
      <dgm:prSet presAssocID="{E3DB5DF6-6A86-440C-A7AA-4ECB28D97AE6}" presName="thickLine" presStyleLbl="alignNode1" presStyleIdx="0" presStyleCnt="13"/>
      <dgm:spPr>
        <a:effectLst/>
      </dgm:spPr>
    </dgm:pt>
    <dgm:pt modelId="{BC44CCF7-D21F-4536-BD93-569304984B0C}" type="pres">
      <dgm:prSet presAssocID="{E3DB5DF6-6A86-440C-A7AA-4ECB28D97AE6}" presName="horz1" presStyleCnt="0"/>
      <dgm:spPr/>
    </dgm:pt>
    <dgm:pt modelId="{3D8528E5-FE39-4AE0-A388-F4FB1D641A7F}" type="pres">
      <dgm:prSet presAssocID="{E3DB5DF6-6A86-440C-A7AA-4ECB28D97AE6}" presName="tx1" presStyleLbl="revTx" presStyleIdx="0" presStyleCnt="13" custScaleY="177359"/>
      <dgm:spPr/>
    </dgm:pt>
    <dgm:pt modelId="{051091C0-82BD-4277-AFE0-A38ACE8D08AD}" type="pres">
      <dgm:prSet presAssocID="{E3DB5DF6-6A86-440C-A7AA-4ECB28D97AE6}" presName="vert1" presStyleCnt="0"/>
      <dgm:spPr/>
    </dgm:pt>
    <dgm:pt modelId="{29BDA48F-28D6-4EC9-95D6-66F7EDF8357B}" type="pres">
      <dgm:prSet presAssocID="{AF3FBE29-CFB6-4C3A-B3D2-C3D6A6EDE9CE}" presName="thickLine" presStyleLbl="alignNode1" presStyleIdx="1" presStyleCnt="13"/>
      <dgm:spPr>
        <a:effectLst/>
      </dgm:spPr>
    </dgm:pt>
    <dgm:pt modelId="{74D7EBB6-7E62-42D7-8227-59C014FB9D48}" type="pres">
      <dgm:prSet presAssocID="{AF3FBE29-CFB6-4C3A-B3D2-C3D6A6EDE9CE}" presName="horz1" presStyleCnt="0"/>
      <dgm:spPr/>
    </dgm:pt>
    <dgm:pt modelId="{7315C9FF-3910-4D48-9372-1B737603FF8D}" type="pres">
      <dgm:prSet presAssocID="{AF3FBE29-CFB6-4C3A-B3D2-C3D6A6EDE9CE}" presName="tx1" presStyleLbl="revTx" presStyleIdx="1" presStyleCnt="13" custScaleY="152969"/>
      <dgm:spPr/>
    </dgm:pt>
    <dgm:pt modelId="{DEBFAF87-3B92-429D-9156-EC30D376B813}" type="pres">
      <dgm:prSet presAssocID="{AF3FBE29-CFB6-4C3A-B3D2-C3D6A6EDE9CE}" presName="vert1" presStyleCnt="0"/>
      <dgm:spPr/>
    </dgm:pt>
    <dgm:pt modelId="{B10EDC1A-B2BB-4460-9AF3-05337226EAA6}" type="pres">
      <dgm:prSet presAssocID="{9F485EF8-1598-45FB-AA5D-065E03A47783}" presName="thickLine" presStyleLbl="alignNode1" presStyleIdx="2" presStyleCnt="13"/>
      <dgm:spPr>
        <a:effectLst/>
      </dgm:spPr>
    </dgm:pt>
    <dgm:pt modelId="{971DB005-D9E0-475E-83E0-93CBD260CB5B}" type="pres">
      <dgm:prSet presAssocID="{9F485EF8-1598-45FB-AA5D-065E03A47783}" presName="horz1" presStyleCnt="0"/>
      <dgm:spPr/>
    </dgm:pt>
    <dgm:pt modelId="{1B6A2254-CE51-410C-8D17-84A5366017B3}" type="pres">
      <dgm:prSet presAssocID="{9F485EF8-1598-45FB-AA5D-065E03A47783}" presName="tx1" presStyleLbl="revTx" presStyleIdx="2" presStyleCnt="13" custScaleY="144242"/>
      <dgm:spPr/>
    </dgm:pt>
    <dgm:pt modelId="{8A95B0EA-10F7-4091-B29E-A0C0F559EFDF}" type="pres">
      <dgm:prSet presAssocID="{9F485EF8-1598-45FB-AA5D-065E03A47783}" presName="vert1" presStyleCnt="0"/>
      <dgm:spPr/>
    </dgm:pt>
    <dgm:pt modelId="{EDD43256-336B-4D7B-ABC1-19092AFB857E}" type="pres">
      <dgm:prSet presAssocID="{92424C35-F9B2-4CE6-A0A0-83A45CA93C43}" presName="thickLine" presStyleLbl="alignNode1" presStyleIdx="3" presStyleCnt="13"/>
      <dgm:spPr>
        <a:effectLst/>
      </dgm:spPr>
    </dgm:pt>
    <dgm:pt modelId="{5DCC9D83-638D-4BD7-A1D4-28A3BAFEDFE2}" type="pres">
      <dgm:prSet presAssocID="{92424C35-F9B2-4CE6-A0A0-83A45CA93C43}" presName="horz1" presStyleCnt="0"/>
      <dgm:spPr/>
    </dgm:pt>
    <dgm:pt modelId="{C05ABB05-A61D-41AE-808F-FD73C8CDBF83}" type="pres">
      <dgm:prSet presAssocID="{92424C35-F9B2-4CE6-A0A0-83A45CA93C43}" presName="tx1" presStyleLbl="revTx" presStyleIdx="3" presStyleCnt="13" custScaleY="163501"/>
      <dgm:spPr/>
    </dgm:pt>
    <dgm:pt modelId="{E907C291-3C0F-48C7-9F83-AA1C739FF12B}" type="pres">
      <dgm:prSet presAssocID="{92424C35-F9B2-4CE6-A0A0-83A45CA93C43}" presName="vert1" presStyleCnt="0"/>
      <dgm:spPr/>
    </dgm:pt>
    <dgm:pt modelId="{FB12B792-5576-40ED-B650-6655365D9E93}" type="pres">
      <dgm:prSet presAssocID="{F71F08AC-C979-43A2-BBF7-CEFD390ACEF9}" presName="thickLine" presStyleLbl="alignNode1" presStyleIdx="4" presStyleCnt="13"/>
      <dgm:spPr>
        <a:effectLst/>
      </dgm:spPr>
    </dgm:pt>
    <dgm:pt modelId="{15DCA0E9-03D8-49DD-899F-607B318B4296}" type="pres">
      <dgm:prSet presAssocID="{F71F08AC-C979-43A2-BBF7-CEFD390ACEF9}" presName="horz1" presStyleCnt="0"/>
      <dgm:spPr/>
    </dgm:pt>
    <dgm:pt modelId="{6882B609-FD89-4C4F-BB21-33FC238338AA}" type="pres">
      <dgm:prSet presAssocID="{F71F08AC-C979-43A2-BBF7-CEFD390ACEF9}" presName="tx1" presStyleLbl="revTx" presStyleIdx="4" presStyleCnt="13" custScaleY="160212"/>
      <dgm:spPr/>
    </dgm:pt>
    <dgm:pt modelId="{BD2078F9-59AD-4C0D-8BF5-B22FB93E201A}" type="pres">
      <dgm:prSet presAssocID="{F71F08AC-C979-43A2-BBF7-CEFD390ACEF9}" presName="vert1" presStyleCnt="0"/>
      <dgm:spPr/>
    </dgm:pt>
    <dgm:pt modelId="{6E31BAA4-9A5D-45E4-80F8-8A94C3983592}" type="pres">
      <dgm:prSet presAssocID="{576AF4D8-6553-49C9-AB70-113AEAD2297A}" presName="thickLine" presStyleLbl="alignNode1" presStyleIdx="5" presStyleCnt="13"/>
      <dgm:spPr>
        <a:effectLst/>
      </dgm:spPr>
    </dgm:pt>
    <dgm:pt modelId="{B85999F4-BBD8-4D07-A7D9-3A0A72BE7A16}" type="pres">
      <dgm:prSet presAssocID="{576AF4D8-6553-49C9-AB70-113AEAD2297A}" presName="horz1" presStyleCnt="0"/>
      <dgm:spPr/>
    </dgm:pt>
    <dgm:pt modelId="{2818C2B6-73D6-40DD-966B-D9B4D3DD0740}" type="pres">
      <dgm:prSet presAssocID="{576AF4D8-6553-49C9-AB70-113AEAD2297A}" presName="tx1" presStyleLbl="revTx" presStyleIdx="5" presStyleCnt="13" custScaleY="158549"/>
      <dgm:spPr/>
    </dgm:pt>
    <dgm:pt modelId="{97A1BFD4-E54D-4D77-93E5-C9F907F70AB8}" type="pres">
      <dgm:prSet presAssocID="{576AF4D8-6553-49C9-AB70-113AEAD2297A}" presName="vert1" presStyleCnt="0"/>
      <dgm:spPr/>
    </dgm:pt>
    <dgm:pt modelId="{4F10F980-43A1-4FEE-9CC4-E030123014FA}" type="pres">
      <dgm:prSet presAssocID="{8AC605D7-4DC6-4738-A7B7-2EA0A168FA3D}" presName="thickLine" presStyleLbl="alignNode1" presStyleIdx="6" presStyleCnt="13"/>
      <dgm:spPr>
        <a:effectLst/>
      </dgm:spPr>
    </dgm:pt>
    <dgm:pt modelId="{8E754A4F-F4F3-4CAD-8862-B40D8AA170AF}" type="pres">
      <dgm:prSet presAssocID="{8AC605D7-4DC6-4738-A7B7-2EA0A168FA3D}" presName="horz1" presStyleCnt="0"/>
      <dgm:spPr/>
    </dgm:pt>
    <dgm:pt modelId="{7FA088EA-3559-4FAD-91AB-5E86E02339D7}" type="pres">
      <dgm:prSet presAssocID="{8AC605D7-4DC6-4738-A7B7-2EA0A168FA3D}" presName="tx1" presStyleLbl="revTx" presStyleIdx="6" presStyleCnt="13" custScaleY="152027"/>
      <dgm:spPr/>
    </dgm:pt>
    <dgm:pt modelId="{FDD70BF9-C88A-4D13-97D2-1B87D18B593C}" type="pres">
      <dgm:prSet presAssocID="{8AC605D7-4DC6-4738-A7B7-2EA0A168FA3D}" presName="vert1" presStyleCnt="0"/>
      <dgm:spPr/>
    </dgm:pt>
    <dgm:pt modelId="{6D603044-3DED-4CCA-95AE-A58C5D033211}" type="pres">
      <dgm:prSet presAssocID="{B1ADE6C4-9E21-4709-85F4-CD4BE34B3F0B}" presName="thickLine" presStyleLbl="alignNode1" presStyleIdx="7" presStyleCnt="13"/>
      <dgm:spPr>
        <a:effectLst/>
      </dgm:spPr>
    </dgm:pt>
    <dgm:pt modelId="{CF46D7BB-C054-4D92-9704-BE949E3FA94A}" type="pres">
      <dgm:prSet presAssocID="{B1ADE6C4-9E21-4709-85F4-CD4BE34B3F0B}" presName="horz1" presStyleCnt="0"/>
      <dgm:spPr/>
    </dgm:pt>
    <dgm:pt modelId="{55176152-89BD-48F2-8A22-862947A1EE47}" type="pres">
      <dgm:prSet presAssocID="{B1ADE6C4-9E21-4709-85F4-CD4BE34B3F0B}" presName="tx1" presStyleLbl="revTx" presStyleIdx="7" presStyleCnt="13" custScaleY="240516"/>
      <dgm:spPr/>
    </dgm:pt>
    <dgm:pt modelId="{FA119355-A854-4533-A8D1-DB4DF3DCE978}" type="pres">
      <dgm:prSet presAssocID="{B1ADE6C4-9E21-4709-85F4-CD4BE34B3F0B}" presName="vert1" presStyleCnt="0"/>
      <dgm:spPr/>
    </dgm:pt>
    <dgm:pt modelId="{825B3AB3-F805-4DE9-9E21-BBE4A1047FCB}" type="pres">
      <dgm:prSet presAssocID="{02C8CFA0-0670-4E1F-8851-9CCE548B4CF0}" presName="thickLine" presStyleLbl="alignNode1" presStyleIdx="8" presStyleCnt="13"/>
      <dgm:spPr>
        <a:effectLst/>
      </dgm:spPr>
    </dgm:pt>
    <dgm:pt modelId="{1010D880-3932-4D58-86A1-A3F417EA999D}" type="pres">
      <dgm:prSet presAssocID="{02C8CFA0-0670-4E1F-8851-9CCE548B4CF0}" presName="horz1" presStyleCnt="0"/>
      <dgm:spPr/>
    </dgm:pt>
    <dgm:pt modelId="{BE2FD546-0E0A-4FF2-8C37-D8492F6A2384}" type="pres">
      <dgm:prSet presAssocID="{02C8CFA0-0670-4E1F-8851-9CCE548B4CF0}" presName="tx1" presStyleLbl="revTx" presStyleIdx="8" presStyleCnt="13" custScaleY="170273"/>
      <dgm:spPr/>
    </dgm:pt>
    <dgm:pt modelId="{A125CA5E-AD8E-405D-9909-646A7EE0ABA2}" type="pres">
      <dgm:prSet presAssocID="{02C8CFA0-0670-4E1F-8851-9CCE548B4CF0}" presName="vert1" presStyleCnt="0"/>
      <dgm:spPr/>
    </dgm:pt>
    <dgm:pt modelId="{971734A1-663A-49C7-985D-00F6AEB28F43}" type="pres">
      <dgm:prSet presAssocID="{946893CB-381D-4DCD-8F42-504599831871}" presName="thickLine" presStyleLbl="alignNode1" presStyleIdx="9" presStyleCnt="13"/>
      <dgm:spPr>
        <a:effectLst/>
      </dgm:spPr>
    </dgm:pt>
    <dgm:pt modelId="{6BE576E6-E62C-4530-8FA2-B2BA33493C5F}" type="pres">
      <dgm:prSet presAssocID="{946893CB-381D-4DCD-8F42-504599831871}" presName="horz1" presStyleCnt="0"/>
      <dgm:spPr/>
    </dgm:pt>
    <dgm:pt modelId="{76F9F157-88B0-4A3F-AF3D-5DE5C53E864D}" type="pres">
      <dgm:prSet presAssocID="{946893CB-381D-4DCD-8F42-504599831871}" presName="tx1" presStyleLbl="revTx" presStyleIdx="9" presStyleCnt="13" custScaleY="154028"/>
      <dgm:spPr/>
    </dgm:pt>
    <dgm:pt modelId="{7B402E88-612E-408B-A00F-9AE24AA52A9E}" type="pres">
      <dgm:prSet presAssocID="{946893CB-381D-4DCD-8F42-504599831871}" presName="vert1" presStyleCnt="0"/>
      <dgm:spPr/>
    </dgm:pt>
    <dgm:pt modelId="{BBF24656-6599-4C17-990A-25691F69E4B9}" type="pres">
      <dgm:prSet presAssocID="{FB51FA00-02FA-40F5-B5EE-2AEE325A8D49}" presName="thickLine" presStyleLbl="alignNode1" presStyleIdx="10" presStyleCnt="13"/>
      <dgm:spPr>
        <a:effectLst/>
      </dgm:spPr>
    </dgm:pt>
    <dgm:pt modelId="{14476063-78F7-4FCE-B82A-40DC15E0A230}" type="pres">
      <dgm:prSet presAssocID="{FB51FA00-02FA-40F5-B5EE-2AEE325A8D49}" presName="horz1" presStyleCnt="0"/>
      <dgm:spPr/>
    </dgm:pt>
    <dgm:pt modelId="{C244CAD0-C6A2-4A33-9D37-28B4A1F667D3}" type="pres">
      <dgm:prSet presAssocID="{FB51FA00-02FA-40F5-B5EE-2AEE325A8D49}" presName="tx1" presStyleLbl="revTx" presStyleIdx="10" presStyleCnt="13" custScaleY="152719"/>
      <dgm:spPr/>
    </dgm:pt>
    <dgm:pt modelId="{73E6BCF7-DE9B-4608-B218-04BFFA64B0A7}" type="pres">
      <dgm:prSet presAssocID="{FB51FA00-02FA-40F5-B5EE-2AEE325A8D49}" presName="vert1" presStyleCnt="0"/>
      <dgm:spPr/>
    </dgm:pt>
    <dgm:pt modelId="{C9A5F966-0828-4504-9232-634BD9336FA1}" type="pres">
      <dgm:prSet presAssocID="{14C928D7-8000-4875-B2C7-777F143623C2}" presName="thickLine" presStyleLbl="alignNode1" presStyleIdx="11" presStyleCnt="13"/>
      <dgm:spPr>
        <a:effectLst/>
      </dgm:spPr>
    </dgm:pt>
    <dgm:pt modelId="{76598DDD-28D1-4093-B389-BC2F87D62EEF}" type="pres">
      <dgm:prSet presAssocID="{14C928D7-8000-4875-B2C7-777F143623C2}" presName="horz1" presStyleCnt="0"/>
      <dgm:spPr/>
    </dgm:pt>
    <dgm:pt modelId="{153C8089-FDA2-4DF9-B8D5-7C5E8328E970}" type="pres">
      <dgm:prSet presAssocID="{14C928D7-8000-4875-B2C7-777F143623C2}" presName="tx1" presStyleLbl="revTx" presStyleIdx="11" presStyleCnt="13" custScaleY="168401"/>
      <dgm:spPr/>
    </dgm:pt>
    <dgm:pt modelId="{E8315A63-D09F-4F2B-8725-F5E64CE24F8B}" type="pres">
      <dgm:prSet presAssocID="{14C928D7-8000-4875-B2C7-777F143623C2}" presName="vert1" presStyleCnt="0"/>
      <dgm:spPr/>
    </dgm:pt>
    <dgm:pt modelId="{4A3C09FF-41A3-45B5-99F1-07954A62D416}" type="pres">
      <dgm:prSet presAssocID="{AEEC9B83-595F-4A0A-AE43-7F9CA35F5F92}" presName="thickLine" presStyleLbl="alignNode1" presStyleIdx="12" presStyleCnt="13"/>
      <dgm:spPr>
        <a:effectLst/>
      </dgm:spPr>
    </dgm:pt>
    <dgm:pt modelId="{9C4D8FF4-E9B5-4D20-A0E1-F49BD62FF526}" type="pres">
      <dgm:prSet presAssocID="{AEEC9B83-595F-4A0A-AE43-7F9CA35F5F92}" presName="horz1" presStyleCnt="0"/>
      <dgm:spPr/>
    </dgm:pt>
    <dgm:pt modelId="{A98BA323-1F66-4D58-971C-EA12D6820622}" type="pres">
      <dgm:prSet presAssocID="{AEEC9B83-595F-4A0A-AE43-7F9CA35F5F92}" presName="tx1" presStyleLbl="revTx" presStyleIdx="12" presStyleCnt="13"/>
      <dgm:spPr/>
    </dgm:pt>
    <dgm:pt modelId="{BEE0ADDD-E8AC-459A-8A3C-3E86E50A4987}" type="pres">
      <dgm:prSet presAssocID="{AEEC9B83-595F-4A0A-AE43-7F9CA35F5F92}" presName="vert1" presStyleCnt="0"/>
      <dgm:spPr/>
    </dgm:pt>
  </dgm:ptLst>
  <dgm:cxnLst>
    <dgm:cxn modelId="{64C15E07-4041-49C9-8B08-1E74DFF5DD77}" type="presOf" srcId="{E3DB5DF6-6A86-440C-A7AA-4ECB28D97AE6}" destId="{3D8528E5-FE39-4AE0-A388-F4FB1D641A7F}" srcOrd="0" destOrd="0" presId="urn:microsoft.com/office/officeart/2008/layout/LinedList"/>
    <dgm:cxn modelId="{2DA9B507-7CB8-48CF-953B-82386B44C602}" type="presOf" srcId="{B1ADE6C4-9E21-4709-85F4-CD4BE34B3F0B}" destId="{55176152-89BD-48F2-8A22-862947A1EE47}" srcOrd="0" destOrd="0" presId="urn:microsoft.com/office/officeart/2008/layout/LinedList"/>
    <dgm:cxn modelId="{F5D0760A-57A2-4DB8-91E7-4817556D64FD}" srcId="{9D9C0E9A-327C-40DB-A9EB-983EC9E0D98F}" destId="{9F485EF8-1598-45FB-AA5D-065E03A47783}" srcOrd="2" destOrd="0" parTransId="{C5A7C961-ECB5-42F2-AA37-6B5CDDF14735}" sibTransId="{E24D79D0-892A-4B38-89F9-DBC1C14B9490}"/>
    <dgm:cxn modelId="{262E8019-FCA6-458B-9FCA-BEDF63ECDF1C}" type="presOf" srcId="{14C928D7-8000-4875-B2C7-777F143623C2}" destId="{153C8089-FDA2-4DF9-B8D5-7C5E8328E970}" srcOrd="0" destOrd="0" presId="urn:microsoft.com/office/officeart/2008/layout/LinedList"/>
    <dgm:cxn modelId="{8ECA6B37-AB48-4B16-8A74-46DEAE6C6D18}" srcId="{9D9C0E9A-327C-40DB-A9EB-983EC9E0D98F}" destId="{B1ADE6C4-9E21-4709-85F4-CD4BE34B3F0B}" srcOrd="7" destOrd="0" parTransId="{7520116B-5D99-45B7-AA1B-993EC36C7155}" sibTransId="{BE4F26CD-865D-454A-8B14-307BCE5A065D}"/>
    <dgm:cxn modelId="{3867D93C-39A3-4B62-8153-634DD8744A88}" type="presOf" srcId="{FB51FA00-02FA-40F5-B5EE-2AEE325A8D49}" destId="{C244CAD0-C6A2-4A33-9D37-28B4A1F667D3}"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C320D863-D745-4A55-836C-70B914C6F1C3}" srcId="{9D9C0E9A-327C-40DB-A9EB-983EC9E0D98F}" destId="{AEEC9B83-595F-4A0A-AE43-7F9CA35F5F92}" srcOrd="12" destOrd="0" parTransId="{C1C29377-E17E-4CED-B20D-4480B3909826}" sibTransId="{1071E4B2-4057-4B3B-AE52-A1CCD5E2ECB9}"/>
    <dgm:cxn modelId="{EBAEA845-15C1-4672-8C3E-FE73755CD15A}" srcId="{9D9C0E9A-327C-40DB-A9EB-983EC9E0D98F}" destId="{E3DB5DF6-6A86-440C-A7AA-4ECB28D97AE6}" srcOrd="0" destOrd="0" parTransId="{C6817241-6B1B-4174-816D-068C47EBF3EF}" sibTransId="{F96C3B2D-9885-4A50-8618-F55A776771B6}"/>
    <dgm:cxn modelId="{E841E065-4DFD-4255-BFE2-849C38000F5B}" type="presOf" srcId="{8AC605D7-4DC6-4738-A7B7-2EA0A168FA3D}" destId="{7FA088EA-3559-4FAD-91AB-5E86E02339D7}" srcOrd="0" destOrd="0" presId="urn:microsoft.com/office/officeart/2008/layout/LinedList"/>
    <dgm:cxn modelId="{13BF4066-62C1-4842-A5C5-18B51B22F7B3}" srcId="{9D9C0E9A-327C-40DB-A9EB-983EC9E0D98F}" destId="{AF3FBE29-CFB6-4C3A-B3D2-C3D6A6EDE9CE}" srcOrd="1" destOrd="0" parTransId="{9643772A-A367-4CB0-B4C2-5EC19116213C}" sibTransId="{6CB5558B-DE57-4497-86EE-EDF1FEEBD16F}"/>
    <dgm:cxn modelId="{8CA8FD68-C9ED-48E5-AD20-C2166625F40C}" type="presOf" srcId="{AEEC9B83-595F-4A0A-AE43-7F9CA35F5F92}" destId="{A98BA323-1F66-4D58-971C-EA12D6820622}" srcOrd="0" destOrd="0" presId="urn:microsoft.com/office/officeart/2008/layout/LinedList"/>
    <dgm:cxn modelId="{26F54D4D-4768-409C-8218-B060D16F7987}" srcId="{9D9C0E9A-327C-40DB-A9EB-983EC9E0D98F}" destId="{14C928D7-8000-4875-B2C7-777F143623C2}" srcOrd="11" destOrd="0" parTransId="{3C0078A8-8013-4007-B8B4-CC195C52E890}" sibTransId="{C53B3E9F-5973-4FF6-A005-FC08AB1A674C}"/>
    <dgm:cxn modelId="{55347B6E-CB2D-44D2-BB69-7061562FFE6A}" srcId="{9D9C0E9A-327C-40DB-A9EB-983EC9E0D98F}" destId="{92424C35-F9B2-4CE6-A0A0-83A45CA93C43}" srcOrd="3" destOrd="0" parTransId="{CA9F8BB5-6624-48D5-B590-884286C24A69}" sibTransId="{952F8A2B-FBF8-4D52-8D7E-98156CE7FD5D}"/>
    <dgm:cxn modelId="{569AB77B-C1E7-4D63-94EA-67F4CB206006}" type="presOf" srcId="{92424C35-F9B2-4CE6-A0A0-83A45CA93C43}" destId="{C05ABB05-A61D-41AE-808F-FD73C8CDBF83}" srcOrd="0" destOrd="0" presId="urn:microsoft.com/office/officeart/2008/layout/LinedList"/>
    <dgm:cxn modelId="{0C986787-BAD6-4044-8D0E-4A671051882C}" type="presOf" srcId="{9F485EF8-1598-45FB-AA5D-065E03A47783}" destId="{1B6A2254-CE51-410C-8D17-84A5366017B3}" srcOrd="0" destOrd="0" presId="urn:microsoft.com/office/officeart/2008/layout/LinedList"/>
    <dgm:cxn modelId="{708B138D-6666-4AE8-9A45-A749B97C4581}" type="presOf" srcId="{946893CB-381D-4DCD-8F42-504599831871}" destId="{76F9F157-88B0-4A3F-AF3D-5DE5C53E864D}" srcOrd="0" destOrd="0" presId="urn:microsoft.com/office/officeart/2008/layout/LinedList"/>
    <dgm:cxn modelId="{683F9CA8-CAFA-4F4E-A835-AB2D89FAB5E4}" srcId="{9D9C0E9A-327C-40DB-A9EB-983EC9E0D98F}" destId="{946893CB-381D-4DCD-8F42-504599831871}" srcOrd="9" destOrd="0" parTransId="{51103BEE-CC67-4F07-80CE-1F1C11F5174C}" sibTransId="{31C49412-3F14-43AC-932F-AE49A0F0D0DD}"/>
    <dgm:cxn modelId="{B86DFFA8-6DB5-445F-9029-003506120336}" srcId="{9D9C0E9A-327C-40DB-A9EB-983EC9E0D98F}" destId="{576AF4D8-6553-49C9-AB70-113AEAD2297A}" srcOrd="5" destOrd="0" parTransId="{A99BBB29-E847-4EB4-A866-A1C81197BC93}" sibTransId="{73C5CE8C-D725-426A-A405-EE38817D8E3F}"/>
    <dgm:cxn modelId="{5CBF35C5-1AD1-49BB-8825-80232A45CE24}" srcId="{9D9C0E9A-327C-40DB-A9EB-983EC9E0D98F}" destId="{02C8CFA0-0670-4E1F-8851-9CCE548B4CF0}" srcOrd="8" destOrd="0" parTransId="{A261E2D7-C829-48D2-A148-0815F4330280}" sibTransId="{F15B5306-096B-4F1D-8B43-F651E0E0AF7E}"/>
    <dgm:cxn modelId="{C2AFC6C5-AD94-4AC9-929A-EDFBD2CF04C6}" srcId="{9D9C0E9A-327C-40DB-A9EB-983EC9E0D98F}" destId="{FB51FA00-02FA-40F5-B5EE-2AEE325A8D49}" srcOrd="10" destOrd="0" parTransId="{47F6ACBA-4D71-4C1D-95A9-5A01315C3835}" sibTransId="{1701350F-B7F6-4126-9D5A-4904A284A30A}"/>
    <dgm:cxn modelId="{887C8ED4-9EF6-4909-B003-A1E9E25EB4B5}" srcId="{9D9C0E9A-327C-40DB-A9EB-983EC9E0D98F}" destId="{8AC605D7-4DC6-4738-A7B7-2EA0A168FA3D}" srcOrd="6" destOrd="0" parTransId="{EC538841-E2AC-4DE9-A380-3FB6F3E7702D}" sibTransId="{7BF03C4C-63E2-49A0-8F77-A2791100213F}"/>
    <dgm:cxn modelId="{3C1238D7-02FD-48DD-9DEF-9B3B5CD45701}" srcId="{9D9C0E9A-327C-40DB-A9EB-983EC9E0D98F}" destId="{F71F08AC-C979-43A2-BBF7-CEFD390ACEF9}" srcOrd="4" destOrd="0" parTransId="{4D3079AC-B719-4071-BDFA-70CB56AA3B60}" sibTransId="{888D4E5D-F3E2-4992-AA4F-7521E91E9FE5}"/>
    <dgm:cxn modelId="{651B5AE4-58E4-4B2A-BCF6-23FB3FB47861}" type="presOf" srcId="{AF3FBE29-CFB6-4C3A-B3D2-C3D6A6EDE9CE}" destId="{7315C9FF-3910-4D48-9372-1B737603FF8D}" srcOrd="0" destOrd="0" presId="urn:microsoft.com/office/officeart/2008/layout/LinedList"/>
    <dgm:cxn modelId="{5ED9AAE7-3A66-4E57-8180-AA614333906D}" type="presOf" srcId="{02C8CFA0-0670-4E1F-8851-9CCE548B4CF0}" destId="{BE2FD546-0E0A-4FF2-8C37-D8492F6A2384}" srcOrd="0" destOrd="0" presId="urn:microsoft.com/office/officeart/2008/layout/LinedList"/>
    <dgm:cxn modelId="{108276EF-3C70-4A0E-93BC-CF78CC47F819}" type="presOf" srcId="{F71F08AC-C979-43A2-BBF7-CEFD390ACEF9}" destId="{6882B609-FD89-4C4F-BB21-33FC238338AA}" srcOrd="0" destOrd="0" presId="urn:microsoft.com/office/officeart/2008/layout/LinedList"/>
    <dgm:cxn modelId="{0DD5B2FE-1DC6-45E8-9F85-C38704C09D46}" type="presOf" srcId="{576AF4D8-6553-49C9-AB70-113AEAD2297A}" destId="{2818C2B6-73D6-40DD-966B-D9B4D3DD0740}" srcOrd="0" destOrd="0" presId="urn:microsoft.com/office/officeart/2008/layout/LinedList"/>
    <dgm:cxn modelId="{C089E19C-674E-469E-93DA-AA676B1B98B7}" type="presParOf" srcId="{983EBE8F-2CFB-4918-8A71-8FB6106D1EE5}" destId="{A691DF63-502E-4BFC-80AE-9B9BDC7F7D8A}" srcOrd="0" destOrd="0" presId="urn:microsoft.com/office/officeart/2008/layout/LinedList"/>
    <dgm:cxn modelId="{7FC33B01-667A-47E9-8394-0D3E937686E0}" type="presParOf" srcId="{983EBE8F-2CFB-4918-8A71-8FB6106D1EE5}" destId="{BC44CCF7-D21F-4536-BD93-569304984B0C}" srcOrd="1" destOrd="0" presId="urn:microsoft.com/office/officeart/2008/layout/LinedList"/>
    <dgm:cxn modelId="{9F0C0464-7AE8-4616-B259-CBFCC16DF6A5}" type="presParOf" srcId="{BC44CCF7-D21F-4536-BD93-569304984B0C}" destId="{3D8528E5-FE39-4AE0-A388-F4FB1D641A7F}" srcOrd="0" destOrd="0" presId="urn:microsoft.com/office/officeart/2008/layout/LinedList"/>
    <dgm:cxn modelId="{86B79C11-42F8-4C29-A981-C0E4C52F85B8}" type="presParOf" srcId="{BC44CCF7-D21F-4536-BD93-569304984B0C}" destId="{051091C0-82BD-4277-AFE0-A38ACE8D08AD}" srcOrd="1" destOrd="0" presId="urn:microsoft.com/office/officeart/2008/layout/LinedList"/>
    <dgm:cxn modelId="{4831D67E-8E32-4CA7-AB63-6C9111DC8381}" type="presParOf" srcId="{983EBE8F-2CFB-4918-8A71-8FB6106D1EE5}" destId="{29BDA48F-28D6-4EC9-95D6-66F7EDF8357B}" srcOrd="2" destOrd="0" presId="urn:microsoft.com/office/officeart/2008/layout/LinedList"/>
    <dgm:cxn modelId="{75F488CA-D7BE-4AD3-86A3-BB2C1486DEFE}" type="presParOf" srcId="{983EBE8F-2CFB-4918-8A71-8FB6106D1EE5}" destId="{74D7EBB6-7E62-42D7-8227-59C014FB9D48}" srcOrd="3" destOrd="0" presId="urn:microsoft.com/office/officeart/2008/layout/LinedList"/>
    <dgm:cxn modelId="{D7CA7D11-5E34-4906-879F-F4420E6C3598}" type="presParOf" srcId="{74D7EBB6-7E62-42D7-8227-59C014FB9D48}" destId="{7315C9FF-3910-4D48-9372-1B737603FF8D}" srcOrd="0" destOrd="0" presId="urn:microsoft.com/office/officeart/2008/layout/LinedList"/>
    <dgm:cxn modelId="{8DD8FD52-FA48-44A4-813C-4B5B9A8E3A00}" type="presParOf" srcId="{74D7EBB6-7E62-42D7-8227-59C014FB9D48}" destId="{DEBFAF87-3B92-429D-9156-EC30D376B813}" srcOrd="1" destOrd="0" presId="urn:microsoft.com/office/officeart/2008/layout/LinedList"/>
    <dgm:cxn modelId="{08F8E34F-3167-42E3-AAB3-B8CCC057452E}" type="presParOf" srcId="{983EBE8F-2CFB-4918-8A71-8FB6106D1EE5}" destId="{B10EDC1A-B2BB-4460-9AF3-05337226EAA6}" srcOrd="4" destOrd="0" presId="urn:microsoft.com/office/officeart/2008/layout/LinedList"/>
    <dgm:cxn modelId="{D2E13634-B791-4070-9A0B-A28333C25AE3}" type="presParOf" srcId="{983EBE8F-2CFB-4918-8A71-8FB6106D1EE5}" destId="{971DB005-D9E0-475E-83E0-93CBD260CB5B}" srcOrd="5" destOrd="0" presId="urn:microsoft.com/office/officeart/2008/layout/LinedList"/>
    <dgm:cxn modelId="{6AFE986A-AF6D-450B-B4B5-DA0274C44142}" type="presParOf" srcId="{971DB005-D9E0-475E-83E0-93CBD260CB5B}" destId="{1B6A2254-CE51-410C-8D17-84A5366017B3}" srcOrd="0" destOrd="0" presId="urn:microsoft.com/office/officeart/2008/layout/LinedList"/>
    <dgm:cxn modelId="{39DFABB4-3EF6-4E1C-80F4-7E7E6B27F9ED}" type="presParOf" srcId="{971DB005-D9E0-475E-83E0-93CBD260CB5B}" destId="{8A95B0EA-10F7-4091-B29E-A0C0F559EFDF}" srcOrd="1" destOrd="0" presId="urn:microsoft.com/office/officeart/2008/layout/LinedList"/>
    <dgm:cxn modelId="{6035E1C3-6C83-458E-BDC8-7915BE01D624}" type="presParOf" srcId="{983EBE8F-2CFB-4918-8A71-8FB6106D1EE5}" destId="{EDD43256-336B-4D7B-ABC1-19092AFB857E}" srcOrd="6" destOrd="0" presId="urn:microsoft.com/office/officeart/2008/layout/LinedList"/>
    <dgm:cxn modelId="{3630F25A-D670-461F-8741-F64B56BC7DAF}" type="presParOf" srcId="{983EBE8F-2CFB-4918-8A71-8FB6106D1EE5}" destId="{5DCC9D83-638D-4BD7-A1D4-28A3BAFEDFE2}" srcOrd="7" destOrd="0" presId="urn:microsoft.com/office/officeart/2008/layout/LinedList"/>
    <dgm:cxn modelId="{5C2ECC91-F7A8-4D0F-A15A-552CC9355D70}" type="presParOf" srcId="{5DCC9D83-638D-4BD7-A1D4-28A3BAFEDFE2}" destId="{C05ABB05-A61D-41AE-808F-FD73C8CDBF83}" srcOrd="0" destOrd="0" presId="urn:microsoft.com/office/officeart/2008/layout/LinedList"/>
    <dgm:cxn modelId="{B3032CBD-DB3A-4ABA-9F16-B67A2D48CDCB}" type="presParOf" srcId="{5DCC9D83-638D-4BD7-A1D4-28A3BAFEDFE2}" destId="{E907C291-3C0F-48C7-9F83-AA1C739FF12B}" srcOrd="1" destOrd="0" presId="urn:microsoft.com/office/officeart/2008/layout/LinedList"/>
    <dgm:cxn modelId="{C7F64AFE-C3CC-4986-9634-C65893F3518C}" type="presParOf" srcId="{983EBE8F-2CFB-4918-8A71-8FB6106D1EE5}" destId="{FB12B792-5576-40ED-B650-6655365D9E93}" srcOrd="8" destOrd="0" presId="urn:microsoft.com/office/officeart/2008/layout/LinedList"/>
    <dgm:cxn modelId="{4B2B33D1-DA1F-4298-96BF-53146A7BF338}" type="presParOf" srcId="{983EBE8F-2CFB-4918-8A71-8FB6106D1EE5}" destId="{15DCA0E9-03D8-49DD-899F-607B318B4296}" srcOrd="9" destOrd="0" presId="urn:microsoft.com/office/officeart/2008/layout/LinedList"/>
    <dgm:cxn modelId="{FF9E6520-8AB9-4AA1-85B2-3C49235BBBA6}" type="presParOf" srcId="{15DCA0E9-03D8-49DD-899F-607B318B4296}" destId="{6882B609-FD89-4C4F-BB21-33FC238338AA}" srcOrd="0" destOrd="0" presId="urn:microsoft.com/office/officeart/2008/layout/LinedList"/>
    <dgm:cxn modelId="{429401D2-CA3D-4F74-8D48-B4623A6604DB}" type="presParOf" srcId="{15DCA0E9-03D8-49DD-899F-607B318B4296}" destId="{BD2078F9-59AD-4C0D-8BF5-B22FB93E201A}" srcOrd="1" destOrd="0" presId="urn:microsoft.com/office/officeart/2008/layout/LinedList"/>
    <dgm:cxn modelId="{BE2A6359-6871-49A9-8C38-F686B7B07F53}" type="presParOf" srcId="{983EBE8F-2CFB-4918-8A71-8FB6106D1EE5}" destId="{6E31BAA4-9A5D-45E4-80F8-8A94C3983592}" srcOrd="10" destOrd="0" presId="urn:microsoft.com/office/officeart/2008/layout/LinedList"/>
    <dgm:cxn modelId="{AFA1C8AF-F322-4A07-AF0F-7BC03FB56DAB}" type="presParOf" srcId="{983EBE8F-2CFB-4918-8A71-8FB6106D1EE5}" destId="{B85999F4-BBD8-4D07-A7D9-3A0A72BE7A16}" srcOrd="11" destOrd="0" presId="urn:microsoft.com/office/officeart/2008/layout/LinedList"/>
    <dgm:cxn modelId="{0C258D32-B2D9-46C6-95A0-20946C04F0DA}" type="presParOf" srcId="{B85999F4-BBD8-4D07-A7D9-3A0A72BE7A16}" destId="{2818C2B6-73D6-40DD-966B-D9B4D3DD0740}" srcOrd="0" destOrd="0" presId="urn:microsoft.com/office/officeart/2008/layout/LinedList"/>
    <dgm:cxn modelId="{056ED80B-8EE9-4E4E-B0F7-D50C1B32E6C1}" type="presParOf" srcId="{B85999F4-BBD8-4D07-A7D9-3A0A72BE7A16}" destId="{97A1BFD4-E54D-4D77-93E5-C9F907F70AB8}" srcOrd="1" destOrd="0" presId="urn:microsoft.com/office/officeart/2008/layout/LinedList"/>
    <dgm:cxn modelId="{E610BA82-79A7-4F33-87E4-8C07DF701050}" type="presParOf" srcId="{983EBE8F-2CFB-4918-8A71-8FB6106D1EE5}" destId="{4F10F980-43A1-4FEE-9CC4-E030123014FA}" srcOrd="12" destOrd="0" presId="urn:microsoft.com/office/officeart/2008/layout/LinedList"/>
    <dgm:cxn modelId="{F1A01E2F-2E09-4040-9C03-5595191C0916}" type="presParOf" srcId="{983EBE8F-2CFB-4918-8A71-8FB6106D1EE5}" destId="{8E754A4F-F4F3-4CAD-8862-B40D8AA170AF}" srcOrd="13" destOrd="0" presId="urn:microsoft.com/office/officeart/2008/layout/LinedList"/>
    <dgm:cxn modelId="{4670C672-DD91-41BB-A733-2C17B8C09769}" type="presParOf" srcId="{8E754A4F-F4F3-4CAD-8862-B40D8AA170AF}" destId="{7FA088EA-3559-4FAD-91AB-5E86E02339D7}" srcOrd="0" destOrd="0" presId="urn:microsoft.com/office/officeart/2008/layout/LinedList"/>
    <dgm:cxn modelId="{C8176BF0-C706-4061-9252-5F1E2D44E751}" type="presParOf" srcId="{8E754A4F-F4F3-4CAD-8862-B40D8AA170AF}" destId="{FDD70BF9-C88A-4D13-97D2-1B87D18B593C}" srcOrd="1" destOrd="0" presId="urn:microsoft.com/office/officeart/2008/layout/LinedList"/>
    <dgm:cxn modelId="{B4FE2B97-8644-4642-9802-C30ECA60315A}" type="presParOf" srcId="{983EBE8F-2CFB-4918-8A71-8FB6106D1EE5}" destId="{6D603044-3DED-4CCA-95AE-A58C5D033211}" srcOrd="14" destOrd="0" presId="urn:microsoft.com/office/officeart/2008/layout/LinedList"/>
    <dgm:cxn modelId="{2593ED31-D045-4D4F-A9E5-019830D1E9F4}" type="presParOf" srcId="{983EBE8F-2CFB-4918-8A71-8FB6106D1EE5}" destId="{CF46D7BB-C054-4D92-9704-BE949E3FA94A}" srcOrd="15" destOrd="0" presId="urn:microsoft.com/office/officeart/2008/layout/LinedList"/>
    <dgm:cxn modelId="{8E5C9A1A-697B-43A6-9AD1-F4224E5BCBC4}" type="presParOf" srcId="{CF46D7BB-C054-4D92-9704-BE949E3FA94A}" destId="{55176152-89BD-48F2-8A22-862947A1EE47}" srcOrd="0" destOrd="0" presId="urn:microsoft.com/office/officeart/2008/layout/LinedList"/>
    <dgm:cxn modelId="{0CD30E27-8A24-4A2B-843D-15DE77A06817}" type="presParOf" srcId="{CF46D7BB-C054-4D92-9704-BE949E3FA94A}" destId="{FA119355-A854-4533-A8D1-DB4DF3DCE978}" srcOrd="1" destOrd="0" presId="urn:microsoft.com/office/officeart/2008/layout/LinedList"/>
    <dgm:cxn modelId="{DB9B4E9C-868C-4D0C-ADDD-10017A70564F}" type="presParOf" srcId="{983EBE8F-2CFB-4918-8A71-8FB6106D1EE5}" destId="{825B3AB3-F805-4DE9-9E21-BBE4A1047FCB}" srcOrd="16" destOrd="0" presId="urn:microsoft.com/office/officeart/2008/layout/LinedList"/>
    <dgm:cxn modelId="{66BB5B70-2CDC-4974-BD89-85BC5D2FA6CF}" type="presParOf" srcId="{983EBE8F-2CFB-4918-8A71-8FB6106D1EE5}" destId="{1010D880-3932-4D58-86A1-A3F417EA999D}" srcOrd="17" destOrd="0" presId="urn:microsoft.com/office/officeart/2008/layout/LinedList"/>
    <dgm:cxn modelId="{123FA0AA-0045-4233-8B70-8DB1B719FF53}" type="presParOf" srcId="{1010D880-3932-4D58-86A1-A3F417EA999D}" destId="{BE2FD546-0E0A-4FF2-8C37-D8492F6A2384}" srcOrd="0" destOrd="0" presId="urn:microsoft.com/office/officeart/2008/layout/LinedList"/>
    <dgm:cxn modelId="{FB3F166F-201F-4DB0-8E3F-AF65B93890F8}" type="presParOf" srcId="{1010D880-3932-4D58-86A1-A3F417EA999D}" destId="{A125CA5E-AD8E-405D-9909-646A7EE0ABA2}" srcOrd="1" destOrd="0" presId="urn:microsoft.com/office/officeart/2008/layout/LinedList"/>
    <dgm:cxn modelId="{915F5458-D95B-4487-BD40-8C0295C30C89}" type="presParOf" srcId="{983EBE8F-2CFB-4918-8A71-8FB6106D1EE5}" destId="{971734A1-663A-49C7-985D-00F6AEB28F43}" srcOrd="18" destOrd="0" presId="urn:microsoft.com/office/officeart/2008/layout/LinedList"/>
    <dgm:cxn modelId="{FAE7C9E1-08A0-4385-A9FA-56AEB36AD823}" type="presParOf" srcId="{983EBE8F-2CFB-4918-8A71-8FB6106D1EE5}" destId="{6BE576E6-E62C-4530-8FA2-B2BA33493C5F}" srcOrd="19" destOrd="0" presId="urn:microsoft.com/office/officeart/2008/layout/LinedList"/>
    <dgm:cxn modelId="{EB0EAAD1-5533-47A4-B74E-30CEE8DE3EF5}" type="presParOf" srcId="{6BE576E6-E62C-4530-8FA2-B2BA33493C5F}" destId="{76F9F157-88B0-4A3F-AF3D-5DE5C53E864D}" srcOrd="0" destOrd="0" presId="urn:microsoft.com/office/officeart/2008/layout/LinedList"/>
    <dgm:cxn modelId="{543650EA-2CFD-4104-9817-4A70235A1F55}" type="presParOf" srcId="{6BE576E6-E62C-4530-8FA2-B2BA33493C5F}" destId="{7B402E88-612E-408B-A00F-9AE24AA52A9E}" srcOrd="1" destOrd="0" presId="urn:microsoft.com/office/officeart/2008/layout/LinedList"/>
    <dgm:cxn modelId="{01AD08C2-3F90-4C0B-A992-0B56F9D6DEF1}" type="presParOf" srcId="{983EBE8F-2CFB-4918-8A71-8FB6106D1EE5}" destId="{BBF24656-6599-4C17-990A-25691F69E4B9}" srcOrd="20" destOrd="0" presId="urn:microsoft.com/office/officeart/2008/layout/LinedList"/>
    <dgm:cxn modelId="{009ED8C1-81EA-4A92-8577-64392DB883AF}" type="presParOf" srcId="{983EBE8F-2CFB-4918-8A71-8FB6106D1EE5}" destId="{14476063-78F7-4FCE-B82A-40DC15E0A230}" srcOrd="21" destOrd="0" presId="urn:microsoft.com/office/officeart/2008/layout/LinedList"/>
    <dgm:cxn modelId="{6E7B48CA-18D9-4181-81B7-B21AD64429B4}" type="presParOf" srcId="{14476063-78F7-4FCE-B82A-40DC15E0A230}" destId="{C244CAD0-C6A2-4A33-9D37-28B4A1F667D3}" srcOrd="0" destOrd="0" presId="urn:microsoft.com/office/officeart/2008/layout/LinedList"/>
    <dgm:cxn modelId="{C59B67C5-6846-4146-A44C-D8B97885BC65}" type="presParOf" srcId="{14476063-78F7-4FCE-B82A-40DC15E0A230}" destId="{73E6BCF7-DE9B-4608-B218-04BFFA64B0A7}" srcOrd="1" destOrd="0" presId="urn:microsoft.com/office/officeart/2008/layout/LinedList"/>
    <dgm:cxn modelId="{EF83D622-B90D-4962-B83F-1DDDD067D4EC}" type="presParOf" srcId="{983EBE8F-2CFB-4918-8A71-8FB6106D1EE5}" destId="{C9A5F966-0828-4504-9232-634BD9336FA1}" srcOrd="22" destOrd="0" presId="urn:microsoft.com/office/officeart/2008/layout/LinedList"/>
    <dgm:cxn modelId="{3645E0F6-E59D-4E33-952E-8B9705723D9E}" type="presParOf" srcId="{983EBE8F-2CFB-4918-8A71-8FB6106D1EE5}" destId="{76598DDD-28D1-4093-B389-BC2F87D62EEF}" srcOrd="23" destOrd="0" presId="urn:microsoft.com/office/officeart/2008/layout/LinedList"/>
    <dgm:cxn modelId="{A9E6BC42-F80E-494B-8931-B80F7F530BB5}" type="presParOf" srcId="{76598DDD-28D1-4093-B389-BC2F87D62EEF}" destId="{153C8089-FDA2-4DF9-B8D5-7C5E8328E970}" srcOrd="0" destOrd="0" presId="urn:microsoft.com/office/officeart/2008/layout/LinedList"/>
    <dgm:cxn modelId="{6FBEFDA7-10FE-444B-A7EE-2DFA47B93AE2}" type="presParOf" srcId="{76598DDD-28D1-4093-B389-BC2F87D62EEF}" destId="{E8315A63-D09F-4F2B-8725-F5E64CE24F8B}" srcOrd="1" destOrd="0" presId="urn:microsoft.com/office/officeart/2008/layout/LinedList"/>
    <dgm:cxn modelId="{4EFE2C41-6AF4-4A38-AFF7-69C2D5D03520}" type="presParOf" srcId="{983EBE8F-2CFB-4918-8A71-8FB6106D1EE5}" destId="{4A3C09FF-41A3-45B5-99F1-07954A62D416}" srcOrd="24" destOrd="0" presId="urn:microsoft.com/office/officeart/2008/layout/LinedList"/>
    <dgm:cxn modelId="{CAA20DED-DD9B-42CE-9759-E16547D159A1}" type="presParOf" srcId="{983EBE8F-2CFB-4918-8A71-8FB6106D1EE5}" destId="{9C4D8FF4-E9B5-4D20-A0E1-F49BD62FF526}" srcOrd="25" destOrd="0" presId="urn:microsoft.com/office/officeart/2008/layout/LinedList"/>
    <dgm:cxn modelId="{1FD128D0-5A54-4CD9-8908-EE588FC6E86F}" type="presParOf" srcId="{9C4D8FF4-E9B5-4D20-A0E1-F49BD62FF526}" destId="{A98BA323-1F66-4D58-971C-EA12D6820622}" srcOrd="0" destOrd="0" presId="urn:microsoft.com/office/officeart/2008/layout/LinedList"/>
    <dgm:cxn modelId="{5E97EF04-D0FC-443E-912B-7087F397990E}" type="presParOf" srcId="{9C4D8FF4-E9B5-4D20-A0E1-F49BD62FF526}" destId="{BEE0ADDD-E8AC-459A-8A3C-3E86E50A4987}"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141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1414"/>
          <a:ext cx="5036872" cy="29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1</a:t>
          </a:r>
          <a:endParaRPr lang="pt-BR" sz="1600" b="1" kern="1200" noProof="0" dirty="0">
            <a:solidFill>
              <a:schemeClr val="tx1"/>
            </a:solidFill>
          </a:endParaRPr>
        </a:p>
      </dsp:txBody>
      <dsp:txXfrm>
        <a:off x="0" y="1414"/>
        <a:ext cx="5036872" cy="291670"/>
      </dsp:txXfrm>
    </dsp:sp>
    <dsp:sp modelId="{9DFD053A-7BF7-4A21-8CED-DF51AFF8521D}">
      <dsp:nvSpPr>
        <dsp:cNvPr id="0" name=""/>
        <dsp:cNvSpPr/>
      </dsp:nvSpPr>
      <dsp:spPr>
        <a:xfrm>
          <a:off x="0" y="293085"/>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D6EB9F2-3501-4E7D-AFA2-08D465589A43}">
      <dsp:nvSpPr>
        <dsp:cNvPr id="0" name=""/>
        <dsp:cNvSpPr/>
      </dsp:nvSpPr>
      <dsp:spPr>
        <a:xfrm>
          <a:off x="0" y="293085"/>
          <a:ext cx="5036872" cy="371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O ato de desenhar – No princípio era o traço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93085"/>
        <a:ext cx="5036872" cy="371891"/>
      </dsp:txXfrm>
    </dsp:sp>
    <dsp:sp modelId="{3DCB6411-05ED-40C9-B60C-875A3A0A7CBF}">
      <dsp:nvSpPr>
        <dsp:cNvPr id="0" name=""/>
        <dsp:cNvSpPr/>
      </dsp:nvSpPr>
      <dsp:spPr>
        <a:xfrm>
          <a:off x="0" y="664977"/>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26B8F14-7E4A-4E84-BC1A-BC1693A4AA34}">
      <dsp:nvSpPr>
        <dsp:cNvPr id="0" name=""/>
        <dsp:cNvSpPr/>
      </dsp:nvSpPr>
      <dsp:spPr>
        <a:xfrm>
          <a:off x="0" y="664977"/>
          <a:ext cx="4949935" cy="33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O ato de desenhar – Traços e materialidades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664977"/>
        <a:ext cx="4949935" cy="337581"/>
      </dsp:txXfrm>
    </dsp:sp>
    <dsp:sp modelId="{BF1F663C-B4A0-4A74-9A84-F0979A0FAB67}">
      <dsp:nvSpPr>
        <dsp:cNvPr id="0" name=""/>
        <dsp:cNvSpPr/>
      </dsp:nvSpPr>
      <dsp:spPr>
        <a:xfrm>
          <a:off x="0" y="1002558"/>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D3380FE-C8E0-4142-A61C-2D7E570D20A6}">
      <dsp:nvSpPr>
        <dsp:cNvPr id="0" name=""/>
        <dsp:cNvSpPr/>
      </dsp:nvSpPr>
      <dsp:spPr>
        <a:xfrm>
          <a:off x="0" y="1002558"/>
          <a:ext cx="5036872" cy="35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O ato de desenhar – Desenho e moda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002558"/>
        <a:ext cx="5036872" cy="354825"/>
      </dsp:txXfrm>
    </dsp:sp>
    <dsp:sp modelId="{3C93E00C-2EE8-4C99-96DF-297201A28CDE}">
      <dsp:nvSpPr>
        <dsp:cNvPr id="0" name=""/>
        <dsp:cNvSpPr/>
      </dsp:nvSpPr>
      <dsp:spPr>
        <a:xfrm>
          <a:off x="0" y="1357383"/>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1A4760C-4D4D-4F6F-9D8A-9A0878D14487}">
      <dsp:nvSpPr>
        <dsp:cNvPr id="0" name=""/>
        <dsp:cNvSpPr/>
      </dsp:nvSpPr>
      <dsp:spPr>
        <a:xfrm>
          <a:off x="0" y="1357383"/>
          <a:ext cx="5036872" cy="34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O ato de desenhar – Arte e religião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357383"/>
        <a:ext cx="5036872" cy="347919"/>
      </dsp:txXfrm>
    </dsp:sp>
    <dsp:sp modelId="{AF39DB50-A2B3-4F9E-A13B-62E0B022C4CC}">
      <dsp:nvSpPr>
        <dsp:cNvPr id="0" name=""/>
        <dsp:cNvSpPr/>
      </dsp:nvSpPr>
      <dsp:spPr>
        <a:xfrm>
          <a:off x="0" y="1705303"/>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030C696-838E-4FC6-BDED-8244888BF020}">
      <dsp:nvSpPr>
        <dsp:cNvPr id="0" name=""/>
        <dsp:cNvSpPr/>
      </dsp:nvSpPr>
      <dsp:spPr>
        <a:xfrm>
          <a:off x="0" y="1705303"/>
          <a:ext cx="5036872" cy="371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Traços, narrativas e materialidades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705303"/>
        <a:ext cx="5036872" cy="371891"/>
      </dsp:txXfrm>
    </dsp:sp>
    <dsp:sp modelId="{E5B20767-4AD0-4B98-BC4E-6C23A6BB9C30}">
      <dsp:nvSpPr>
        <dsp:cNvPr id="0" name=""/>
        <dsp:cNvSpPr/>
      </dsp:nvSpPr>
      <dsp:spPr>
        <a:xfrm>
          <a:off x="0" y="2077195"/>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556DD0-8DF5-4861-8DD6-C45D53636828}">
      <dsp:nvSpPr>
        <dsp:cNvPr id="0" name=""/>
        <dsp:cNvSpPr/>
      </dsp:nvSpPr>
      <dsp:spPr>
        <a:xfrm>
          <a:off x="0" y="2077195"/>
          <a:ext cx="5036872" cy="371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A arte do desenho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077195"/>
        <a:ext cx="5036872" cy="371891"/>
      </dsp:txXfrm>
    </dsp:sp>
    <dsp:sp modelId="{41582AF7-FECF-4946-BDAC-1CE4CA4E0DFE}">
      <dsp:nvSpPr>
        <dsp:cNvPr id="0" name=""/>
        <dsp:cNvSpPr/>
      </dsp:nvSpPr>
      <dsp:spPr>
        <a:xfrm>
          <a:off x="0" y="2449086"/>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A4EEDC4-7B08-4160-B039-C8748830A175}">
      <dsp:nvSpPr>
        <dsp:cNvPr id="0" name=""/>
        <dsp:cNvSpPr/>
      </dsp:nvSpPr>
      <dsp:spPr>
        <a:xfrm>
          <a:off x="0" y="2449086"/>
          <a:ext cx="5031953" cy="51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Desenhos de observação, memória e imaginação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449086"/>
        <a:ext cx="5031953" cy="514337"/>
      </dsp:txXfrm>
    </dsp:sp>
    <dsp:sp modelId="{13B6E6FF-917B-4FE1-AB30-7C19CEAFD3E5}">
      <dsp:nvSpPr>
        <dsp:cNvPr id="0" name=""/>
        <dsp:cNvSpPr/>
      </dsp:nvSpPr>
      <dsp:spPr>
        <a:xfrm>
          <a:off x="0" y="296342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0245A7C-96AE-4683-93D0-1E65F66913BA}">
      <dsp:nvSpPr>
        <dsp:cNvPr id="0" name=""/>
        <dsp:cNvSpPr/>
      </dsp:nvSpPr>
      <dsp:spPr>
        <a:xfrm>
          <a:off x="0" y="2963424"/>
          <a:ext cx="5036872" cy="371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Ilustração no tempo e do tempo – Ilustração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963424"/>
        <a:ext cx="5036872" cy="371891"/>
      </dsp:txXfrm>
    </dsp:sp>
    <dsp:sp modelId="{AB2FD744-A650-4197-B0CC-A1641ED62428}">
      <dsp:nvSpPr>
        <dsp:cNvPr id="0" name=""/>
        <dsp:cNvSpPr/>
      </dsp:nvSpPr>
      <dsp:spPr>
        <a:xfrm>
          <a:off x="0" y="3335316"/>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02A2167-BCD0-406A-AA81-31913435EEF0}">
      <dsp:nvSpPr>
        <dsp:cNvPr id="0" name=""/>
        <dsp:cNvSpPr/>
      </dsp:nvSpPr>
      <dsp:spPr>
        <a:xfrm>
          <a:off x="0" y="3335316"/>
          <a:ext cx="5036872" cy="371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Ilustração no tempo e do tempo – Ilustração científica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335316"/>
        <a:ext cx="5036872" cy="371891"/>
      </dsp:txXfrm>
    </dsp:sp>
    <dsp:sp modelId="{D9A65083-DC24-4F54-B85D-AF7839E9D45C}">
      <dsp:nvSpPr>
        <dsp:cNvPr id="0" name=""/>
        <dsp:cNvSpPr/>
      </dsp:nvSpPr>
      <dsp:spPr>
        <a:xfrm>
          <a:off x="0" y="3707207"/>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B636A6C-871A-492B-AF38-C26F71BCC870}">
      <dsp:nvSpPr>
        <dsp:cNvPr id="0" name=""/>
        <dsp:cNvSpPr/>
      </dsp:nvSpPr>
      <dsp:spPr>
        <a:xfrm>
          <a:off x="0" y="3707207"/>
          <a:ext cx="5031953" cy="53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Ilustração no tempo e do tempo – Ilustração e literatura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707207"/>
        <a:ext cx="5031953" cy="531437"/>
      </dsp:txXfrm>
    </dsp:sp>
    <dsp:sp modelId="{0FEEC6F9-B77C-4D46-9FEC-18D6A2074E39}">
      <dsp:nvSpPr>
        <dsp:cNvPr id="0" name=""/>
        <dsp:cNvSpPr/>
      </dsp:nvSpPr>
      <dsp:spPr>
        <a:xfrm>
          <a:off x="0" y="423864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7D23750-0389-40C5-ACAF-0EE5B012C374}">
      <dsp:nvSpPr>
        <dsp:cNvPr id="0" name=""/>
        <dsp:cNvSpPr/>
      </dsp:nvSpPr>
      <dsp:spPr>
        <a:xfrm>
          <a:off x="0" y="4238644"/>
          <a:ext cx="5031953" cy="565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Ilustração no tempo e do tempo – Ilustração e Ciências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238644"/>
        <a:ext cx="5031953" cy="565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1DF63-502E-4BFC-80AE-9B9BDC7F7D8A}">
      <dsp:nvSpPr>
        <dsp:cNvPr id="0" name=""/>
        <dsp:cNvSpPr/>
      </dsp:nvSpPr>
      <dsp:spPr>
        <a:xfrm>
          <a:off x="0" y="386"/>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D8528E5-FE39-4AE0-A388-F4FB1D641A7F}">
      <dsp:nvSpPr>
        <dsp:cNvPr id="0" name=""/>
        <dsp:cNvSpPr/>
      </dsp:nvSpPr>
      <dsp:spPr>
        <a:xfrm>
          <a:off x="0" y="386"/>
          <a:ext cx="4788143" cy="397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Imagens e pessoas</a:t>
          </a: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noaction">
                <a:extLst>
                  <a:ext uri="{A12FA001-AC4F-418D-AE19-62706E023703}">
                    <ahyp:hlinkClr xmlns:ahyp="http://schemas.microsoft.com/office/drawing/2018/hyperlinkcolor" val="tx"/>
                  </a:ext>
                </a:extLst>
              </a:hlinkClick>
            </a:rPr>
            <a:t> </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86"/>
        <a:ext cx="4788143" cy="397439"/>
      </dsp:txXfrm>
    </dsp:sp>
    <dsp:sp modelId="{29BDA48F-28D6-4EC9-95D6-66F7EDF8357B}">
      <dsp:nvSpPr>
        <dsp:cNvPr id="0" name=""/>
        <dsp:cNvSpPr/>
      </dsp:nvSpPr>
      <dsp:spPr>
        <a:xfrm>
          <a:off x="0" y="397826"/>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315C9FF-3910-4D48-9372-1B737603FF8D}">
      <dsp:nvSpPr>
        <dsp:cNvPr id="0" name=""/>
        <dsp:cNvSpPr/>
      </dsp:nvSpPr>
      <dsp:spPr>
        <a:xfrm>
          <a:off x="0" y="397826"/>
          <a:ext cx="4788143" cy="342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Colorindo ideias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97826"/>
        <a:ext cx="4788143" cy="342784"/>
      </dsp:txXfrm>
    </dsp:sp>
    <dsp:sp modelId="{B10EDC1A-B2BB-4460-9AF3-05337226EAA6}">
      <dsp:nvSpPr>
        <dsp:cNvPr id="0" name=""/>
        <dsp:cNvSpPr/>
      </dsp:nvSpPr>
      <dsp:spPr>
        <a:xfrm>
          <a:off x="0" y="740610"/>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B6A2254-CE51-410C-8D17-84A5366017B3}">
      <dsp:nvSpPr>
        <dsp:cNvPr id="0" name=""/>
        <dsp:cNvSpPr/>
      </dsp:nvSpPr>
      <dsp:spPr>
        <a:xfrm>
          <a:off x="0" y="740610"/>
          <a:ext cx="4788143" cy="323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2</a:t>
          </a:r>
          <a:endParaRPr lang="pt-BR" sz="1600" b="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740610"/>
        <a:ext cx="4788143" cy="323228"/>
      </dsp:txXfrm>
    </dsp:sp>
    <dsp:sp modelId="{EDD43256-336B-4D7B-ABC1-19092AFB857E}">
      <dsp:nvSpPr>
        <dsp:cNvPr id="0" name=""/>
        <dsp:cNvSpPr/>
      </dsp:nvSpPr>
      <dsp:spPr>
        <a:xfrm>
          <a:off x="0" y="1063839"/>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05ABB05-A61D-41AE-808F-FD73C8CDBF83}">
      <dsp:nvSpPr>
        <dsp:cNvPr id="0" name=""/>
        <dsp:cNvSpPr/>
      </dsp:nvSpPr>
      <dsp:spPr>
        <a:xfrm>
          <a:off x="0" y="1063839"/>
          <a:ext cx="4788143" cy="36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Povo e cor – Colorido brasileiro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063839"/>
        <a:ext cx="4788143" cy="366385"/>
      </dsp:txXfrm>
    </dsp:sp>
    <dsp:sp modelId="{FB12B792-5576-40ED-B650-6655365D9E93}">
      <dsp:nvSpPr>
        <dsp:cNvPr id="0" name=""/>
        <dsp:cNvSpPr/>
      </dsp:nvSpPr>
      <dsp:spPr>
        <a:xfrm>
          <a:off x="0" y="1430225"/>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882B609-FD89-4C4F-BB21-33FC238338AA}">
      <dsp:nvSpPr>
        <dsp:cNvPr id="0" name=""/>
        <dsp:cNvSpPr/>
      </dsp:nvSpPr>
      <dsp:spPr>
        <a:xfrm>
          <a:off x="0" y="1430225"/>
          <a:ext cx="4788143" cy="359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Povo e cor – Arte </a:t>
          </a: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naïf</a:t>
          </a:r>
          <a:endPar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430225"/>
        <a:ext cx="4788143" cy="359015"/>
      </dsp:txXfrm>
    </dsp:sp>
    <dsp:sp modelId="{6E31BAA4-9A5D-45E4-80F8-8A94C3983592}">
      <dsp:nvSpPr>
        <dsp:cNvPr id="0" name=""/>
        <dsp:cNvSpPr/>
      </dsp:nvSpPr>
      <dsp:spPr>
        <a:xfrm>
          <a:off x="0" y="178924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18C2B6-73D6-40DD-966B-D9B4D3DD0740}">
      <dsp:nvSpPr>
        <dsp:cNvPr id="0" name=""/>
        <dsp:cNvSpPr/>
      </dsp:nvSpPr>
      <dsp:spPr>
        <a:xfrm>
          <a:off x="0" y="1789241"/>
          <a:ext cx="4788143" cy="355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Povo e cor – Essa mistura dá samba!</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789241"/>
        <a:ext cx="4788143" cy="355288"/>
      </dsp:txXfrm>
    </dsp:sp>
    <dsp:sp modelId="{4F10F980-43A1-4FEE-9CC4-E030123014FA}">
      <dsp:nvSpPr>
        <dsp:cNvPr id="0" name=""/>
        <dsp:cNvSpPr/>
      </dsp:nvSpPr>
      <dsp:spPr>
        <a:xfrm>
          <a:off x="0" y="2144530"/>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FA088EA-3559-4FAD-91AB-5E86E02339D7}">
      <dsp:nvSpPr>
        <dsp:cNvPr id="0" name=""/>
        <dsp:cNvSpPr/>
      </dsp:nvSpPr>
      <dsp:spPr>
        <a:xfrm>
          <a:off x="0" y="2144530"/>
          <a:ext cx="4788143" cy="34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Povo e cor – Vejo, sinto e expresso</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144530"/>
        <a:ext cx="4788143" cy="340673"/>
      </dsp:txXfrm>
    </dsp:sp>
    <dsp:sp modelId="{6D603044-3DED-4CCA-95AE-A58C5D033211}">
      <dsp:nvSpPr>
        <dsp:cNvPr id="0" name=""/>
        <dsp:cNvSpPr/>
      </dsp:nvSpPr>
      <dsp:spPr>
        <a:xfrm>
          <a:off x="0" y="2485204"/>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5176152-89BD-48F2-8A22-862947A1EE47}">
      <dsp:nvSpPr>
        <dsp:cNvPr id="0" name=""/>
        <dsp:cNvSpPr/>
      </dsp:nvSpPr>
      <dsp:spPr>
        <a:xfrm>
          <a:off x="0" y="2485204"/>
          <a:ext cx="4788143" cy="538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Música – Temas, cores e ritmos na cultura carnavalesca</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485204"/>
        <a:ext cx="4788143" cy="538967"/>
      </dsp:txXfrm>
    </dsp:sp>
    <dsp:sp modelId="{825B3AB3-F805-4DE9-9E21-BBE4A1047FCB}">
      <dsp:nvSpPr>
        <dsp:cNvPr id="0" name=""/>
        <dsp:cNvSpPr/>
      </dsp:nvSpPr>
      <dsp:spPr>
        <a:xfrm>
          <a:off x="0" y="302417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E2FD546-0E0A-4FF2-8C37-D8492F6A2384}">
      <dsp:nvSpPr>
        <dsp:cNvPr id="0" name=""/>
        <dsp:cNvSpPr/>
      </dsp:nvSpPr>
      <dsp:spPr>
        <a:xfrm>
          <a:off x="0" y="3024171"/>
          <a:ext cx="4788143" cy="381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Teatro – Bonecões e bonecos</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024171"/>
        <a:ext cx="4788143" cy="381561"/>
      </dsp:txXfrm>
    </dsp:sp>
    <dsp:sp modelId="{971734A1-663A-49C7-985D-00F6AEB28F43}">
      <dsp:nvSpPr>
        <dsp:cNvPr id="0" name=""/>
        <dsp:cNvSpPr/>
      </dsp:nvSpPr>
      <dsp:spPr>
        <a:xfrm>
          <a:off x="0" y="3405732"/>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6F9F157-88B0-4A3F-AF3D-5DE5C53E864D}">
      <dsp:nvSpPr>
        <dsp:cNvPr id="0" name=""/>
        <dsp:cNvSpPr/>
      </dsp:nvSpPr>
      <dsp:spPr>
        <a:xfrm>
          <a:off x="0" y="3405732"/>
          <a:ext cx="4788143" cy="345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Hip-hop</a:t>
          </a: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 Movimento </a:t>
          </a: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hip-hop</a:t>
          </a:r>
          <a:endPar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405732"/>
        <a:ext cx="4788143" cy="345157"/>
      </dsp:txXfrm>
    </dsp:sp>
    <dsp:sp modelId="{BBF24656-6599-4C17-990A-25691F69E4B9}">
      <dsp:nvSpPr>
        <dsp:cNvPr id="0" name=""/>
        <dsp:cNvSpPr/>
      </dsp:nvSpPr>
      <dsp:spPr>
        <a:xfrm>
          <a:off x="0" y="3750890"/>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244CAD0-C6A2-4A33-9D37-28B4A1F667D3}">
      <dsp:nvSpPr>
        <dsp:cNvPr id="0" name=""/>
        <dsp:cNvSpPr/>
      </dsp:nvSpPr>
      <dsp:spPr>
        <a:xfrm>
          <a:off x="0" y="3750890"/>
          <a:ext cx="4788143" cy="34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Hip-hop</a:t>
          </a: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 Floresta Amazônica</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750890"/>
        <a:ext cx="4788143" cy="342224"/>
      </dsp:txXfrm>
    </dsp:sp>
    <dsp:sp modelId="{C9A5F966-0828-4504-9232-634BD9336FA1}">
      <dsp:nvSpPr>
        <dsp:cNvPr id="0" name=""/>
        <dsp:cNvSpPr/>
      </dsp:nvSpPr>
      <dsp:spPr>
        <a:xfrm>
          <a:off x="0" y="4093114"/>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53C8089-FDA2-4DF9-B8D5-7C5E8328E970}">
      <dsp:nvSpPr>
        <dsp:cNvPr id="0" name=""/>
        <dsp:cNvSpPr/>
      </dsp:nvSpPr>
      <dsp:spPr>
        <a:xfrm>
          <a:off x="0" y="4093114"/>
          <a:ext cx="4788143" cy="37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Hip-hop</a:t>
          </a: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 Crítica e grafite</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093114"/>
        <a:ext cx="4788143" cy="377366"/>
      </dsp:txXfrm>
    </dsp:sp>
    <dsp:sp modelId="{4A3C09FF-41A3-45B5-99F1-07954A62D416}">
      <dsp:nvSpPr>
        <dsp:cNvPr id="0" name=""/>
        <dsp:cNvSpPr/>
      </dsp:nvSpPr>
      <dsp:spPr>
        <a:xfrm>
          <a:off x="0" y="447048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98BA323-1F66-4D58-971C-EA12D6820622}">
      <dsp:nvSpPr>
        <dsp:cNvPr id="0" name=""/>
        <dsp:cNvSpPr/>
      </dsp:nvSpPr>
      <dsp:spPr>
        <a:xfrm>
          <a:off x="0" y="4470481"/>
          <a:ext cx="4792823" cy="22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a:t>
          </a:r>
          <a:r>
            <a:rPr lang="pt-BR" sz="1600" b="0"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 – Imagens da cultura </a:t>
          </a:r>
          <a:r>
            <a:rPr lang="pt-BR" sz="1600" b="0" i="1" kern="1200" noProof="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hip-hop</a:t>
          </a:r>
          <a:endParaRPr lang="pt-BR" sz="1600" b="0" i="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470481"/>
        <a:ext cx="4792823" cy="2240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219761350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99479508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2430639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4868707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060289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6680505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57695099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2357253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87829398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7257357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23856027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A3FC873-72E5-46FC-B4FF-BDB0DD4463B9}" type="datetime1">
              <a:rPr lang="en-US" smtClean="0"/>
              <a:t>6/22/2023</a:t>
            </a:fld>
            <a:endParaRPr lang="en-US" dirty="0"/>
          </a:p>
        </p:txBody>
      </p:sp>
      <p:sp>
        <p:nvSpPr>
          <p:cNvPr id="8" name="Footer Placeholder 7"/>
          <p:cNvSpPr>
            <a:spLocks noGrp="1"/>
          </p:cNvSpPr>
          <p:nvPr>
            <p:ph type="ftr" sz="quarter" idx="11"/>
          </p:nvPr>
        </p:nvSpPr>
        <p:spPr/>
        <p:txBody>
          <a:bodyPr/>
          <a:lstStyle/>
          <a:p>
            <a:r>
              <a:rPr lang="en-US"/>
              <a:t>COMPONENTE | 9º ANO</a:t>
            </a:r>
            <a:endParaRPr lang="en-US" dirty="0"/>
          </a:p>
        </p:txBody>
      </p:sp>
      <p:sp>
        <p:nvSpPr>
          <p:cNvPr id="9" name="Slide Number Placeholder 8"/>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6022422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A3FC873-72E5-46FC-B4FF-BDB0DD4463B9}" type="datetime1">
              <a:rPr lang="en-US" smtClean="0"/>
              <a:t>6/22/2023</a:t>
            </a:fld>
            <a:endParaRPr lang="en-US" dirty="0"/>
          </a:p>
        </p:txBody>
      </p:sp>
      <p:sp>
        <p:nvSpPr>
          <p:cNvPr id="4" name="Footer Placeholder 3"/>
          <p:cNvSpPr>
            <a:spLocks noGrp="1"/>
          </p:cNvSpPr>
          <p:nvPr>
            <p:ph type="ftr" sz="quarter" idx="11"/>
          </p:nvPr>
        </p:nvSpPr>
        <p:spPr/>
        <p:txBody>
          <a:bodyPr/>
          <a:lstStyle/>
          <a:p>
            <a:r>
              <a:rPr lang="en-US"/>
              <a:t>COMPONENTE | 9º ANO</a:t>
            </a:r>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82568565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FC873-72E5-46FC-B4FF-BDB0DD4463B9}" type="datetime1">
              <a:rPr lang="en-US" smtClean="0"/>
              <a:t>6/22/2023</a:t>
            </a:fld>
            <a:endParaRPr lang="en-US" dirty="0"/>
          </a:p>
        </p:txBody>
      </p:sp>
      <p:sp>
        <p:nvSpPr>
          <p:cNvPr id="3" name="Footer Placeholder 2"/>
          <p:cNvSpPr>
            <a:spLocks noGrp="1"/>
          </p:cNvSpPr>
          <p:nvPr>
            <p:ph type="ftr" sz="quarter" idx="11"/>
          </p:nvPr>
        </p:nvSpPr>
        <p:spPr/>
        <p:txBody>
          <a:bodyPr/>
          <a:lstStyle/>
          <a:p>
            <a:r>
              <a:rPr lang="en-US"/>
              <a:t>COMPONENTE | 9º ANO</a:t>
            </a:r>
            <a:endParaRPr lang="en-US" dirty="0"/>
          </a:p>
        </p:txBody>
      </p:sp>
      <p:sp>
        <p:nvSpPr>
          <p:cNvPr id="4" name="Slide Number Placeholder 3"/>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78346820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35887601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6772130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3FC873-72E5-46FC-B4FF-BDB0DD4463B9}" type="datetime1">
              <a:rPr lang="en-US" smtClean="0"/>
              <a:t>6/22/2023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COMPONENTE | 9º ANO</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22116608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4" name="Rectangle 23">
            <a:extLst>
              <a:ext uri="{FF2B5EF4-FFF2-40B4-BE49-F238E27FC236}">
                <a16:creationId xmlns:a16="http://schemas.microsoft.com/office/drawing/2014/main" id="{264B994A-F034-DD2E-F979-4586DEB65D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6300"/>
                    </a14:imgEffect>
                    <a14:imgEffect>
                      <a14:brightnessContrast contrast="-6000"/>
                    </a14:imgEffect>
                  </a14:imgLayer>
                </a14:imgProps>
              </a:ext>
            </a:extLst>
          </a:blip>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10" name="Título 1">
            <a:extLst>
              <a:ext uri="{FF2B5EF4-FFF2-40B4-BE49-F238E27FC236}">
                <a16:creationId xmlns:a16="http://schemas.microsoft.com/office/drawing/2014/main" id="{3E9E7A2C-CEC8-8DF8-B046-E7890FDF952C}"/>
              </a:ext>
            </a:extLst>
          </p:cNvPr>
          <p:cNvSpPr>
            <a:spLocks noGrp="1" noRot="1" noMove="1" noResize="1" noEditPoints="1" noAdjustHandles="1" noChangeArrowheads="1" noChangeShapeType="1"/>
          </p:cNvSpPr>
          <p:nvPr>
            <p:ph type="ctrTitle"/>
          </p:nvPr>
        </p:nvSpPr>
        <p:spPr>
          <a:xfrm>
            <a:off x="612648" y="557783"/>
            <a:ext cx="4014770" cy="3130807"/>
          </a:xfrm>
        </p:spPr>
        <p:txBody>
          <a:bodyPr>
            <a:normAutofit/>
          </a:bodyPr>
          <a:lstStyle/>
          <a:p>
            <a:pPr algn="l"/>
            <a:r>
              <a:rPr lang="pt-BR" sz="10000" dirty="0">
                <a:solidFill>
                  <a:schemeClr val="bg1"/>
                </a:solidFill>
                <a:latin typeface="Posterama" panose="020B0504020200020000" pitchFamily="34" charset="0"/>
                <a:cs typeface="Posterama" panose="020B0504020200020000" pitchFamily="34" charset="0"/>
              </a:rPr>
              <a:t>ARTE</a:t>
            </a:r>
          </a:p>
        </p:txBody>
      </p:sp>
      <p:sp>
        <p:nvSpPr>
          <p:cNvPr id="11" name="Subtítulo 2">
            <a:extLst>
              <a:ext uri="{FF2B5EF4-FFF2-40B4-BE49-F238E27FC236}">
                <a16:creationId xmlns:a16="http://schemas.microsoft.com/office/drawing/2014/main" id="{85C0A55A-543B-5D00-F544-386EFCB29CC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Autofit/>
          </a:bodyPr>
          <a:lstStyle/>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9</a:t>
            </a:r>
            <a:r>
              <a:rPr lang="pt-BR" sz="2000" u="sng" baseline="30000" dirty="0">
                <a:solidFill>
                  <a:schemeClr val="bg1"/>
                </a:solidFill>
                <a:latin typeface="Roboto" panose="02000000000000000000" pitchFamily="2" charset="0"/>
                <a:ea typeface="Roboto" panose="02000000000000000000" pitchFamily="2" charset="0"/>
                <a:cs typeface="Roboto" panose="02000000000000000000" pitchFamily="2" charset="0"/>
              </a:rPr>
              <a:t>o</a:t>
            </a: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 ANO</a:t>
            </a:r>
          </a:p>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APOIO PARA AULAS E ESTUDOS</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D3AB64D-5379-9047-3E7C-9308A416F0B5}"/>
              </a:ext>
            </a:extLst>
          </p:cNvPr>
          <p:cNvPicPr>
            <a:picLocks noChangeAspect="1"/>
          </p:cNvPicPr>
          <p:nvPr/>
        </p:nvPicPr>
        <p:blipFill>
          <a:blip r:embed="rId2"/>
          <a:stretch>
            <a:fillRect/>
          </a:stretch>
        </p:blipFill>
        <p:spPr>
          <a:xfrm>
            <a:off x="407742" y="1447851"/>
            <a:ext cx="3417809" cy="4943617"/>
          </a:xfrm>
          <a:prstGeom prst="rect">
            <a:avLst/>
          </a:prstGeom>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 arte do desenho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4146589" y="2021092"/>
            <a:ext cx="7356919" cy="3425553"/>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Este </a:t>
            </a:r>
            <a:r>
              <a:rPr lang="pt-BR" dirty="0">
                <a:latin typeface="Roboto" panose="02000000000000000000" pitchFamily="2" charset="0"/>
                <a:ea typeface="Roboto" panose="02000000000000000000" pitchFamily="2" charset="0"/>
                <a:cs typeface="Roboto" panose="02000000000000000000" pitchFamily="2" charset="0"/>
              </a:rPr>
              <a:t>é u</a:t>
            </a:r>
            <a:r>
              <a:rPr lang="pt-BR" sz="1800" dirty="0">
                <a:latin typeface="Roboto" panose="02000000000000000000" pitchFamily="2" charset="0"/>
                <a:ea typeface="Roboto" panose="02000000000000000000" pitchFamily="2" charset="0"/>
                <a:cs typeface="Roboto" panose="02000000000000000000" pitchFamily="2" charset="0"/>
              </a:rPr>
              <a:t>m desenho feito pela artista visual, ilustradora e muralista Lya Nazura (1998-). Ela cria imagens em várias linguagens, explorando suas ancestralidades africana e afrodescendente.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Nesse desenho, que é um autorretrato, a artista escolheu usar uma caneta de cor marrom, trabalhando com padronagens de tecidos da cultura africana e usando linhas para criar texturas, volumes e marcar as áreas de contrastes entre luzes e sombras. Nazura utilizou o ato de desenhar para fazer surgir, da brancura da folha de papel, uma forma de corpo de mulher negra por meio do traço expressivo que mostra a poética e a força de seu fazer artístico, aliadas à construção de sua própria história.</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146589" y="5880983"/>
            <a:ext cx="2433360"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Sem título</a:t>
            </a:r>
            <a:r>
              <a:rPr lang="pt-BR" sz="1600" dirty="0">
                <a:latin typeface="Roboto" panose="02000000000000000000" pitchFamily="2" charset="0"/>
                <a:ea typeface="Roboto" panose="02000000000000000000" pitchFamily="2" charset="0"/>
                <a:cs typeface="Roboto" panose="02000000000000000000" pitchFamily="2" charset="0"/>
              </a:rPr>
              <a:t>], de Nazura.</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1315577" y="2882705"/>
            <a:ext cx="3253273"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SEPIA TIMES/UNIVERSAL IMAGES GROUP/GETTY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544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7172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Desenhos de observação, memória e imaginação </a:t>
            </a:r>
            <a:endParaRPr lang="pt-BR" sz="2400" i="1" dirty="0">
              <a:solidFill>
                <a:schemeClr val="accent1"/>
              </a:solidFill>
              <a:latin typeface="Posterama" panose="020B0504020200020000" pitchFamily="34" charset="0"/>
              <a:cs typeface="Posterama" panose="020B0504020200020000" pitchFamily="34" charset="0"/>
            </a:endParaRPr>
          </a:p>
        </p:txBody>
      </p:sp>
      <p:pic>
        <p:nvPicPr>
          <p:cNvPr id="6" name="Imagem 5">
            <a:extLst>
              <a:ext uri="{FF2B5EF4-FFF2-40B4-BE49-F238E27FC236}">
                <a16:creationId xmlns:a16="http://schemas.microsoft.com/office/drawing/2014/main" id="{626DDA16-06D5-0592-E329-4C8AC7BBB27A}"/>
              </a:ext>
            </a:extLst>
          </p:cNvPr>
          <p:cNvPicPr>
            <a:picLocks noChangeAspect="1"/>
          </p:cNvPicPr>
          <p:nvPr/>
        </p:nvPicPr>
        <p:blipFill>
          <a:blip r:embed="rId2"/>
          <a:stretch>
            <a:fillRect/>
          </a:stretch>
        </p:blipFill>
        <p:spPr>
          <a:xfrm>
            <a:off x="1062686" y="2187651"/>
            <a:ext cx="9960914" cy="4147576"/>
          </a:xfrm>
          <a:prstGeom prst="rect">
            <a:avLst/>
          </a:prstGeom>
          <a:ln w="3175">
            <a:solidFill>
              <a:schemeClr val="tx1"/>
            </a:solidFill>
          </a:ln>
          <a:effectLst>
            <a:outerShdw blurRad="508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2EB299A6-2CBC-E96C-222F-2540BE085049}"/>
              </a:ext>
            </a:extLst>
          </p:cNvPr>
          <p:cNvSpPr txBox="1"/>
          <p:nvPr/>
        </p:nvSpPr>
        <p:spPr>
          <a:xfrm>
            <a:off x="1270000" y="1473099"/>
            <a:ext cx="10068560" cy="683264"/>
          </a:xfrm>
          <a:prstGeom prst="rect">
            <a:avLst/>
          </a:prstGeom>
          <a:noFill/>
        </p:spPr>
        <p:txBody>
          <a:bodyPr wrap="square">
            <a:spAutoFit/>
          </a:bodyPr>
          <a:lstStyle/>
          <a:p>
            <a:pPr indent="457200" algn="l">
              <a:lnSpc>
                <a:spcPct val="110000"/>
              </a:lnSpc>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Cada artista tem suas intenções e sua poética e utiliza as técnicas de desenho mais adequada a seu processo de criação.</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3957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9C8B942-892B-0246-1FDC-C5D6D6BF9C88}"/>
              </a:ext>
            </a:extLst>
          </p:cNvPr>
          <p:cNvPicPr>
            <a:picLocks noChangeAspect="1"/>
          </p:cNvPicPr>
          <p:nvPr/>
        </p:nvPicPr>
        <p:blipFill>
          <a:blip r:embed="rId2"/>
          <a:stretch>
            <a:fillRect/>
          </a:stretch>
        </p:blipFill>
        <p:spPr>
          <a:xfrm>
            <a:off x="6662057" y="1454205"/>
            <a:ext cx="5529943" cy="4252165"/>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Ilustração no tempo e do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Ilustração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73610" y="1574421"/>
            <a:ext cx="5667247"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ilustração é uma linguagem que converge para além da arte porque, embora use elementos artísticos, pode ter outras finalidades além da poética e estética artística.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história da ilustração nasceu antes de os livros existirem. Nas culturas dos povos antigos da Mesopotâmia, do Egito, da Grécia e de Roma, já existiam desenhos que contavam histórias sobre as aventuras e os grandes feitos de deuses, governantes e heróis, em detalhes da arquitetura, potes de cerâmica e outros suportes. Algumas dessas imagens também revelavam ensinamentos religiosos e conhecimentos científicos sobre a natureza.</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1194318" y="5776490"/>
            <a:ext cx="10797387"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Detalhe de um relevo do Palácio de Assurbanipal, em Nínive (atual Mossul), no Iraque. A imagem mostra o rei Assurbanipal e sua rainha comemorando a queda e a morte de um rei inimigo. Civilização assíria, século VII a.C.</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8962903" y="1219802"/>
            <a:ext cx="3253273"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SEPIA TIMES/UNIVERSAL IMAGES GROUP/GETTY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0705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Ilustração no tempo e do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Ilustração científica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5906278" y="1574420"/>
            <a:ext cx="5812123"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No Renascimento alemão, Albrecht Dürer (1471-1528) foi um dos primeiros ilustradores a criar desenhos que mostravam detalhes mais realistas, muitos dos quais foram criados quando observava a natureza. Porém, também criou desenhos com base na sua imaginação e em relatos de viajantes.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Entre os séculos XIV e XVIII, era comum artistas criarem imagens com base em relatos de viajantes sobre seres e paisagens de partes do mundo que ainda não eram muito conhecidos pelos habitantes do local. Assim nasceu a imagem desse rinoceronte, feita em xilogravura por Albrecht Dürer. Há aspectos fiéis à anatomia do animal, mas também existem detalhes que não correspondem à realidade.</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295956" y="6070209"/>
            <a:ext cx="7119257" cy="318924"/>
          </a:xfrm>
          <a:prstGeom prst="rect">
            <a:avLst/>
          </a:prstGeom>
          <a:noFill/>
          <a:ln>
            <a:noFill/>
          </a:ln>
          <a:effectLst/>
        </p:spPr>
        <p:txBody>
          <a:bodyPr wrap="square" lIns="0" tIns="36000" rIns="0" bIns="36000">
            <a:spAutoFit/>
          </a:bodyPr>
          <a:lstStyle/>
          <a:p>
            <a:r>
              <a:rPr lang="es-ES" sz="1600" b="1" dirty="0">
                <a:latin typeface="Roboto" panose="02000000000000000000" pitchFamily="2" charset="0"/>
                <a:ea typeface="Roboto" panose="02000000000000000000" pitchFamily="2" charset="0"/>
                <a:cs typeface="Roboto" panose="02000000000000000000" pitchFamily="2" charset="0"/>
              </a:rPr>
              <a:t>Rinoceronte</a:t>
            </a:r>
            <a:r>
              <a:rPr lang="es-ES" sz="1600" dirty="0">
                <a:latin typeface="Roboto" panose="02000000000000000000" pitchFamily="2" charset="0"/>
                <a:ea typeface="Roboto" panose="02000000000000000000" pitchFamily="2" charset="0"/>
                <a:cs typeface="Roboto" panose="02000000000000000000" pitchFamily="2" charset="0"/>
              </a:rPr>
              <a:t> (1515), de Albrecht Dürer. Xilogravura.</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9332" y="1401242"/>
            <a:ext cx="3253273" cy="215444"/>
          </a:xfrm>
          <a:prstGeom prst="rect">
            <a:avLst/>
          </a:prstGeom>
          <a:noFill/>
        </p:spPr>
        <p:txBody>
          <a:bodyPr wrap="square">
            <a:spAutoFit/>
          </a:bodyPr>
          <a:lstStyle/>
          <a:p>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HERITAGE ARTS/HERITAGE IMAGES/GETTY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B3203162-8D75-92E1-52F0-189558A6A98D}"/>
              </a:ext>
            </a:extLst>
          </p:cNvPr>
          <p:cNvPicPr>
            <a:picLocks noChangeAspect="1"/>
          </p:cNvPicPr>
          <p:nvPr/>
        </p:nvPicPr>
        <p:blipFill>
          <a:blip r:embed="rId2"/>
          <a:stretch>
            <a:fillRect/>
          </a:stretch>
        </p:blipFill>
        <p:spPr>
          <a:xfrm>
            <a:off x="1" y="1638825"/>
            <a:ext cx="5458408" cy="437152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43421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97FDEC6-9730-8DE2-18BD-5ECE885BEA54}"/>
              </a:ext>
            </a:extLst>
          </p:cNvPr>
          <p:cNvPicPr>
            <a:picLocks noChangeAspect="1"/>
          </p:cNvPicPr>
          <p:nvPr/>
        </p:nvPicPr>
        <p:blipFill>
          <a:blip r:embed="rId2"/>
          <a:stretch>
            <a:fillRect/>
          </a:stretch>
        </p:blipFill>
        <p:spPr>
          <a:xfrm>
            <a:off x="0" y="1549487"/>
            <a:ext cx="3041398" cy="4959268"/>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7759493"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Ilustração no tempo e do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Ilustração e literatura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3688081" y="2088013"/>
            <a:ext cx="7759493"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Além das ilustrações cientificas e históricas, a parceria entre artes visuais e literatura marcou a história dos livros em diferentes épocas.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inglesa Helen Beatrix Potter (1866-1943) foi uma das primeiras escritoras e ilustradoras de livros infantis. Inicialmente, sua obra recebeu muita resistência do mercado literário pelo fato de a artista ser uma mulher. Mas, com muita persistência, ela foi encantando o público infantil com suas histórias e pinturas em aquarela, em especial as histórias de Pedro Coelho, que já foi publicada muitas vezes e em diversos idiomas, inspirando várias histórias literárias com personagens de animais.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3257011" y="5405428"/>
            <a:ext cx="5714269" cy="811367"/>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Peter Rabbit munching radishes </a:t>
            </a:r>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Pedro Coelho mastigando rabanetes</a:t>
            </a:r>
            <a:r>
              <a:rPr lang="pt-BR" sz="1600" dirty="0">
                <a:latin typeface="Roboto" panose="02000000000000000000" pitchFamily="2" charset="0"/>
                <a:ea typeface="Roboto" panose="02000000000000000000" pitchFamily="2" charset="0"/>
                <a:cs typeface="Roboto" panose="02000000000000000000" pitchFamily="2" charset="0"/>
              </a:rPr>
              <a:t>, em tradução livre), 1902, de Beatrix Potter. Desenho e pintura em aquarela.</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1984914" y="2496509"/>
            <a:ext cx="2327191" cy="217002"/>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CURIOUSCATPHOTOS/ALAMY/FOTOARENA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8023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3C17136C-95B5-AD7F-0862-E3FE72CC0092}"/>
              </a:ext>
            </a:extLst>
          </p:cNvPr>
          <p:cNvPicPr>
            <a:picLocks noChangeAspect="1"/>
          </p:cNvPicPr>
          <p:nvPr/>
        </p:nvPicPr>
        <p:blipFill>
          <a:blip r:embed="rId2"/>
          <a:stretch>
            <a:fillRect/>
          </a:stretch>
        </p:blipFill>
        <p:spPr>
          <a:xfrm>
            <a:off x="8345013" y="1081342"/>
            <a:ext cx="3846987" cy="5427413"/>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7657322"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Ilustração no tempo e do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Ilustração e Ciências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90132"/>
            <a:ext cx="7274767"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artista botânica Margaret Mee (1909-1988), nascida no Reino Unido, apaixonou-se pelas cores e formas das flores brasileiras. Ela fez várias viagens de barco na Amazônia. Costumava embrenhar-se pela mata por dias, em busca de orquídeas e bromélias nativas da floresta da região.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Seu olhar atento e minucioso capturou, por meio dos traços delicados da aquarela e do desenho, cada detalhe da natureza. Essa artista usou principalmente a observação para criar. A arte de Mee, além de bela, apresenta vasto conhecimento sobre a botânica brasileira. Além disso, é um grito de alerta, já que muitas das espécies que essa artista retratou estão em perigo de extinção, uma vez que as florestas brasileiras estão sendo destruídas e, com elas, todo o hábitat natural dessas plantas.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3340359" y="5734346"/>
            <a:ext cx="4774331" cy="565146"/>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Streptocalyx Poeppigii </a:t>
            </a:r>
            <a:r>
              <a:rPr lang="pt-BR" sz="1600" dirty="0">
                <a:latin typeface="Roboto" panose="02000000000000000000" pitchFamily="2" charset="0"/>
                <a:ea typeface="Roboto" panose="02000000000000000000" pitchFamily="2" charset="0"/>
                <a:cs typeface="Roboto" panose="02000000000000000000" pitchFamily="2" charset="0"/>
              </a:rPr>
              <a:t>(1964), de Margaret Mee.</a:t>
            </a:r>
          </a:p>
          <a:p>
            <a:pPr algn="r"/>
            <a:r>
              <a:rPr lang="pt-BR" sz="1600" dirty="0">
                <a:latin typeface="Roboto" panose="02000000000000000000" pitchFamily="2" charset="0"/>
                <a:ea typeface="Roboto" panose="02000000000000000000" pitchFamily="2" charset="0"/>
                <a:cs typeface="Roboto" panose="02000000000000000000" pitchFamily="2" charset="0"/>
              </a:rPr>
              <a:t>Reprodução aquarelada, 23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18 cm.</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9911620" y="857454"/>
            <a:ext cx="2327191" cy="217002"/>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CURIOUSCATPHOTOS/ALAMY/FOTOARENA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1088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7657322"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Imagens e pessoas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90132"/>
            <a:ext cx="7228114" cy="220675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Cada povo tem sua história, sua cultura, sua luta. No Brasil e em outras partes do mundo, durante muito tempo, a maioria dos livros de literatura traziam conteúdos e imagens com base em uma </a:t>
            </a:r>
            <a:r>
              <a:rPr lang="pt-BR" sz="1800" b="1" dirty="0">
                <a:latin typeface="Roboto" panose="02000000000000000000" pitchFamily="2" charset="0"/>
                <a:ea typeface="Roboto" panose="02000000000000000000" pitchFamily="2" charset="0"/>
                <a:cs typeface="Roboto" panose="02000000000000000000" pitchFamily="2" charset="0"/>
              </a:rPr>
              <a:t>cultura hegemônica</a:t>
            </a:r>
            <a:r>
              <a:rPr lang="pt-BR" sz="1800" dirty="0">
                <a:latin typeface="Roboto" panose="02000000000000000000" pitchFamily="2" charset="0"/>
                <a:ea typeface="Roboto" panose="02000000000000000000" pitchFamily="2" charset="0"/>
                <a:cs typeface="Roboto" panose="02000000000000000000" pitchFamily="2" charset="0"/>
              </a:rPr>
              <a:t>, ou seja, ligada a uma única visão cultural dominante. Mas, na atualidade, grupos de artistas afrodescendentes e indígenas têm ocupado espaço no mercado editorial, tanto na produção escrita como na área de ilustração.</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817539" y="5957092"/>
            <a:ext cx="3234780" cy="318924"/>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Sem título</a:t>
            </a:r>
            <a:r>
              <a:rPr lang="pt-BR" sz="1600" dirty="0">
                <a:latin typeface="Roboto" panose="02000000000000000000" pitchFamily="2" charset="0"/>
                <a:ea typeface="Roboto" panose="02000000000000000000" pitchFamily="2" charset="0"/>
                <a:cs typeface="Roboto" panose="02000000000000000000" pitchFamily="2" charset="0"/>
              </a:rPr>
              <a:t>], ilustração de Nazura.</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11047287" y="614033"/>
            <a:ext cx="1144713"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NAZURA</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Conteúdo 2">
            <a:extLst>
              <a:ext uri="{FF2B5EF4-FFF2-40B4-BE49-F238E27FC236}">
                <a16:creationId xmlns:a16="http://schemas.microsoft.com/office/drawing/2014/main" id="{C83E620A-398C-B45F-E04C-A9A6F093FCD2}"/>
              </a:ext>
            </a:extLst>
          </p:cNvPr>
          <p:cNvSpPr txBox="1">
            <a:spLocks/>
          </p:cNvSpPr>
          <p:nvPr/>
        </p:nvSpPr>
        <p:spPr>
          <a:xfrm>
            <a:off x="609600" y="3792940"/>
            <a:ext cx="7081936" cy="1670978"/>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Cultura hegemônica </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refere-se à cultura que exerce preponderância sobre outras. Isso não significa que ela seja superior, mas pode acabar estabelecendo padrões que as pessoas disseminam, muitas vezes, sem questionar, causando impactos sociais, culturais, políticos, econômicos, históricos e outros.</a:t>
            </a:r>
          </a:p>
        </p:txBody>
      </p:sp>
      <p:pic>
        <p:nvPicPr>
          <p:cNvPr id="10" name="Imagem 9">
            <a:extLst>
              <a:ext uri="{FF2B5EF4-FFF2-40B4-BE49-F238E27FC236}">
                <a16:creationId xmlns:a16="http://schemas.microsoft.com/office/drawing/2014/main" id="{E0775290-BBAE-8EDA-B0E8-C7ED9C2456AE}"/>
              </a:ext>
            </a:extLst>
          </p:cNvPr>
          <p:cNvPicPr>
            <a:picLocks noChangeAspect="1"/>
          </p:cNvPicPr>
          <p:nvPr/>
        </p:nvPicPr>
        <p:blipFill>
          <a:blip r:embed="rId2"/>
          <a:stretch>
            <a:fillRect/>
          </a:stretch>
        </p:blipFill>
        <p:spPr>
          <a:xfrm>
            <a:off x="8266923" y="828124"/>
            <a:ext cx="3925078" cy="5680631"/>
          </a:xfrm>
          <a:prstGeom prst="rect">
            <a:avLst/>
          </a:prstGeom>
          <a:ln w="3175">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13626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7657322"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Colorindo ideias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57055"/>
            <a:ext cx="10972799" cy="68326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Ao estudar a teoria das cores, você pode descobrir muitas possibilidades sobre elas, como suas características e classificações, e como trabalhar com riscadores coloridos e tintas.</a:t>
            </a:r>
          </a:p>
        </p:txBody>
      </p:sp>
      <p:pic>
        <p:nvPicPr>
          <p:cNvPr id="14" name="Imagem 13">
            <a:extLst>
              <a:ext uri="{FF2B5EF4-FFF2-40B4-BE49-F238E27FC236}">
                <a16:creationId xmlns:a16="http://schemas.microsoft.com/office/drawing/2014/main" id="{055C5BDF-C1A3-3029-F574-9C657F00C1CF}"/>
              </a:ext>
            </a:extLst>
          </p:cNvPr>
          <p:cNvPicPr>
            <a:picLocks noChangeAspect="1"/>
          </p:cNvPicPr>
          <p:nvPr/>
        </p:nvPicPr>
        <p:blipFill>
          <a:blip r:embed="rId2"/>
          <a:stretch>
            <a:fillRect/>
          </a:stretch>
        </p:blipFill>
        <p:spPr>
          <a:xfrm>
            <a:off x="1608544" y="2239854"/>
            <a:ext cx="8448204" cy="4091946"/>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993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2412429A-BA9F-AF91-ED5B-EAB8D0545B6A}"/>
              </a:ext>
            </a:extLst>
          </p:cNvPr>
          <p:cNvPicPr>
            <a:picLocks noChangeAspect="1"/>
          </p:cNvPicPr>
          <p:nvPr/>
        </p:nvPicPr>
        <p:blipFill>
          <a:blip r:embed="rId2"/>
          <a:stretch>
            <a:fillRect/>
          </a:stretch>
        </p:blipFill>
        <p:spPr>
          <a:xfrm>
            <a:off x="2225040" y="1880642"/>
            <a:ext cx="7808922" cy="4512232"/>
          </a:xfrm>
          <a:prstGeom prst="rect">
            <a:avLst/>
          </a:prstGeom>
          <a:ln w="3175">
            <a:solidFill>
              <a:schemeClr val="tx1"/>
            </a:solidFill>
          </a:ln>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7657322"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Colorindo ideias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13" name="CaixaDeTexto 12">
            <a:extLst>
              <a:ext uri="{FF2B5EF4-FFF2-40B4-BE49-F238E27FC236}">
                <a16:creationId xmlns:a16="http://schemas.microsoft.com/office/drawing/2014/main" id="{B11D6B0B-1D64-46B3-5CA1-54E9AEA332D0}"/>
              </a:ext>
            </a:extLst>
          </p:cNvPr>
          <p:cNvSpPr txBox="1"/>
          <p:nvPr/>
        </p:nvSpPr>
        <p:spPr>
          <a:xfrm>
            <a:off x="10207691" y="5284973"/>
            <a:ext cx="1576562" cy="1057588"/>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Círculo cromático – classificação das cores.</a:t>
            </a:r>
          </a:p>
        </p:txBody>
      </p:sp>
      <p:sp>
        <p:nvSpPr>
          <p:cNvPr id="4" name="CaixaDeTexto 3">
            <a:extLst>
              <a:ext uri="{FF2B5EF4-FFF2-40B4-BE49-F238E27FC236}">
                <a16:creationId xmlns:a16="http://schemas.microsoft.com/office/drawing/2014/main" id="{ECD1EF5F-3913-F266-10A2-B6234E0B2DE8}"/>
              </a:ext>
            </a:extLst>
          </p:cNvPr>
          <p:cNvSpPr txBox="1"/>
          <p:nvPr/>
        </p:nvSpPr>
        <p:spPr>
          <a:xfrm>
            <a:off x="2030342" y="1428709"/>
            <a:ext cx="10972799" cy="378565"/>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Exemplo de um círculo cromático com a classificação das cores.</a:t>
            </a:r>
          </a:p>
        </p:txBody>
      </p:sp>
    </p:spTree>
    <p:extLst>
      <p:ext uri="{BB962C8B-B14F-4D97-AF65-F5344CB8AC3E}">
        <p14:creationId xmlns:p14="http://schemas.microsoft.com/office/powerpoint/2010/main" val="1692643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3208670D-8B4F-9B5D-7735-8804387D720C}"/>
              </a:ext>
            </a:extLst>
          </p:cNvPr>
          <p:cNvPicPr>
            <a:picLocks noChangeAspect="1"/>
          </p:cNvPicPr>
          <p:nvPr/>
        </p:nvPicPr>
        <p:blipFill>
          <a:blip r:embed="rId2"/>
          <a:stretch>
            <a:fillRect/>
          </a:stretch>
        </p:blipFill>
        <p:spPr>
          <a:xfrm>
            <a:off x="-1" y="-9634"/>
            <a:ext cx="12192001" cy="6597045"/>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16" name="CaixaDeTexto 15">
            <a:extLst>
              <a:ext uri="{FF2B5EF4-FFF2-40B4-BE49-F238E27FC236}">
                <a16:creationId xmlns:a16="http://schemas.microsoft.com/office/drawing/2014/main" id="{00303698-E2DF-1E10-7880-4ADC30572502}"/>
              </a:ext>
            </a:extLst>
          </p:cNvPr>
          <p:cNvSpPr txBox="1"/>
          <p:nvPr/>
        </p:nvSpPr>
        <p:spPr>
          <a:xfrm>
            <a:off x="1231641" y="5410919"/>
            <a:ext cx="3526972" cy="811367"/>
          </a:xfrm>
          <a:prstGeom prst="rect">
            <a:avLst/>
          </a:prstGeom>
          <a:solidFill>
            <a:schemeClr val="accent1"/>
          </a:solidFill>
          <a:ln>
            <a:solidFill>
              <a:schemeClr val="accent1"/>
            </a:solid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Apresentação da quadrilha Mistura Gostosa em festa junina no Parque do Povo, em Campina Grande (PB), 2015.</a:t>
            </a:r>
          </a:p>
        </p:txBody>
      </p:sp>
      <p:sp>
        <p:nvSpPr>
          <p:cNvPr id="14" name="CaixaDeTexto 13">
            <a:extLst>
              <a:ext uri="{FF2B5EF4-FFF2-40B4-BE49-F238E27FC236}">
                <a16:creationId xmlns:a16="http://schemas.microsoft.com/office/drawing/2014/main" id="{612F90D3-19B5-2AB0-0D29-1752873992CE}"/>
              </a:ext>
            </a:extLst>
          </p:cNvPr>
          <p:cNvSpPr txBox="1"/>
          <p:nvPr/>
        </p:nvSpPr>
        <p:spPr>
          <a:xfrm rot="16200000">
            <a:off x="-887263" y="5119582"/>
            <a:ext cx="1989963" cy="215444"/>
          </a:xfrm>
          <a:prstGeom prst="rect">
            <a:avLst/>
          </a:prstGeom>
          <a:noFill/>
        </p:spPr>
        <p:txBody>
          <a:bodyPr wrap="square">
            <a:spAutoFit/>
          </a:bodyPr>
          <a:lstStyle/>
          <a:p>
            <a:r>
              <a:rPr lang="pt-BR" sz="800" i="0" u="none" strike="noStrike" baseline="0" dirty="0">
                <a:solidFill>
                  <a:schemeClr val="bg1"/>
                </a:solidFill>
                <a:latin typeface="HelveticaLTStd-BoldCond"/>
              </a:rPr>
              <a:t>RUBENS CHAVES/PULSAR IMAGENS</a:t>
            </a:r>
            <a:endParaRPr lang="pt-BR" dirty="0">
              <a:solidFill>
                <a:schemeClr val="bg1"/>
              </a:solidFill>
            </a:endParaRPr>
          </a:p>
        </p:txBody>
      </p:sp>
    </p:spTree>
    <p:extLst>
      <p:ext uri="{BB962C8B-B14F-4D97-AF65-F5344CB8AC3E}">
        <p14:creationId xmlns:p14="http://schemas.microsoft.com/office/powerpoint/2010/main" val="389263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6968F598-A68E-74B8-D812-DA648A793844}"/>
              </a:ext>
            </a:extLst>
          </p:cNvPr>
          <p:cNvSpPr txBox="1">
            <a:spLocks/>
          </p:cNvSpPr>
          <p:nvPr/>
        </p:nvSpPr>
        <p:spPr>
          <a:xfrm>
            <a:off x="765051" y="382385"/>
            <a:ext cx="7339858" cy="65331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0" normalizeH="0" baseline="0" noProof="0" dirty="0">
                <a:ln>
                  <a:noFill/>
                </a:ln>
                <a:solidFill>
                  <a:schemeClr val="accent1"/>
                </a:solidFill>
                <a:effectLst/>
                <a:uLnTx/>
                <a:uFillTx/>
                <a:latin typeface="Posterama"/>
                <a:ea typeface="+mj-ea"/>
                <a:cs typeface="+mj-cs"/>
              </a:rPr>
              <a:t>UNIDADE 3</a:t>
            </a:r>
          </a:p>
        </p:txBody>
      </p:sp>
      <p:sp>
        <p:nvSpPr>
          <p:cNvPr id="19" name="Espaço Reservado para Rodapé 3">
            <a:extLst>
              <a:ext uri="{FF2B5EF4-FFF2-40B4-BE49-F238E27FC236}">
                <a16:creationId xmlns:a16="http://schemas.microsoft.com/office/drawing/2014/main" id="{D45DA014-24B4-898E-B0F1-FA0A98D8A93B}"/>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20" name="Espaço Reservado para Número de Slide 4">
            <a:extLst>
              <a:ext uri="{FF2B5EF4-FFF2-40B4-BE49-F238E27FC236}">
                <a16:creationId xmlns:a16="http://schemas.microsoft.com/office/drawing/2014/main" id="{D4820357-96C7-52C0-99B9-818D651460F9}"/>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12" name="Espaço Reservado para Conteúdo 2">
            <a:extLst>
              <a:ext uri="{FF2B5EF4-FFF2-40B4-BE49-F238E27FC236}">
                <a16:creationId xmlns:a16="http://schemas.microsoft.com/office/drawing/2014/main" id="{27D3E82E-F5EF-A1B6-934D-1C66BA7FAD34}"/>
              </a:ext>
            </a:extLst>
          </p:cNvPr>
          <p:cNvGraphicFramePr>
            <a:graphicFrameLocks noGrp="1"/>
          </p:cNvGraphicFramePr>
          <p:nvPr>
            <p:ph idx="1"/>
            <p:extLst>
              <p:ext uri="{D42A27DB-BD31-4B8C-83A1-F6EECF244321}">
                <p14:modId xmlns:p14="http://schemas.microsoft.com/office/powerpoint/2010/main" val="115042967"/>
              </p:ext>
            </p:extLst>
          </p:nvPr>
        </p:nvGraphicFramePr>
        <p:xfrm>
          <a:off x="886408" y="1268965"/>
          <a:ext cx="5036872" cy="4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Espaço Reservado para Conteúdo 2">
            <a:extLst>
              <a:ext uri="{FF2B5EF4-FFF2-40B4-BE49-F238E27FC236}">
                <a16:creationId xmlns:a16="http://schemas.microsoft.com/office/drawing/2014/main" id="{C2E3B57A-FD78-C306-43F8-200340F3349B}"/>
              </a:ext>
            </a:extLst>
          </p:cNvPr>
          <p:cNvGraphicFramePr>
            <a:graphicFrameLocks/>
          </p:cNvGraphicFramePr>
          <p:nvPr>
            <p:extLst>
              <p:ext uri="{D42A27DB-BD31-4B8C-83A1-F6EECF244321}">
                <p14:modId xmlns:p14="http://schemas.microsoft.com/office/powerpoint/2010/main" val="1015489862"/>
              </p:ext>
            </p:extLst>
          </p:nvPr>
        </p:nvGraphicFramePr>
        <p:xfrm>
          <a:off x="6268722" y="1268965"/>
          <a:ext cx="4792824" cy="46949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6563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Povo e cor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Colorido brasileiro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586754"/>
            <a:ext cx="5645022"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Brasil se destaca por sua rica e diversa cultura e beleza natural. A exuberância de suas cores se espalha pelas florestas, campos e cidades e na sua diversidade de manifestações artísticas e culturais. Muitos desses aspectos que caracterizam o país estão presentes nas produções de artistas como Tarsila do Amaral (1886-1973) e outros, que retratam as cores da natureza e das festas brasileiras, mas também apresentam os contrastes das desigualdades sociais em suas obras. Juntos, eles fizeram parte do Movimento de Arte Moderna, no Brasil, que teve início na primeira metade do século XX e se manifestou por meio de várias linguagens (pintura, escultura, literatura e outros).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883765" y="5784010"/>
            <a:ext cx="3893092" cy="565146"/>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O pescador</a:t>
            </a:r>
            <a:r>
              <a:rPr lang="pt-BR" sz="1600" dirty="0">
                <a:latin typeface="Roboto" panose="02000000000000000000" pitchFamily="2" charset="0"/>
                <a:ea typeface="Roboto" panose="02000000000000000000" pitchFamily="2" charset="0"/>
                <a:cs typeface="Roboto" panose="02000000000000000000" pitchFamily="2" charset="0"/>
              </a:rPr>
              <a:t> (1925), de Tarsila do Amaral. Óleo sobre tela, 66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75 cm.</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8098973" y="913686"/>
            <a:ext cx="4121020" cy="33855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STATE HERMITAGE MUSEUM, ST. PETERSBURG, RUSSIA/BRIDGEMAN/</a:t>
            </a:r>
          </a:p>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FOTOARENA/©TARSILA DO AMARAL EMPREENDIMENTOS LTDA</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6" name="Imagem 5">
            <a:extLst>
              <a:ext uri="{FF2B5EF4-FFF2-40B4-BE49-F238E27FC236}">
                <a16:creationId xmlns:a16="http://schemas.microsoft.com/office/drawing/2014/main" id="{B1A99AEA-2552-3451-D53F-3C31BD87D8B3}"/>
              </a:ext>
            </a:extLst>
          </p:cNvPr>
          <p:cNvPicPr>
            <a:picLocks noChangeAspect="1"/>
          </p:cNvPicPr>
          <p:nvPr/>
        </p:nvPicPr>
        <p:blipFill>
          <a:blip r:embed="rId2"/>
          <a:stretch>
            <a:fillRect/>
          </a:stretch>
        </p:blipFill>
        <p:spPr>
          <a:xfrm>
            <a:off x="6883765" y="1270902"/>
            <a:ext cx="5308235" cy="448731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59633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FEEE8AB-AADD-C368-5EEE-3CE714CA1088}"/>
              </a:ext>
            </a:extLst>
          </p:cNvPr>
          <p:cNvPicPr>
            <a:picLocks noChangeAspect="1"/>
          </p:cNvPicPr>
          <p:nvPr/>
        </p:nvPicPr>
        <p:blipFill>
          <a:blip r:embed="rId2"/>
          <a:stretch>
            <a:fillRect/>
          </a:stretch>
        </p:blipFill>
        <p:spPr>
          <a:xfrm>
            <a:off x="-8560" y="1564486"/>
            <a:ext cx="4038449" cy="4944269"/>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Povo e cor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3420288"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a:t>
            </a:r>
            <a:r>
              <a:rPr lang="pt-BR" sz="2400" i="1" dirty="0">
                <a:solidFill>
                  <a:schemeClr val="accent1"/>
                </a:solidFill>
                <a:latin typeface="Posterama" panose="020B0504020200020000" pitchFamily="34" charset="0"/>
                <a:cs typeface="Posterama" panose="020B0504020200020000" pitchFamily="34" charset="0"/>
              </a:rPr>
              <a:t>naïf</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4385388" y="1493523"/>
            <a:ext cx="7197011" cy="220675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Cores vibrantes ornamentam também as mais diversas formas de artesanato.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Esse colorido se expandiu, continuou a se espalhar pelas regiões do Brasil e encontrou as mãos dos pintores de arte </a:t>
            </a:r>
            <a:r>
              <a:rPr lang="pt-BR" sz="1800" i="1" dirty="0">
                <a:latin typeface="Roboto" panose="02000000000000000000" pitchFamily="2" charset="0"/>
                <a:ea typeface="Roboto" panose="02000000000000000000" pitchFamily="2" charset="0"/>
                <a:cs typeface="Roboto" panose="02000000000000000000" pitchFamily="2" charset="0"/>
              </a:rPr>
              <a:t>naïf</a:t>
            </a:r>
            <a:r>
              <a:rPr lang="pt-BR" sz="1800" dirty="0">
                <a:latin typeface="Roboto" panose="02000000000000000000" pitchFamily="2" charset="0"/>
                <a:ea typeface="Roboto" panose="02000000000000000000" pitchFamily="2" charset="0"/>
                <a:cs typeface="Roboto" panose="02000000000000000000" pitchFamily="2" charset="0"/>
              </a:rPr>
              <a:t>. Em sua arte, desprendida de técnicas acadêmicas, os artistas adeptos desse estilo de pintura exploram o poder das cores e trazem temas que vão das festas populares às ricas fauna e flora brasileiras.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216502" y="5871064"/>
            <a:ext cx="4451638"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O colorido na cultura artesanal do miriti, no Pará.</a:t>
            </a:r>
          </a:p>
        </p:txBody>
      </p:sp>
      <p:sp>
        <p:nvSpPr>
          <p:cNvPr id="4" name="Espaço Reservado para Conteúdo 2">
            <a:extLst>
              <a:ext uri="{FF2B5EF4-FFF2-40B4-BE49-F238E27FC236}">
                <a16:creationId xmlns:a16="http://schemas.microsoft.com/office/drawing/2014/main" id="{A5CEDD43-B021-B9C4-736D-B1B89DECC801}"/>
              </a:ext>
            </a:extLst>
          </p:cNvPr>
          <p:cNvSpPr txBox="1">
            <a:spLocks/>
          </p:cNvSpPr>
          <p:nvPr/>
        </p:nvSpPr>
        <p:spPr>
          <a:xfrm>
            <a:off x="4450702" y="3756015"/>
            <a:ext cx="7053943" cy="1703929"/>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O termo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naïf</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vem do latim,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nativus</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que significa “nascente”, “natural” e “espontâneo”. Os artistas que trabalham a </a:t>
            </a: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arte </a:t>
            </a:r>
            <a:r>
              <a:rPr kumimoji="0" lang="pt-BR" sz="1800" b="1"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naïf </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criam com grande espontaneidade, não seguem regras rígidas ou técnicas usuais e usam materialidades diversas, muitas vezes as que tem à mão. Essa arte é considerada livre de convenções.</a:t>
            </a:r>
          </a:p>
        </p:txBody>
      </p:sp>
      <p:sp>
        <p:nvSpPr>
          <p:cNvPr id="14" name="CaixaDeTexto 13">
            <a:extLst>
              <a:ext uri="{FF2B5EF4-FFF2-40B4-BE49-F238E27FC236}">
                <a16:creationId xmlns:a16="http://schemas.microsoft.com/office/drawing/2014/main" id="{3D4198D4-3A7F-3E6F-1DBA-6182815452BF}"/>
              </a:ext>
            </a:extLst>
          </p:cNvPr>
          <p:cNvSpPr txBox="1"/>
          <p:nvPr/>
        </p:nvSpPr>
        <p:spPr>
          <a:xfrm rot="16200000">
            <a:off x="-782016" y="2160242"/>
            <a:ext cx="1856792"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JOÃO CALDAS/OLHAR IMAGEM</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978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893AAE32-ADA3-4A2C-CFDA-3834AC828A2A}"/>
              </a:ext>
            </a:extLst>
          </p:cNvPr>
          <p:cNvPicPr>
            <a:picLocks noChangeAspect="1"/>
          </p:cNvPicPr>
          <p:nvPr/>
        </p:nvPicPr>
        <p:blipFill>
          <a:blip r:embed="rId2"/>
          <a:stretch>
            <a:fillRect/>
          </a:stretch>
        </p:blipFill>
        <p:spPr>
          <a:xfrm>
            <a:off x="7833616" y="853099"/>
            <a:ext cx="4358384" cy="4858165"/>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Povo e cor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Essa mistura dá samba!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17996" y="1634250"/>
            <a:ext cx="6939800"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No Brasil, quando algo tem chance de se concretizar, popularmente dizemos que “vai dar samba”. O Carnaval é um bom exemplo. Traz em seu nome a origem europeia, pois era uma celebração ligada ao calendário religioso na Idade Média.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música é um dos aspectos da diversidade cultural do país. Está presente nos diferentes ritmos e gêneros que tiveram origem no Brasil, assim como nos trabalhos realizados em linguagens que romperam as fronteiras nacionais, como a ópera, o </a:t>
            </a:r>
            <a:r>
              <a:rPr lang="pt-BR" sz="1800" i="1" dirty="0">
                <a:latin typeface="Roboto" panose="02000000000000000000" pitchFamily="2" charset="0"/>
                <a:ea typeface="Roboto" panose="02000000000000000000" pitchFamily="2" charset="0"/>
                <a:cs typeface="Roboto" panose="02000000000000000000" pitchFamily="2" charset="0"/>
              </a:rPr>
              <a:t>rock-and-roll </a:t>
            </a:r>
            <a:r>
              <a:rPr lang="pt-BR" sz="1800" dirty="0">
                <a:latin typeface="Roboto" panose="02000000000000000000" pitchFamily="2" charset="0"/>
                <a:ea typeface="Roboto" panose="02000000000000000000" pitchFamily="2" charset="0"/>
                <a:cs typeface="Roboto" panose="02000000000000000000" pitchFamily="2" charset="0"/>
              </a:rPr>
              <a:t>e a música eletrônica.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Compositores a exemplo de Heitor Villa-Lobos (1887-1959) e Francisco Mignone (1897-1986) estão inseridos em um cenário global da música erudita, no qual se destacam também pela adição de um tempero brasileiro da música popular tradicional.</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823926" y="5780556"/>
            <a:ext cx="7028311"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Desfile da escola de samba Portela. Carro alegórico inspirado na na obra </a:t>
            </a:r>
            <a:r>
              <a:rPr lang="pt-BR" sz="1600" b="1" dirty="0">
                <a:latin typeface="Roboto" panose="02000000000000000000" pitchFamily="2" charset="0"/>
                <a:ea typeface="Roboto" panose="02000000000000000000" pitchFamily="2" charset="0"/>
                <a:cs typeface="Roboto" panose="02000000000000000000" pitchFamily="2" charset="0"/>
              </a:rPr>
              <a:t>Carnaval em Madureira</a:t>
            </a:r>
            <a:r>
              <a:rPr lang="pt-BR" sz="1600" dirty="0">
                <a:latin typeface="Roboto" panose="02000000000000000000" pitchFamily="2" charset="0"/>
                <a:ea typeface="Roboto" panose="02000000000000000000" pitchFamily="2" charset="0"/>
                <a:cs typeface="Roboto" panose="02000000000000000000" pitchFamily="2" charset="0"/>
              </a:rPr>
              <a:t>, de Tarsila do Amaral. Rio de Janeiro (RJ), 2019.</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10353870" y="637655"/>
            <a:ext cx="1856792"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RODRIGO GOROSITO/G1</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41413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Povo e cor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Essa mistura dá samba!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598278" y="1432376"/>
            <a:ext cx="3643042" cy="129266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Muitas personalidades foram importantes na promoção de inovações no decorrer da história musical do Brasil.</a:t>
            </a:r>
          </a:p>
        </p:txBody>
      </p:sp>
      <p:sp>
        <p:nvSpPr>
          <p:cNvPr id="14" name="CaixaDeTexto 13">
            <a:extLst>
              <a:ext uri="{FF2B5EF4-FFF2-40B4-BE49-F238E27FC236}">
                <a16:creationId xmlns:a16="http://schemas.microsoft.com/office/drawing/2014/main" id="{3D4198D4-3A7F-3E6F-1DBA-6182815452BF}"/>
              </a:ext>
            </a:extLst>
          </p:cNvPr>
          <p:cNvSpPr txBox="1"/>
          <p:nvPr/>
        </p:nvSpPr>
        <p:spPr>
          <a:xfrm rot="16200000">
            <a:off x="3582958" y="5623521"/>
            <a:ext cx="1467817"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ACERVO EDINHA DINIZ</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6" name="Imagem 5">
            <a:extLst>
              <a:ext uri="{FF2B5EF4-FFF2-40B4-BE49-F238E27FC236}">
                <a16:creationId xmlns:a16="http://schemas.microsoft.com/office/drawing/2014/main" id="{83227E2B-69B8-65C3-02D4-ACB08F2C92B8}"/>
              </a:ext>
            </a:extLst>
          </p:cNvPr>
          <p:cNvPicPr>
            <a:picLocks noChangeAspect="1"/>
          </p:cNvPicPr>
          <p:nvPr/>
        </p:nvPicPr>
        <p:blipFill>
          <a:blip r:embed="rId2"/>
          <a:stretch>
            <a:fillRect/>
          </a:stretch>
        </p:blipFill>
        <p:spPr>
          <a:xfrm>
            <a:off x="657956" y="2891006"/>
            <a:ext cx="3523686" cy="3492866"/>
          </a:xfrm>
          <a:prstGeom prst="rect">
            <a:avLst/>
          </a:prstGeom>
          <a:ln w="3175">
            <a:solidFill>
              <a:schemeClr val="tx1"/>
            </a:solidFill>
          </a:ln>
          <a:effectLst>
            <a:outerShdw blurRad="50800" dist="38100" dir="2700000" algn="tl" rotWithShape="0">
              <a:prstClr val="black">
                <a:alpha val="40000"/>
              </a:prstClr>
            </a:outerShdw>
          </a:effectLst>
        </p:spPr>
      </p:pic>
      <p:pic>
        <p:nvPicPr>
          <p:cNvPr id="13" name="Imagem 12">
            <a:extLst>
              <a:ext uri="{FF2B5EF4-FFF2-40B4-BE49-F238E27FC236}">
                <a16:creationId xmlns:a16="http://schemas.microsoft.com/office/drawing/2014/main" id="{185FF081-B920-B099-7D8C-019B3CF9EEA9}"/>
              </a:ext>
            </a:extLst>
          </p:cNvPr>
          <p:cNvPicPr>
            <a:picLocks noChangeAspect="1"/>
          </p:cNvPicPr>
          <p:nvPr/>
        </p:nvPicPr>
        <p:blipFill>
          <a:blip r:embed="rId3"/>
          <a:stretch>
            <a:fillRect/>
          </a:stretch>
        </p:blipFill>
        <p:spPr>
          <a:xfrm>
            <a:off x="4421350" y="555408"/>
            <a:ext cx="3726669" cy="3830367"/>
          </a:xfrm>
          <a:prstGeom prst="rect">
            <a:avLst/>
          </a:prstGeom>
          <a:ln w="3175">
            <a:solidFill>
              <a:schemeClr val="tx1"/>
            </a:solidFill>
          </a:ln>
          <a:effectLst>
            <a:outerShdw blurRad="50800" dist="38100" dir="2700000" algn="tl" rotWithShape="0">
              <a:prstClr val="black">
                <a:alpha val="40000"/>
              </a:prstClr>
            </a:outerShdw>
          </a:effectLst>
        </p:spPr>
      </p:pic>
      <p:pic>
        <p:nvPicPr>
          <p:cNvPr id="16" name="Imagem 15">
            <a:extLst>
              <a:ext uri="{FF2B5EF4-FFF2-40B4-BE49-F238E27FC236}">
                <a16:creationId xmlns:a16="http://schemas.microsoft.com/office/drawing/2014/main" id="{A145B8CA-BF98-F632-69AB-82CB42F8C4D6}"/>
              </a:ext>
            </a:extLst>
          </p:cNvPr>
          <p:cNvPicPr>
            <a:picLocks noChangeAspect="1"/>
          </p:cNvPicPr>
          <p:nvPr/>
        </p:nvPicPr>
        <p:blipFill>
          <a:blip r:embed="rId4"/>
          <a:stretch>
            <a:fillRect/>
          </a:stretch>
        </p:blipFill>
        <p:spPr>
          <a:xfrm>
            <a:off x="8335134" y="2535574"/>
            <a:ext cx="3651344" cy="3443438"/>
          </a:xfrm>
          <a:prstGeom prst="rect">
            <a:avLst/>
          </a:prstGeom>
          <a:ln w="3175">
            <a:solidFill>
              <a:schemeClr val="tx1"/>
            </a:solidFill>
          </a:ln>
          <a:effectLst>
            <a:outerShdw blurRad="50800" dist="38100" dir="2700000" algn="tl" rotWithShape="0">
              <a:prstClr val="black">
                <a:alpha val="40000"/>
              </a:prstClr>
            </a:outerShdw>
          </a:effectLst>
        </p:spPr>
      </p:pic>
      <p:sp>
        <p:nvSpPr>
          <p:cNvPr id="18" name="CaixaDeTexto 17">
            <a:extLst>
              <a:ext uri="{FF2B5EF4-FFF2-40B4-BE49-F238E27FC236}">
                <a16:creationId xmlns:a16="http://schemas.microsoft.com/office/drawing/2014/main" id="{D14868A1-127B-581C-6C99-2964D7498553}"/>
              </a:ext>
            </a:extLst>
          </p:cNvPr>
          <p:cNvSpPr txBox="1"/>
          <p:nvPr/>
        </p:nvSpPr>
        <p:spPr>
          <a:xfrm rot="16200000">
            <a:off x="7312900" y="1201304"/>
            <a:ext cx="1905777"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FOTO ARQUIVO/AGÊNCIA O GLOBO</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20" name="CaixaDeTexto 19">
            <a:extLst>
              <a:ext uri="{FF2B5EF4-FFF2-40B4-BE49-F238E27FC236}">
                <a16:creationId xmlns:a16="http://schemas.microsoft.com/office/drawing/2014/main" id="{2B194EA2-BE73-B952-E881-21B1CE4113B6}"/>
              </a:ext>
            </a:extLst>
          </p:cNvPr>
          <p:cNvSpPr txBox="1"/>
          <p:nvPr/>
        </p:nvSpPr>
        <p:spPr>
          <a:xfrm>
            <a:off x="9661072" y="5979012"/>
            <a:ext cx="2530928"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BIBLIOTECA NACIONAL, RIO DE JANEIRO, BRASIL</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631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E525BCC-6992-4AE6-0834-4D11C57479DC}"/>
              </a:ext>
            </a:extLst>
          </p:cNvPr>
          <p:cNvPicPr>
            <a:picLocks noChangeAspect="1"/>
          </p:cNvPicPr>
          <p:nvPr/>
        </p:nvPicPr>
        <p:blipFill>
          <a:blip r:embed="rId2"/>
          <a:stretch>
            <a:fillRect/>
          </a:stretch>
        </p:blipFill>
        <p:spPr>
          <a:xfrm>
            <a:off x="7660433" y="934569"/>
            <a:ext cx="4531567" cy="5580257"/>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Povo e cor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Vejo, sinto e expresso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966614"/>
            <a:ext cx="6615924"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obra </a:t>
            </a:r>
            <a:r>
              <a:rPr lang="pt-BR" sz="1800" b="1" dirty="0">
                <a:latin typeface="Roboto" panose="02000000000000000000" pitchFamily="2" charset="0"/>
                <a:ea typeface="Roboto" panose="02000000000000000000" pitchFamily="2" charset="0"/>
                <a:cs typeface="Roboto" panose="02000000000000000000" pitchFamily="2" charset="0"/>
              </a:rPr>
              <a:t>Carnaval em Madureira</a:t>
            </a:r>
            <a:r>
              <a:rPr lang="pt-BR" sz="1800" dirty="0">
                <a:latin typeface="Roboto" panose="02000000000000000000" pitchFamily="2" charset="0"/>
                <a:ea typeface="Roboto" panose="02000000000000000000" pitchFamily="2" charset="0"/>
                <a:cs typeface="Roboto" panose="02000000000000000000" pitchFamily="2" charset="0"/>
              </a:rPr>
              <a:t>, de Tarsila do Amaral, é uma pintura da chamada fase Pau-Brasil, período entre os anos 1924 e 1928, em que Tarsila atuou com outros artistas ligados principalmente à literatura, como Mário de Andrade (1893-1945) e Oswald de Andrade (1890-1954). Nesse momento, eles procuravam captar e expressar suas percepções sobre a paisagem, a gente e a cultura brasileira. Procurando retratar um Brasil rural e urbano, esse grupo de artistas rompeu com preconceitos e padrões estéticos na arte da época.</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00037" y="5771665"/>
            <a:ext cx="7028311" cy="565146"/>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Carnaval em Madureira </a:t>
            </a:r>
            <a:r>
              <a:rPr lang="pt-BR" sz="1600" dirty="0">
                <a:latin typeface="Roboto" panose="02000000000000000000" pitchFamily="2" charset="0"/>
                <a:ea typeface="Roboto" panose="02000000000000000000" pitchFamily="2" charset="0"/>
                <a:cs typeface="Roboto" panose="02000000000000000000" pitchFamily="2" charset="0"/>
              </a:rPr>
              <a:t>(1924), de Tarsila do</a:t>
            </a:r>
          </a:p>
          <a:p>
            <a:pPr algn="r"/>
            <a:r>
              <a:rPr lang="pt-BR" sz="1600" dirty="0">
                <a:latin typeface="Roboto" panose="02000000000000000000" pitchFamily="2" charset="0"/>
                <a:ea typeface="Roboto" panose="02000000000000000000" pitchFamily="2" charset="0"/>
                <a:cs typeface="Roboto" panose="02000000000000000000" pitchFamily="2" charset="0"/>
              </a:rPr>
              <a:t>Amaral. Óleo sobre tela, 76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63,5 cm.</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6766561" y="578496"/>
            <a:ext cx="5444101" cy="33855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ROMULO FIALDINI/TEMPO COMPOSTO/ACERVO FUNDAÇÃO JOSÉ E PAULINA NEMIROVSKY,</a:t>
            </a:r>
          </a:p>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SÃO PAULO © TARSILA DO AMARAL EMPREENDIMENTOS LTDA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88470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48A3ED2F-1FF4-368A-D716-4D2F46E57051}"/>
              </a:ext>
            </a:extLst>
          </p:cNvPr>
          <p:cNvPicPr>
            <a:picLocks noChangeAspect="1"/>
          </p:cNvPicPr>
          <p:nvPr/>
        </p:nvPicPr>
        <p:blipFill>
          <a:blip r:embed="rId2"/>
          <a:stretch>
            <a:fillRect/>
          </a:stretch>
        </p:blipFill>
        <p:spPr>
          <a:xfrm>
            <a:off x="6601214" y="1710353"/>
            <a:ext cx="5590786" cy="3765921"/>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Música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Temas, cores e ritmos na cultura carnavalesca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17997" y="1583450"/>
            <a:ext cx="5478004"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As escolas de samba elegem anualmente um tema, que estará na letra do samba-enredo, nos figurinos, nos cenários e nos elementos alegóricos do desfile. O enredo enfoca personagens e fatos históricos ou assuntos marcantes da cultura. Os temas escolhidos envolvem muito estudo e trabalho para que a agremiação possa apresentar na avenida fatos, impressões ou sentimentos de maneira contagiante.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Carnaval integra muitas linguagens: esculturas em carros alegóricos, emblemas em porta-estandarte, figurinos coloridos e exuberantes, coreografias ensaiadas e ritmadas ao som da bateria, som de percussão, além do canto do samba-enredo.</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601214" y="5504082"/>
            <a:ext cx="4576859"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da escola de samba Vai-Vai desfilando no Sambódromo, em homenagem a Gilberto Gil. São Paulo (SP), 2018.</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10589540" y="1479536"/>
            <a:ext cx="1639078"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ARDILHES MOREIRA/G1</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7600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24B624F-67AD-535A-B37A-F9B518CF78B1}"/>
              </a:ext>
            </a:extLst>
          </p:cNvPr>
          <p:cNvPicPr>
            <a:picLocks noChangeAspect="1"/>
          </p:cNvPicPr>
          <p:nvPr/>
        </p:nvPicPr>
        <p:blipFill>
          <a:blip r:embed="rId2"/>
          <a:stretch>
            <a:fillRect/>
          </a:stretch>
        </p:blipFill>
        <p:spPr>
          <a:xfrm>
            <a:off x="0" y="1688192"/>
            <a:ext cx="5847358" cy="4238994"/>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Teatro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Bonecões e bonecos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344644" y="1072932"/>
            <a:ext cx="5237756"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Em regiões como o Nordeste brasileiro, o Carnaval acontece também na rua, com bonecos gigantes representando personagens inspirados na história e cultura do país ou nascidos do imaginário popular. É possível criar desenhos (projetos) para um boneco gigante, que pode ser concretizado depois, com papel machê. Os bonecões ou as figuras de carros alegóricos podem ser feitos com diferentes técnicas e materialidades, mas há uma tradição no artesanato e na cultura popular do Carnaval, que é a técnica do papel machê. Ela pode ser usada para criar outros tipos de bonecos, como os mamulengos.</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096000" y="5427146"/>
            <a:ext cx="4924388" cy="565146"/>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de Carnaval em Olinda (PE), com os bonecos gigantes em meio aos foliões, em Olinda (PE), 2010.</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142240" y="1432560"/>
            <a:ext cx="1818640"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LEO CALDAS/PULSAR IMAGENS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8540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Hip-hop</a:t>
            </a:r>
            <a:endParaRPr lang="pt-BR" sz="3600" i="1"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Movimento </a:t>
            </a:r>
            <a:r>
              <a:rPr lang="pt-BR" sz="2400" i="1" dirty="0">
                <a:solidFill>
                  <a:schemeClr val="accent1"/>
                </a:solidFill>
                <a:latin typeface="Posterama" panose="020B0504020200020000" pitchFamily="34" charset="0"/>
                <a:cs typeface="Posterama" panose="020B0504020200020000" pitchFamily="34" charset="0"/>
              </a:rPr>
              <a:t>hip-hop</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88171"/>
            <a:ext cx="11216640" cy="2511457"/>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movimento </a:t>
            </a:r>
            <a:r>
              <a:rPr lang="pt-BR" sz="1800" i="1" dirty="0">
                <a:latin typeface="Roboto" panose="02000000000000000000" pitchFamily="2" charset="0"/>
                <a:ea typeface="Roboto" panose="02000000000000000000" pitchFamily="2" charset="0"/>
                <a:cs typeface="Roboto" panose="02000000000000000000" pitchFamily="2" charset="0"/>
              </a:rPr>
              <a:t>hip-hop</a:t>
            </a:r>
            <a:r>
              <a:rPr lang="pt-BR" sz="1800" dirty="0">
                <a:latin typeface="Roboto" panose="02000000000000000000" pitchFamily="2" charset="0"/>
                <a:ea typeface="Roboto" panose="02000000000000000000" pitchFamily="2" charset="0"/>
                <a:cs typeface="Roboto" panose="02000000000000000000" pitchFamily="2" charset="0"/>
              </a:rPr>
              <a:t> também tem sua origem na cultura popular das grandes cidades. Nos Estados Unidos, na década de 1960, emergiu como uma reação à violência e ao descaso com as classes menos favorecidas. As culturas afro e latina de Nova York mesclaram-se e criaram uma cultura das ruas.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difusão do grafite ao redor do mundo deu-se por intermédio do </a:t>
            </a:r>
            <a:r>
              <a:rPr lang="pt-BR" sz="1800" i="1" dirty="0">
                <a:latin typeface="Roboto" panose="02000000000000000000" pitchFamily="2" charset="0"/>
                <a:ea typeface="Roboto" panose="02000000000000000000" pitchFamily="2" charset="0"/>
                <a:cs typeface="Roboto" panose="02000000000000000000" pitchFamily="2" charset="0"/>
              </a:rPr>
              <a:t>hip-hop</a:t>
            </a:r>
            <a:r>
              <a:rPr lang="pt-BR" sz="1800" dirty="0">
                <a:latin typeface="Roboto" panose="02000000000000000000" pitchFamily="2" charset="0"/>
                <a:ea typeface="Roboto" panose="02000000000000000000" pitchFamily="2" charset="0"/>
                <a:cs typeface="Roboto" panose="02000000000000000000" pitchFamily="2" charset="0"/>
              </a:rPr>
              <a:t>, ainda que tenha existido uma vertente na cultura </a:t>
            </a:r>
            <a:r>
              <a:rPr lang="pt-BR" sz="1800" i="1" dirty="0">
                <a:latin typeface="Roboto" panose="02000000000000000000" pitchFamily="2" charset="0"/>
                <a:ea typeface="Roboto" panose="02000000000000000000" pitchFamily="2" charset="0"/>
                <a:cs typeface="Roboto" panose="02000000000000000000" pitchFamily="2" charset="0"/>
              </a:rPr>
              <a:t>punk</a:t>
            </a:r>
            <a:r>
              <a:rPr lang="pt-BR" sz="1800" dirty="0">
                <a:latin typeface="Roboto" panose="02000000000000000000" pitchFamily="2" charset="0"/>
                <a:ea typeface="Roboto" panose="02000000000000000000" pitchFamily="2" charset="0"/>
                <a:cs typeface="Roboto" panose="02000000000000000000" pitchFamily="2" charset="0"/>
              </a:rPr>
              <a:t> e em outras. No movimento </a:t>
            </a:r>
            <a:r>
              <a:rPr lang="pt-BR" sz="1800" i="1" dirty="0">
                <a:latin typeface="Roboto" panose="02000000000000000000" pitchFamily="2" charset="0"/>
                <a:ea typeface="Roboto" panose="02000000000000000000" pitchFamily="2" charset="0"/>
                <a:cs typeface="Roboto" panose="02000000000000000000" pitchFamily="2" charset="0"/>
              </a:rPr>
              <a:t>hip-hop</a:t>
            </a:r>
            <a:r>
              <a:rPr lang="pt-BR" sz="1800" dirty="0">
                <a:latin typeface="Roboto" panose="02000000000000000000" pitchFamily="2" charset="0"/>
                <a:ea typeface="Roboto" panose="02000000000000000000" pitchFamily="2" charset="0"/>
                <a:cs typeface="Roboto" panose="02000000000000000000" pitchFamily="2" charset="0"/>
              </a:rPr>
              <a:t>, o grafite corresponde à sua linguagem visual, enquanto na dança, há o </a:t>
            </a:r>
            <a:r>
              <a:rPr lang="pt-BR" sz="1800" i="1" dirty="0">
                <a:latin typeface="Roboto" panose="02000000000000000000" pitchFamily="2" charset="0"/>
                <a:ea typeface="Roboto" panose="02000000000000000000" pitchFamily="2" charset="0"/>
                <a:cs typeface="Roboto" panose="02000000000000000000" pitchFamily="2" charset="0"/>
              </a:rPr>
              <a:t>breakdance</a:t>
            </a:r>
            <a:r>
              <a:rPr lang="pt-BR" sz="1800" dirty="0">
                <a:latin typeface="Roboto" panose="02000000000000000000" pitchFamily="2" charset="0"/>
                <a:ea typeface="Roboto" panose="02000000000000000000" pitchFamily="2" charset="0"/>
                <a:cs typeface="Roboto" panose="02000000000000000000" pitchFamily="2" charset="0"/>
              </a:rPr>
              <a:t> (ou </a:t>
            </a:r>
            <a:r>
              <a:rPr lang="pt-BR" sz="1800" i="1" dirty="0">
                <a:latin typeface="Roboto" panose="02000000000000000000" pitchFamily="2" charset="0"/>
                <a:ea typeface="Roboto" panose="02000000000000000000" pitchFamily="2" charset="0"/>
                <a:cs typeface="Roboto" panose="02000000000000000000" pitchFamily="2" charset="0"/>
              </a:rPr>
              <a:t>breaking</a:t>
            </a:r>
            <a:r>
              <a:rPr lang="pt-BR" sz="1800" dirty="0">
                <a:latin typeface="Roboto" panose="02000000000000000000" pitchFamily="2" charset="0"/>
                <a:ea typeface="Roboto" panose="02000000000000000000" pitchFamily="2" charset="0"/>
                <a:cs typeface="Roboto" panose="02000000000000000000" pitchFamily="2" charset="0"/>
              </a:rPr>
              <a:t>) e outras linguagens de danças de rua, e na música, há o </a:t>
            </a:r>
            <a:r>
              <a:rPr lang="pt-BR" sz="1800" i="1" dirty="0">
                <a:latin typeface="Roboto" panose="02000000000000000000" pitchFamily="2" charset="0"/>
                <a:ea typeface="Roboto" panose="02000000000000000000" pitchFamily="2" charset="0"/>
                <a:cs typeface="Roboto" panose="02000000000000000000" pitchFamily="2" charset="0"/>
              </a:rPr>
              <a:t>rap</a:t>
            </a:r>
            <a:r>
              <a:rPr lang="pt-BR" sz="1800" dirty="0">
                <a:latin typeface="Roboto" panose="02000000000000000000" pitchFamily="2" charset="0"/>
                <a:ea typeface="Roboto" panose="02000000000000000000" pitchFamily="2" charset="0"/>
                <a:cs typeface="Roboto" panose="02000000000000000000" pitchFamily="2" charset="0"/>
              </a:rPr>
              <a:t> (gênero musical que traz a fala ritmada e rimada como principal característica) e o </a:t>
            </a:r>
            <a:r>
              <a:rPr lang="pt-BR" sz="1800" i="1" dirty="0">
                <a:latin typeface="Roboto" panose="02000000000000000000" pitchFamily="2" charset="0"/>
                <a:ea typeface="Roboto" panose="02000000000000000000" pitchFamily="2" charset="0"/>
                <a:cs typeface="Roboto" panose="02000000000000000000" pitchFamily="2" charset="0"/>
              </a:rPr>
              <a:t>beat box </a:t>
            </a:r>
            <a:r>
              <a:rPr lang="pt-BR" sz="1800" dirty="0">
                <a:latin typeface="Roboto" panose="02000000000000000000" pitchFamily="2" charset="0"/>
                <a:ea typeface="Roboto" panose="02000000000000000000" pitchFamily="2" charset="0"/>
                <a:cs typeface="Roboto" panose="02000000000000000000" pitchFamily="2" charset="0"/>
              </a:rPr>
              <a:t>(que consiste em fazer o som das batidas, instrumentos musicais e efeitos sonoros utilizando apenas a voz).</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7548259" y="5563653"/>
            <a:ext cx="4369422"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Dançarinos de </a:t>
            </a:r>
            <a:r>
              <a:rPr lang="pt-BR" sz="1600" i="1" dirty="0">
                <a:latin typeface="Roboto" panose="02000000000000000000" pitchFamily="2" charset="0"/>
                <a:ea typeface="Roboto" panose="02000000000000000000" pitchFamily="2" charset="0"/>
                <a:cs typeface="Roboto" panose="02000000000000000000" pitchFamily="2" charset="0"/>
              </a:rPr>
              <a:t>break</a:t>
            </a:r>
            <a:r>
              <a:rPr lang="pt-BR" sz="1600" dirty="0">
                <a:latin typeface="Roboto" panose="02000000000000000000" pitchFamily="2" charset="0"/>
                <a:ea typeface="Roboto" panose="02000000000000000000" pitchFamily="2" charset="0"/>
                <a:cs typeface="Roboto" panose="02000000000000000000" pitchFamily="2" charset="0"/>
              </a:rPr>
              <a:t>, os </a:t>
            </a:r>
            <a:r>
              <a:rPr lang="pt-BR" sz="1600" i="1" dirty="0">
                <a:latin typeface="Roboto" panose="02000000000000000000" pitchFamily="2" charset="0"/>
                <a:ea typeface="Roboto" panose="02000000000000000000" pitchFamily="2" charset="0"/>
                <a:cs typeface="Roboto" panose="02000000000000000000" pitchFamily="2" charset="0"/>
              </a:rPr>
              <a:t>b-boys</a:t>
            </a:r>
            <a:r>
              <a:rPr lang="pt-BR" sz="1600" dirty="0">
                <a:latin typeface="Roboto" panose="02000000000000000000" pitchFamily="2" charset="0"/>
                <a:ea typeface="Roboto" panose="02000000000000000000" pitchFamily="2" charset="0"/>
                <a:cs typeface="Roboto" panose="02000000000000000000" pitchFamily="2" charset="0"/>
              </a:rPr>
              <a:t>, à frente de uma parede com grafites no Brooklyn, bairro de Nova York (Estados Unidos). Fotografia de 1984.</a:t>
            </a:r>
          </a:p>
        </p:txBody>
      </p:sp>
      <p:sp>
        <p:nvSpPr>
          <p:cNvPr id="14" name="CaixaDeTexto 13">
            <a:extLst>
              <a:ext uri="{FF2B5EF4-FFF2-40B4-BE49-F238E27FC236}">
                <a16:creationId xmlns:a16="http://schemas.microsoft.com/office/drawing/2014/main" id="{3D4198D4-3A7F-3E6F-1DBA-6182815452BF}"/>
              </a:ext>
            </a:extLst>
          </p:cNvPr>
          <p:cNvSpPr txBox="1"/>
          <p:nvPr/>
        </p:nvSpPr>
        <p:spPr>
          <a:xfrm rot="16200000">
            <a:off x="-522888" y="5033725"/>
            <a:ext cx="2283638"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MICHAEL OCHS ARCHIVES/GETTY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8" name="Imagem 7">
            <a:extLst>
              <a:ext uri="{FF2B5EF4-FFF2-40B4-BE49-F238E27FC236}">
                <a16:creationId xmlns:a16="http://schemas.microsoft.com/office/drawing/2014/main" id="{E14FEBB4-D2A8-0AA6-4C14-BCD36FC115C1}"/>
              </a:ext>
            </a:extLst>
          </p:cNvPr>
          <p:cNvPicPr>
            <a:picLocks noChangeAspect="1"/>
          </p:cNvPicPr>
          <p:nvPr/>
        </p:nvPicPr>
        <p:blipFill>
          <a:blip r:embed="rId2"/>
          <a:stretch>
            <a:fillRect/>
          </a:stretch>
        </p:blipFill>
        <p:spPr>
          <a:xfrm>
            <a:off x="710390" y="4091382"/>
            <a:ext cx="6643850" cy="228363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137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61932CD3-118F-9CAA-D80F-9DCAAA8BE66B}"/>
              </a:ext>
            </a:extLst>
          </p:cNvPr>
          <p:cNvPicPr>
            <a:picLocks noChangeAspect="1"/>
          </p:cNvPicPr>
          <p:nvPr/>
        </p:nvPicPr>
        <p:blipFill>
          <a:blip r:embed="rId2"/>
          <a:stretch>
            <a:fillRect/>
          </a:stretch>
        </p:blipFill>
        <p:spPr>
          <a:xfrm>
            <a:off x="7338349" y="654894"/>
            <a:ext cx="4853651" cy="5853861"/>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Hip-hop</a:t>
            </a:r>
            <a:endParaRPr lang="pt-BR" sz="3600" i="1"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Floresta Amazônica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529427"/>
            <a:ext cx="6323635"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Floresta Amazônica há uma variedade imensa de plantas e animais. Suas matas guardam histórias (dos habitantes nativos) e mistérios. A exploração ilegal de suas terras têm causado sérios danos à floresta.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Artistas têm chamado a atenção para esses problemas. Por meio de suas obras, eles têm procurado conscientizar as pessoas. Um dos trabalhos realizados é de autoria do artista e fotógrafo francês Philippe Echaroux (1983-), que projeta imagens na paisagem e depois as fotografa. Essa obra é intitulada </a:t>
            </a:r>
            <a:r>
              <a:rPr lang="pt-BR" sz="1800" b="1" dirty="0">
                <a:latin typeface="Roboto" panose="02000000000000000000" pitchFamily="2" charset="0"/>
                <a:ea typeface="Roboto" panose="02000000000000000000" pitchFamily="2" charset="0"/>
                <a:cs typeface="Roboto" panose="02000000000000000000" pitchFamily="2" charset="0"/>
              </a:rPr>
              <a:t>The crying forest </a:t>
            </a:r>
            <a:r>
              <a:rPr lang="pt-BR" sz="1800" dirty="0">
                <a:latin typeface="Roboto" panose="02000000000000000000" pitchFamily="2" charset="0"/>
                <a:ea typeface="Roboto" panose="02000000000000000000" pitchFamily="2" charset="0"/>
                <a:cs typeface="Roboto" panose="02000000000000000000" pitchFamily="2" charset="0"/>
              </a:rPr>
              <a:t>(</a:t>
            </a:r>
            <a:r>
              <a:rPr lang="pt-BR" sz="1800" b="1" dirty="0">
                <a:latin typeface="Roboto" panose="02000000000000000000" pitchFamily="2" charset="0"/>
                <a:ea typeface="Roboto" panose="02000000000000000000" pitchFamily="2" charset="0"/>
                <a:cs typeface="Roboto" panose="02000000000000000000" pitchFamily="2" charset="0"/>
              </a:rPr>
              <a:t>A floresta que chora</a:t>
            </a:r>
            <a:r>
              <a:rPr lang="pt-BR" sz="1800" dirty="0">
                <a:latin typeface="Roboto" panose="02000000000000000000" pitchFamily="2" charset="0"/>
                <a:ea typeface="Roboto" panose="02000000000000000000" pitchFamily="2" charset="0"/>
                <a:cs typeface="Roboto" panose="02000000000000000000" pitchFamily="2" charset="0"/>
              </a:rPr>
              <a:t>, em tradução livre) e aborda, além da destruição da flora e da fauna, os crimes cometidos contra a população indígena.</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1348452" y="5724755"/>
            <a:ext cx="5787340" cy="318924"/>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Imagem da obra </a:t>
            </a:r>
            <a:r>
              <a:rPr lang="pt-BR" sz="1600" b="1" dirty="0">
                <a:latin typeface="Roboto" panose="02000000000000000000" pitchFamily="2" charset="0"/>
                <a:ea typeface="Roboto" panose="02000000000000000000" pitchFamily="2" charset="0"/>
                <a:cs typeface="Roboto" panose="02000000000000000000" pitchFamily="2" charset="0"/>
              </a:rPr>
              <a:t>The crying forest</a:t>
            </a:r>
            <a:r>
              <a:rPr lang="pt-BR" sz="1600" dirty="0">
                <a:latin typeface="Roboto" panose="02000000000000000000" pitchFamily="2" charset="0"/>
                <a:ea typeface="Roboto" panose="02000000000000000000" pitchFamily="2" charset="0"/>
                <a:cs typeface="Roboto" panose="02000000000000000000" pitchFamily="2" charset="0"/>
              </a:rPr>
              <a:t>, de Philippe Echaroux.</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10202070" y="435763"/>
            <a:ext cx="201308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PHILIPPE ECHAROUX/GETTY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5937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1" u="none" strike="noStrike" kern="1200" cap="none" spc="0" normalizeH="0" baseline="0" noProof="0" dirty="0">
                <a:ln>
                  <a:noFill/>
                </a:ln>
                <a:solidFill>
                  <a:schemeClr val="accent1"/>
                </a:solidFill>
                <a:effectLst/>
                <a:uLnTx/>
                <a:uFillTx/>
                <a:latin typeface="Posterama"/>
                <a:ea typeface="+mj-ea"/>
                <a:cs typeface="+mj-cs"/>
              </a:rPr>
              <a:t>Hip-hop</a:t>
            </a:r>
            <a:endParaRPr lang="pt-BR" sz="3600" i="1"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Crítica e grafite</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488171"/>
            <a:ext cx="5303521"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grafite é um tipo de </a:t>
            </a:r>
            <a:r>
              <a:rPr lang="pt-BR" sz="1800" b="1" dirty="0">
                <a:latin typeface="Roboto" panose="02000000000000000000" pitchFamily="2" charset="0"/>
                <a:ea typeface="Roboto" panose="02000000000000000000" pitchFamily="2" charset="0"/>
                <a:cs typeface="Roboto" panose="02000000000000000000" pitchFamily="2" charset="0"/>
              </a:rPr>
              <a:t>arte urbana</a:t>
            </a:r>
            <a:r>
              <a:rPr lang="pt-BR" sz="1800" dirty="0">
                <a:latin typeface="Roboto" panose="02000000000000000000" pitchFamily="2" charset="0"/>
                <a:ea typeface="Roboto" panose="02000000000000000000" pitchFamily="2" charset="0"/>
                <a:cs typeface="Roboto" panose="02000000000000000000" pitchFamily="2" charset="0"/>
              </a:rPr>
              <a:t>. Enquanto arte pública, pode atingir um grande número de pessoas. O “público” do grafite que está nas paredes das cidades é formado por pessoas muito diferentes. Uma parede grafitada em frente a uma estação de trem será vista por todos que utilizam o transporte com objetivos distintos (no deslocamento a caminho de casa, da escola, do trabalho, de um local de lazer etc.). </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186274" y="5622349"/>
            <a:ext cx="5902786" cy="565146"/>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Vende-se Amazônia</a:t>
            </a:r>
            <a:r>
              <a:rPr lang="pt-BR" sz="1600" dirty="0">
                <a:latin typeface="Roboto" panose="02000000000000000000" pitchFamily="2" charset="0"/>
                <a:ea typeface="Roboto" panose="02000000000000000000" pitchFamily="2" charset="0"/>
                <a:cs typeface="Roboto" panose="02000000000000000000" pitchFamily="2" charset="0"/>
              </a:rPr>
              <a:t>, de Cranio (1982-). Grafite que aborda a situação dos indígenas e da Amazônia, em São Paulo (SP).</a:t>
            </a:r>
          </a:p>
        </p:txBody>
      </p:sp>
      <p:sp>
        <p:nvSpPr>
          <p:cNvPr id="14" name="CaixaDeTexto 13">
            <a:extLst>
              <a:ext uri="{FF2B5EF4-FFF2-40B4-BE49-F238E27FC236}">
                <a16:creationId xmlns:a16="http://schemas.microsoft.com/office/drawing/2014/main" id="{3D4198D4-3A7F-3E6F-1DBA-6182815452BF}"/>
              </a:ext>
            </a:extLst>
          </p:cNvPr>
          <p:cNvSpPr txBox="1"/>
          <p:nvPr/>
        </p:nvSpPr>
        <p:spPr>
          <a:xfrm>
            <a:off x="11165840" y="1126659"/>
            <a:ext cx="1026160"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CRANIO ARTES</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6" name="Imagem 5">
            <a:extLst>
              <a:ext uri="{FF2B5EF4-FFF2-40B4-BE49-F238E27FC236}">
                <a16:creationId xmlns:a16="http://schemas.microsoft.com/office/drawing/2014/main" id="{1697BC84-8A63-8C59-1C89-07B33010285C}"/>
              </a:ext>
            </a:extLst>
          </p:cNvPr>
          <p:cNvPicPr>
            <a:picLocks noChangeAspect="1"/>
          </p:cNvPicPr>
          <p:nvPr/>
        </p:nvPicPr>
        <p:blipFill>
          <a:blip r:embed="rId2"/>
          <a:stretch>
            <a:fillRect/>
          </a:stretch>
        </p:blipFill>
        <p:spPr>
          <a:xfrm>
            <a:off x="6188780" y="1363443"/>
            <a:ext cx="5993060" cy="4167248"/>
          </a:xfrm>
          <a:prstGeom prst="rect">
            <a:avLst/>
          </a:prstGeom>
          <a:ln w="3175">
            <a:solidFill>
              <a:schemeClr val="tx1"/>
            </a:solidFill>
          </a:ln>
          <a:effectLst>
            <a:outerShdw blurRad="50800" dist="38100" dir="13500000" algn="br" rotWithShape="0">
              <a:prstClr val="black">
                <a:alpha val="40000"/>
              </a:prstClr>
            </a:outerShdw>
          </a:effectLst>
        </p:spPr>
      </p:pic>
      <p:sp>
        <p:nvSpPr>
          <p:cNvPr id="10" name="Espaço Reservado para Conteúdo 2">
            <a:extLst>
              <a:ext uri="{FF2B5EF4-FFF2-40B4-BE49-F238E27FC236}">
                <a16:creationId xmlns:a16="http://schemas.microsoft.com/office/drawing/2014/main" id="{52B0E9D7-300E-032D-91B1-5EBEC7C1F57E}"/>
              </a:ext>
            </a:extLst>
          </p:cNvPr>
          <p:cNvSpPr txBox="1">
            <a:spLocks/>
          </p:cNvSpPr>
          <p:nvPr/>
        </p:nvSpPr>
        <p:spPr>
          <a:xfrm>
            <a:off x="609599" y="4439084"/>
            <a:ext cx="5232401" cy="1686614"/>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arte urbana </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é composta por várias linguagens artísticas que ocupam os espaços das cidades, como grafites, danças, intervenções,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performances</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e outras. Uma arte feita sobre o “suporte” cidade!</a:t>
            </a:r>
          </a:p>
        </p:txBody>
      </p:sp>
    </p:spTree>
    <p:extLst>
      <p:ext uri="{BB962C8B-B14F-4D97-AF65-F5344CB8AC3E}">
        <p14:creationId xmlns:p14="http://schemas.microsoft.com/office/powerpoint/2010/main" val="327859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26D73436-3A20-B24C-0B82-ECE07B5EF491}"/>
              </a:ext>
            </a:extLst>
          </p:cNvPr>
          <p:cNvPicPr>
            <a:picLocks noChangeAspect="1"/>
          </p:cNvPicPr>
          <p:nvPr/>
        </p:nvPicPr>
        <p:blipFill>
          <a:blip r:embed="rId2"/>
          <a:stretch>
            <a:fillRect/>
          </a:stretch>
        </p:blipFill>
        <p:spPr>
          <a:xfrm>
            <a:off x="1" y="0"/>
            <a:ext cx="12192000" cy="6583680"/>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16" name="CaixaDeTexto 15">
            <a:extLst>
              <a:ext uri="{FF2B5EF4-FFF2-40B4-BE49-F238E27FC236}">
                <a16:creationId xmlns:a16="http://schemas.microsoft.com/office/drawing/2014/main" id="{00303698-E2DF-1E10-7880-4ADC30572502}"/>
              </a:ext>
            </a:extLst>
          </p:cNvPr>
          <p:cNvSpPr txBox="1"/>
          <p:nvPr/>
        </p:nvSpPr>
        <p:spPr>
          <a:xfrm>
            <a:off x="3713480" y="5208830"/>
            <a:ext cx="4765040" cy="565146"/>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Natura</a:t>
            </a:r>
            <a:r>
              <a:rPr lang="pt-BR" sz="1600" dirty="0">
                <a:latin typeface="Roboto" panose="02000000000000000000" pitchFamily="2" charset="0"/>
                <a:ea typeface="Roboto" panose="02000000000000000000" pitchFamily="2" charset="0"/>
                <a:cs typeface="Roboto" panose="02000000000000000000" pitchFamily="2" charset="0"/>
              </a:rPr>
              <a:t> (1981), de Antonio Peticov (1946-). Madeira sobre cerâmica e neon, 20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104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20 cm.</a:t>
            </a:r>
          </a:p>
        </p:txBody>
      </p:sp>
      <p:sp>
        <p:nvSpPr>
          <p:cNvPr id="14" name="CaixaDeTexto 13">
            <a:extLst>
              <a:ext uri="{FF2B5EF4-FFF2-40B4-BE49-F238E27FC236}">
                <a16:creationId xmlns:a16="http://schemas.microsoft.com/office/drawing/2014/main" id="{612F90D3-19B5-2AB0-0D29-1752873992CE}"/>
              </a:ext>
            </a:extLst>
          </p:cNvPr>
          <p:cNvSpPr txBox="1"/>
          <p:nvPr/>
        </p:nvSpPr>
        <p:spPr>
          <a:xfrm rot="16200000">
            <a:off x="-493274" y="3564292"/>
            <a:ext cx="1201989" cy="215444"/>
          </a:xfrm>
          <a:prstGeom prst="rect">
            <a:avLst/>
          </a:prstGeom>
          <a:noFill/>
        </p:spPr>
        <p:txBody>
          <a:bodyPr wrap="square">
            <a:spAutoFit/>
          </a:bodyPr>
          <a:lstStyle/>
          <a:p>
            <a:r>
              <a:rPr lang="pt-BR" sz="800" i="0" u="none" strike="noStrike" baseline="0" dirty="0">
                <a:latin typeface="Roboto" panose="02000000000000000000" pitchFamily="2" charset="0"/>
                <a:ea typeface="Roboto" panose="02000000000000000000" pitchFamily="2" charset="0"/>
                <a:cs typeface="Roboto" panose="02000000000000000000" pitchFamily="2" charset="0"/>
              </a:rPr>
              <a:t>ANTONIO PETICOV</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8265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7D6B5D9-480F-F4F3-F4ED-45F7AE2CA523}"/>
              </a:ext>
            </a:extLst>
          </p:cNvPr>
          <p:cNvPicPr>
            <a:picLocks noChangeAspect="1"/>
          </p:cNvPicPr>
          <p:nvPr/>
        </p:nvPicPr>
        <p:blipFill>
          <a:blip r:embed="rId2"/>
          <a:stretch>
            <a:fillRect/>
          </a:stretch>
        </p:blipFill>
        <p:spPr>
          <a:xfrm>
            <a:off x="-16529" y="1463040"/>
            <a:ext cx="5742165" cy="5045714"/>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818747"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Imagens da cultura </a:t>
            </a:r>
            <a:r>
              <a:rPr lang="pt-BR" sz="2400" i="1" dirty="0">
                <a:solidFill>
                  <a:schemeClr val="accent1"/>
                </a:solidFill>
                <a:latin typeface="Posterama" panose="020B0504020200020000" pitchFamily="34" charset="0"/>
                <a:cs typeface="Posterama" panose="020B0504020200020000" pitchFamily="34" charset="0"/>
              </a:rPr>
              <a:t>hip-hop</a:t>
            </a:r>
          </a:p>
        </p:txBody>
      </p:sp>
      <p:sp>
        <p:nvSpPr>
          <p:cNvPr id="9" name="CaixaDeTexto 8">
            <a:extLst>
              <a:ext uri="{FF2B5EF4-FFF2-40B4-BE49-F238E27FC236}">
                <a16:creationId xmlns:a16="http://schemas.microsoft.com/office/drawing/2014/main" id="{BB8F041A-762F-03D9-FCE7-549ACEBE4610}"/>
              </a:ext>
            </a:extLst>
          </p:cNvPr>
          <p:cNvSpPr txBox="1"/>
          <p:nvPr/>
        </p:nvSpPr>
        <p:spPr>
          <a:xfrm>
            <a:off x="6441442" y="1827474"/>
            <a:ext cx="4917438" cy="312085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Atualmente, o grafite também tem sido utilizado por muitas mulheres que exploram temas relacionados ao universo feminino, suas raízes, ancestralidade e identidade. Uma das mais representativas no Brasil é a mineira Tainá Lima (1990-), mais conhecida como Criola, que se autodenomina “artivista” (ou seja, uma artista ativista) e propõe, por meio de sua obra, uma reflexão a respeito da condição da mulher negra na sociedade.</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055360" y="5253842"/>
            <a:ext cx="5557520" cy="1057588"/>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Orí I: a raiz negra que sustenta é a mesma que florece </a:t>
            </a:r>
            <a:r>
              <a:rPr lang="pt-BR" sz="1600" dirty="0">
                <a:latin typeface="Roboto" panose="02000000000000000000" pitchFamily="2" charset="0"/>
                <a:ea typeface="Roboto" panose="02000000000000000000" pitchFamily="2" charset="0"/>
                <a:cs typeface="Roboto" panose="02000000000000000000" pitchFamily="2" charset="0"/>
              </a:rPr>
              <a:t>(2014), de Criola. Tinta </a:t>
            </a:r>
            <a:r>
              <a:rPr lang="pt-BR" sz="1600" i="1" dirty="0">
                <a:latin typeface="Roboto" panose="02000000000000000000" pitchFamily="2" charset="0"/>
                <a:ea typeface="Roboto" panose="02000000000000000000" pitchFamily="2" charset="0"/>
                <a:cs typeface="Roboto" panose="02000000000000000000" pitchFamily="2" charset="0"/>
              </a:rPr>
              <a:t>spray</a:t>
            </a:r>
            <a:r>
              <a:rPr lang="pt-BR" sz="1600" dirty="0">
                <a:latin typeface="Roboto" panose="02000000000000000000" pitchFamily="2" charset="0"/>
                <a:ea typeface="Roboto" panose="02000000000000000000" pitchFamily="2" charset="0"/>
                <a:cs typeface="Roboto" panose="02000000000000000000" pitchFamily="2" charset="0"/>
              </a:rPr>
              <a:t> colorida. Na imagem, Criola olha para seu grafite produzido no bairro de Taquaril, em Belo Horizonte (MG), 2014.</a:t>
            </a:r>
          </a:p>
        </p:txBody>
      </p:sp>
      <p:sp>
        <p:nvSpPr>
          <p:cNvPr id="14" name="CaixaDeTexto 13">
            <a:extLst>
              <a:ext uri="{FF2B5EF4-FFF2-40B4-BE49-F238E27FC236}">
                <a16:creationId xmlns:a16="http://schemas.microsoft.com/office/drawing/2014/main" id="{3D4198D4-3A7F-3E6F-1DBA-6182815452BF}"/>
              </a:ext>
            </a:extLst>
          </p:cNvPr>
          <p:cNvSpPr txBox="1"/>
          <p:nvPr/>
        </p:nvSpPr>
        <p:spPr>
          <a:xfrm rot="16200000">
            <a:off x="5443164" y="1667629"/>
            <a:ext cx="813826"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CRIOLA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5433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O ato de desenhar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No princípio era o traço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538481" y="1693480"/>
            <a:ext cx="5918303"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Um dos primeiros tipos de traçados criados pelas crianças pequenas é conhecido como garatuja, nome que se refere às linhas, formas e cores em desenhos feitos por elas.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carvão foi uma das primeiras materialidades usadas pelos povos da Pré-História, na arte rupestre, para criar traços e imagens. Na atualidade, mesmo em meio a tantos recursos e tecnologias na produção de imagens, o ato de desenhar usando um lápis ou um bastão de carvão sobre uma folha de papel ainda é parte do trabalho de muitos artistas tanto como processo quanto como produto final.</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4627983" y="5801361"/>
            <a:ext cx="2652211"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criança brincando de desenhar com carvão.</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11171635" y="709255"/>
            <a:ext cx="1051249"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XICÂ G. LIMA</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10" name="Imagem 9">
            <a:extLst>
              <a:ext uri="{FF2B5EF4-FFF2-40B4-BE49-F238E27FC236}">
                <a16:creationId xmlns:a16="http://schemas.microsoft.com/office/drawing/2014/main" id="{4CD2E16F-070B-AD86-CC46-669B5A520F1C}"/>
              </a:ext>
            </a:extLst>
          </p:cNvPr>
          <p:cNvPicPr>
            <a:picLocks noChangeAspect="1"/>
          </p:cNvPicPr>
          <p:nvPr/>
        </p:nvPicPr>
        <p:blipFill>
          <a:blip r:embed="rId2"/>
          <a:stretch>
            <a:fillRect/>
          </a:stretch>
        </p:blipFill>
        <p:spPr>
          <a:xfrm>
            <a:off x="7427167" y="389821"/>
            <a:ext cx="4155232" cy="5913215"/>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07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O ato de desenhar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Traços e materialidades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195527" y="1562962"/>
            <a:ext cx="5267325"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desenho é uma linguagem muito antiga e usada para expressar várias ideias. Além disso, muitas obras de arte podem ser criadas especificamente nessa linguagem. Na arte rupestre, o ato de desenhar podia estar ligado a um “poder mágico”, pois acreditava-se que a imagem capturada trazia bons presságios para atividades cotidianas, como a caça e a busca por sobrevivência. </a:t>
            </a:r>
          </a:p>
          <a:p>
            <a:pPr indent="457200" algn="just">
              <a:lnSpc>
                <a:spcPct val="110000"/>
              </a:lnSpc>
            </a:pPr>
            <a:r>
              <a:rPr lang="pt-BR" sz="1800" dirty="0">
                <a:latin typeface="Roboto" panose="02000000000000000000" pitchFamily="2" charset="0"/>
                <a:ea typeface="Roboto" panose="02000000000000000000" pitchFamily="2" charset="0"/>
                <a:cs typeface="Roboto" panose="02000000000000000000" pitchFamily="2" charset="0"/>
              </a:rPr>
              <a:t>O artista holandês Maurits Cornelis Escher (1898-1972) usou o desenho como processo para criar uma gravura (litografia). Porém, Escher também costumava usar essa linguagem como produto final em várias de suas produções.</a:t>
            </a:r>
          </a:p>
          <a:p>
            <a:pPr indent="457200" algn="just">
              <a:lnSpc>
                <a:spcPct val="110000"/>
              </a:lnSpc>
              <a:buNone/>
            </a:pP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4F471971-4B97-BA4A-1B7F-D3AE0D96E24C}"/>
              </a:ext>
            </a:extLst>
          </p:cNvPr>
          <p:cNvSpPr txBox="1"/>
          <p:nvPr/>
        </p:nvSpPr>
        <p:spPr>
          <a:xfrm>
            <a:off x="3993198" y="1989285"/>
            <a:ext cx="1870844" cy="1796252"/>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Desenho rupestre feito com carvão (cerca de 15000 a.C.), em</a:t>
            </a:r>
          </a:p>
          <a:p>
            <a:r>
              <a:rPr lang="pt-BR" sz="1600" dirty="0">
                <a:latin typeface="Roboto" panose="02000000000000000000" pitchFamily="2" charset="0"/>
                <a:ea typeface="Roboto" panose="02000000000000000000" pitchFamily="2" charset="0"/>
                <a:cs typeface="Roboto" panose="02000000000000000000" pitchFamily="2" charset="0"/>
              </a:rPr>
              <a:t>que estão representados bisões, na Espanha.</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276627" y="2189404"/>
            <a:ext cx="1691658" cy="33855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AGE FOTOSTOCK/</a:t>
            </a:r>
          </a:p>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EASYPIX BRASIL</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6" name="Imagem 5">
            <a:extLst>
              <a:ext uri="{FF2B5EF4-FFF2-40B4-BE49-F238E27FC236}">
                <a16:creationId xmlns:a16="http://schemas.microsoft.com/office/drawing/2014/main" id="{38579968-1C7E-9FE0-D9FA-47DC3D1AB0F4}"/>
              </a:ext>
            </a:extLst>
          </p:cNvPr>
          <p:cNvPicPr>
            <a:picLocks noChangeAspect="1"/>
          </p:cNvPicPr>
          <p:nvPr/>
        </p:nvPicPr>
        <p:blipFill>
          <a:blip r:embed="rId2"/>
          <a:stretch>
            <a:fillRect/>
          </a:stretch>
        </p:blipFill>
        <p:spPr>
          <a:xfrm>
            <a:off x="729148" y="1615259"/>
            <a:ext cx="3123997" cy="2062792"/>
          </a:xfrm>
          <a:prstGeom prst="rect">
            <a:avLst/>
          </a:prstGeom>
          <a:ln w="3175">
            <a:solidFill>
              <a:schemeClr val="tx1"/>
            </a:solidFill>
          </a:ln>
          <a:effectLst>
            <a:outerShdw blurRad="50800" dist="38100" dir="2700000" algn="tl" rotWithShape="0">
              <a:prstClr val="black">
                <a:alpha val="40000"/>
              </a:prstClr>
            </a:outerShdw>
          </a:effectLst>
        </p:spPr>
      </p:pic>
      <p:pic>
        <p:nvPicPr>
          <p:cNvPr id="13" name="Imagem 12">
            <a:extLst>
              <a:ext uri="{FF2B5EF4-FFF2-40B4-BE49-F238E27FC236}">
                <a16:creationId xmlns:a16="http://schemas.microsoft.com/office/drawing/2014/main" id="{D56A0E24-D171-D043-19DA-1BBB45D7A441}"/>
              </a:ext>
            </a:extLst>
          </p:cNvPr>
          <p:cNvPicPr>
            <a:picLocks noChangeAspect="1"/>
          </p:cNvPicPr>
          <p:nvPr/>
        </p:nvPicPr>
        <p:blipFill>
          <a:blip r:embed="rId3"/>
          <a:stretch>
            <a:fillRect/>
          </a:stretch>
        </p:blipFill>
        <p:spPr>
          <a:xfrm>
            <a:off x="729148" y="3912266"/>
            <a:ext cx="2437120" cy="2062791"/>
          </a:xfrm>
          <a:prstGeom prst="rect">
            <a:avLst/>
          </a:prstGeom>
          <a:ln w="3175">
            <a:solidFill>
              <a:schemeClr val="tx1"/>
            </a:solidFill>
          </a:ln>
          <a:effectLst>
            <a:outerShdw blurRad="50800" dist="38100" dir="2700000" algn="tl" rotWithShape="0">
              <a:prstClr val="black">
                <a:alpha val="40000"/>
              </a:prstClr>
            </a:outerShdw>
          </a:effectLst>
        </p:spPr>
      </p:pic>
      <p:sp>
        <p:nvSpPr>
          <p:cNvPr id="17" name="CaixaDeTexto 16">
            <a:extLst>
              <a:ext uri="{FF2B5EF4-FFF2-40B4-BE49-F238E27FC236}">
                <a16:creationId xmlns:a16="http://schemas.microsoft.com/office/drawing/2014/main" id="{40746B3E-BBDA-3ED5-1DA0-C4A7F7498CF4}"/>
              </a:ext>
            </a:extLst>
          </p:cNvPr>
          <p:cNvSpPr txBox="1"/>
          <p:nvPr/>
        </p:nvSpPr>
        <p:spPr>
          <a:xfrm>
            <a:off x="3309583" y="4289921"/>
            <a:ext cx="2083511" cy="1550031"/>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Drawing hands </a:t>
            </a:r>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Mãos desenhando</a:t>
            </a:r>
            <a:r>
              <a:rPr lang="pt-BR" sz="1600" dirty="0">
                <a:latin typeface="Roboto" panose="02000000000000000000" pitchFamily="2" charset="0"/>
                <a:ea typeface="Roboto" panose="02000000000000000000" pitchFamily="2" charset="0"/>
                <a:cs typeface="Roboto" panose="02000000000000000000" pitchFamily="2" charset="0"/>
              </a:rPr>
              <a:t>, em tradução</a:t>
            </a:r>
          </a:p>
          <a:p>
            <a:r>
              <a:rPr lang="pt-BR" sz="1600" dirty="0">
                <a:latin typeface="Roboto" panose="02000000000000000000" pitchFamily="2" charset="0"/>
                <a:ea typeface="Roboto" panose="02000000000000000000" pitchFamily="2" charset="0"/>
                <a:cs typeface="Roboto" panose="02000000000000000000" pitchFamily="2" charset="0"/>
              </a:rPr>
              <a:t>livre), 1948, de M. C. Escher. Litografia,</a:t>
            </a:r>
          </a:p>
          <a:p>
            <a:r>
              <a:rPr lang="pt-BR" sz="1600" dirty="0">
                <a:latin typeface="Roboto" panose="02000000000000000000" pitchFamily="2" charset="0"/>
                <a:ea typeface="Roboto" panose="02000000000000000000" pitchFamily="2" charset="0"/>
                <a:cs typeface="Roboto" panose="02000000000000000000" pitchFamily="2" charset="0"/>
              </a:rPr>
              <a:t>28,2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33,2 cm.</a:t>
            </a:r>
          </a:p>
        </p:txBody>
      </p:sp>
      <p:sp>
        <p:nvSpPr>
          <p:cNvPr id="19" name="CaixaDeTexto 18">
            <a:extLst>
              <a:ext uri="{FF2B5EF4-FFF2-40B4-BE49-F238E27FC236}">
                <a16:creationId xmlns:a16="http://schemas.microsoft.com/office/drawing/2014/main" id="{AE584B4E-6765-F855-2E6B-40E8DB1D43FD}"/>
              </a:ext>
            </a:extLst>
          </p:cNvPr>
          <p:cNvSpPr txBox="1"/>
          <p:nvPr/>
        </p:nvSpPr>
        <p:spPr>
          <a:xfrm rot="16200000">
            <a:off x="-746246" y="4721151"/>
            <a:ext cx="2366014" cy="584775"/>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M.C. ESCHER?S "DRAWING HANDS" ©2022 THE M.C. ESCHER COMPANYTHE</a:t>
            </a:r>
          </a:p>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NETHERLANDS.ALL RIGHTS RESERVED. WWW.MCESCHER.COM</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8012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111825E-2D53-9D46-D7CA-A5726A8B1C65}"/>
              </a:ext>
            </a:extLst>
          </p:cNvPr>
          <p:cNvPicPr>
            <a:picLocks noChangeAspect="1"/>
          </p:cNvPicPr>
          <p:nvPr/>
        </p:nvPicPr>
        <p:blipFill>
          <a:blip r:embed="rId2"/>
          <a:stretch>
            <a:fillRect/>
          </a:stretch>
        </p:blipFill>
        <p:spPr>
          <a:xfrm>
            <a:off x="8878271" y="1012782"/>
            <a:ext cx="3313729" cy="4032297"/>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O ato de desenhar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Traços e materialidades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599" y="1531832"/>
            <a:ext cx="7965234" cy="2511457"/>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No final do século XIX e início do século XX, o giz pastel, materialidade em forma de barra seca ou oleosa, era bastante utilizada na produção de desenhos. O giz pastel permite a desenhistas aplicar grafismos (linhas) ou veladuras (efeitos aveludados obtidos ao espalhar os pigmentos dessa materialidade).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Henri de Toulouse-Lautrec (1864-1901), artista francês de influência </a:t>
            </a:r>
            <a:r>
              <a:rPr lang="pt-BR" sz="1800" b="1" dirty="0">
                <a:latin typeface="Roboto" panose="02000000000000000000" pitchFamily="2" charset="0"/>
                <a:ea typeface="Roboto" panose="02000000000000000000" pitchFamily="2" charset="0"/>
                <a:cs typeface="Roboto" panose="02000000000000000000" pitchFamily="2" charset="0"/>
              </a:rPr>
              <a:t>pós-impressionista</a:t>
            </a:r>
            <a:r>
              <a:rPr lang="pt-BR" sz="1800" dirty="0">
                <a:latin typeface="Roboto" panose="02000000000000000000" pitchFamily="2" charset="0"/>
                <a:ea typeface="Roboto" panose="02000000000000000000" pitchFamily="2" charset="0"/>
                <a:cs typeface="Roboto" panose="02000000000000000000" pitchFamily="2" charset="0"/>
              </a:rPr>
              <a:t>, ficou conhecido pelos traços soltos e espontâneos que capturaram cenas da vida noturna de Paris (França) do fim do século XIX.</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8878271" y="5077628"/>
            <a:ext cx="2514407" cy="1057588"/>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Retrato de Vincent van Gogh </a:t>
            </a:r>
            <a:r>
              <a:rPr lang="pt-BR" sz="1600" dirty="0">
                <a:latin typeface="Roboto" panose="02000000000000000000" pitchFamily="2" charset="0"/>
                <a:ea typeface="Roboto" panose="02000000000000000000" pitchFamily="2" charset="0"/>
                <a:cs typeface="Roboto" panose="02000000000000000000" pitchFamily="2" charset="0"/>
              </a:rPr>
              <a:t>(1887), de Toulouse-Lautrec. Pastel sobre papel, 54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45 cm.</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9271312" y="791654"/>
            <a:ext cx="2920688" cy="215444"/>
          </a:xfrm>
          <a:prstGeom prst="rect">
            <a:avLst/>
          </a:prstGeom>
          <a:noFill/>
        </p:spPr>
        <p:txBody>
          <a:bodyPr wrap="square">
            <a:spAutoFit/>
          </a:bodyPr>
          <a:lstStyle/>
          <a:p>
            <a:pPr algn="r"/>
            <a:r>
              <a:rPr lang="de-DE"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FINE ART IMAGES/BRIDGEMAN IMAGES/FOTOARENA</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Conteúdo 2">
            <a:extLst>
              <a:ext uri="{FF2B5EF4-FFF2-40B4-BE49-F238E27FC236}">
                <a16:creationId xmlns:a16="http://schemas.microsoft.com/office/drawing/2014/main" id="{A8DEB453-FFA9-8C10-F71C-0AB4954999A1}"/>
              </a:ext>
            </a:extLst>
          </p:cNvPr>
          <p:cNvSpPr txBox="1">
            <a:spLocks/>
          </p:cNvSpPr>
          <p:nvPr/>
        </p:nvSpPr>
        <p:spPr>
          <a:xfrm>
            <a:off x="690464" y="4145944"/>
            <a:ext cx="7791063" cy="1863367"/>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Pós-impressionista</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refere-se ao movimento artístico Pós-Impressionismo, do final do século XIX, que se caracteriza por não ter uma uniformidade. Esses artistas buscavam seus próprios estilos e poéticas, investigando composições visuais e explorando planos, formas, cores e temas que, em sua maioria, estavam ligados tanto à vida cotidiana como a uma visão subjetiva do mundo.</a:t>
            </a:r>
          </a:p>
        </p:txBody>
      </p:sp>
    </p:spTree>
    <p:extLst>
      <p:ext uri="{BB962C8B-B14F-4D97-AF65-F5344CB8AC3E}">
        <p14:creationId xmlns:p14="http://schemas.microsoft.com/office/powerpoint/2010/main" val="143222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5FF10F4-4CFF-A370-9527-F875BBD476F2}"/>
              </a:ext>
            </a:extLst>
          </p:cNvPr>
          <p:cNvPicPr>
            <a:picLocks noChangeAspect="1"/>
          </p:cNvPicPr>
          <p:nvPr/>
        </p:nvPicPr>
        <p:blipFill>
          <a:blip r:embed="rId2"/>
          <a:stretch>
            <a:fillRect/>
          </a:stretch>
        </p:blipFill>
        <p:spPr>
          <a:xfrm>
            <a:off x="-1" y="1578002"/>
            <a:ext cx="3461657" cy="4961211"/>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O ato de desenhar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Desenho e moda</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3880611" y="1191254"/>
            <a:ext cx="7955026"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É possível fazer desenhos com a intenção de esboçar peças de </a:t>
            </a:r>
            <a:r>
              <a:rPr lang="pt-BR" sz="1800" i="1" dirty="0">
                <a:latin typeface="Roboto" panose="02000000000000000000" pitchFamily="2" charset="0"/>
                <a:ea typeface="Roboto" panose="02000000000000000000" pitchFamily="2" charset="0"/>
                <a:cs typeface="Roboto" panose="02000000000000000000" pitchFamily="2" charset="0"/>
              </a:rPr>
              <a:t>design</a:t>
            </a:r>
            <a:r>
              <a:rPr lang="pt-BR" sz="1800" dirty="0">
                <a:latin typeface="Roboto" panose="02000000000000000000" pitchFamily="2" charset="0"/>
                <a:ea typeface="Roboto" panose="02000000000000000000" pitchFamily="2" charset="0"/>
                <a:cs typeface="Roboto" panose="02000000000000000000" pitchFamily="2" charset="0"/>
              </a:rPr>
              <a:t>, moda ou trabalhos arquitetônicos e, nesses casos, o desenho é parte de um “projeto”. Cada desenhista tem sua intencionalidade e poética.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estilista paulistano Jum Nakao, por exemplo, cria projetos para moda. São desenhos que se transformam em roupas e figurinos, como o seu trabalho </a:t>
            </a:r>
            <a:r>
              <a:rPr lang="pt-BR" sz="1800" b="1" dirty="0">
                <a:latin typeface="Roboto" panose="02000000000000000000" pitchFamily="2" charset="0"/>
                <a:ea typeface="Roboto" panose="02000000000000000000" pitchFamily="2" charset="0"/>
                <a:cs typeface="Roboto" panose="02000000000000000000" pitchFamily="2" charset="0"/>
              </a:rPr>
              <a:t>A costura do invisível</a:t>
            </a:r>
            <a:r>
              <a:rPr lang="pt-BR" sz="1800" dirty="0">
                <a:latin typeface="Roboto" panose="02000000000000000000" pitchFamily="2" charset="0"/>
                <a:ea typeface="Roboto" panose="02000000000000000000" pitchFamily="2" charset="0"/>
                <a:cs typeface="Roboto" panose="02000000000000000000" pitchFamily="2" charset="0"/>
              </a:rPr>
              <a:t>, em que planejou e produziu sofisticados vestidos feitos em papel, com recortes em formas de delicadas rendas e que foram rasgados em pleno desfile, surpreendendo o público. Essa ação é um exemplo de como o artista trabalha a </a:t>
            </a:r>
            <a:r>
              <a:rPr lang="pt-BR" sz="1800" b="1" dirty="0">
                <a:latin typeface="Roboto" panose="02000000000000000000" pitchFamily="2" charset="0"/>
                <a:ea typeface="Roboto" panose="02000000000000000000" pitchFamily="2" charset="0"/>
                <a:cs typeface="Roboto" panose="02000000000000000000" pitchFamily="2" charset="0"/>
              </a:rPr>
              <a:t>moda conceitual</a:t>
            </a:r>
            <a:r>
              <a:rPr lang="pt-BR" sz="1800" dirty="0">
                <a:latin typeface="Roboto" panose="02000000000000000000" pitchFamily="2" charset="0"/>
                <a:ea typeface="Roboto" panose="02000000000000000000" pitchFamily="2" charset="0"/>
                <a:cs typeface="Roboto" panose="02000000000000000000" pitchFamily="2" charset="0"/>
              </a:rPr>
              <a:t>.</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3680465" y="5965844"/>
            <a:ext cx="7791061" cy="318924"/>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A costura do invisível </a:t>
            </a:r>
            <a:r>
              <a:rPr lang="pt-BR" sz="1600" dirty="0">
                <a:latin typeface="Roboto" panose="02000000000000000000" pitchFamily="2" charset="0"/>
                <a:ea typeface="Roboto" panose="02000000000000000000" pitchFamily="2" charset="0"/>
                <a:cs typeface="Roboto" panose="02000000000000000000" pitchFamily="2" charset="0"/>
              </a:rPr>
              <a:t>(2004), figurino de Jum Nakao, produzido com base no croqui.</a:t>
            </a:r>
          </a:p>
        </p:txBody>
      </p:sp>
      <p:sp>
        <p:nvSpPr>
          <p:cNvPr id="15" name="CaixaDeTexto 14">
            <a:extLst>
              <a:ext uri="{FF2B5EF4-FFF2-40B4-BE49-F238E27FC236}">
                <a16:creationId xmlns:a16="http://schemas.microsoft.com/office/drawing/2014/main" id="{C6110063-A30D-9E3A-1B7D-7AB4EDDC9D16}"/>
              </a:ext>
            </a:extLst>
          </p:cNvPr>
          <p:cNvSpPr txBox="1"/>
          <p:nvPr/>
        </p:nvSpPr>
        <p:spPr>
          <a:xfrm rot="16200000">
            <a:off x="2726664" y="2116888"/>
            <a:ext cx="1692157" cy="215444"/>
          </a:xfrm>
          <a:prstGeom prst="rect">
            <a:avLst/>
          </a:prstGeom>
          <a:noFill/>
        </p:spPr>
        <p:txBody>
          <a:bodyPr wrap="square">
            <a:spAutoFit/>
          </a:bodyPr>
          <a:lstStyle/>
          <a:p>
            <a:r>
              <a:rPr lang="de-DE"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ATELIÊ CRIATIVA JUM NAKAO</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Conteúdo 2">
            <a:extLst>
              <a:ext uri="{FF2B5EF4-FFF2-40B4-BE49-F238E27FC236}">
                <a16:creationId xmlns:a16="http://schemas.microsoft.com/office/drawing/2014/main" id="{A8DEB453-FFA9-8C10-F71C-0AB4954999A1}"/>
              </a:ext>
            </a:extLst>
          </p:cNvPr>
          <p:cNvSpPr txBox="1">
            <a:spLocks/>
          </p:cNvSpPr>
          <p:nvPr/>
        </p:nvSpPr>
        <p:spPr>
          <a:xfrm>
            <a:off x="3956179" y="4144865"/>
            <a:ext cx="7791061" cy="1532701"/>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Moda conceitual </a:t>
            </a:r>
            <a:r>
              <a:rPr kumimoji="0" lang="pt-BR" sz="180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é uma manifestação contemporânea em que estilistas lançam propostas no universo da moda, com projetos que visam provocar reflexões sobre cultura, sociedade, consumo e estética, indicando rupturas de padrões, normas e lançando novas ideias, poéticas e tendências.</a:t>
            </a:r>
          </a:p>
        </p:txBody>
      </p:sp>
    </p:spTree>
    <p:extLst>
      <p:ext uri="{BB962C8B-B14F-4D97-AF65-F5344CB8AC3E}">
        <p14:creationId xmlns:p14="http://schemas.microsoft.com/office/powerpoint/2010/main" val="478473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9B5A99C9-8724-45AF-7370-A0F069073B59}"/>
              </a:ext>
            </a:extLst>
          </p:cNvPr>
          <p:cNvPicPr>
            <a:picLocks noChangeAspect="1"/>
          </p:cNvPicPr>
          <p:nvPr/>
        </p:nvPicPr>
        <p:blipFill>
          <a:blip r:embed="rId2"/>
          <a:stretch>
            <a:fillRect/>
          </a:stretch>
        </p:blipFill>
        <p:spPr>
          <a:xfrm>
            <a:off x="6941976" y="786724"/>
            <a:ext cx="5250025" cy="5722031"/>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O ato de desenhar</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e religião</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30502"/>
            <a:ext cx="6024464"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Há desenhos que expressam sentimentos religiosos, como os do teto da Casa dos espíritos, local pertencente ao povo iatmul, que vive às margens do Rio Sepik, em Papua-Nova Guiné. Os membros dessa comunidade decoraram todo o teto desse espaço sagrado com padronagens e formas figurativas, exemplos de arte milenar da Oceania.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Muitas são as religiões que se expressam por meio da arte, com alguns desenhos que podem ser figurativos e outros abstratos, criando arranjos entre linhas, formas e cores. Na </a:t>
            </a:r>
            <a:r>
              <a:rPr lang="pt-BR" dirty="0">
                <a:latin typeface="Roboto" panose="02000000000000000000" pitchFamily="2" charset="0"/>
                <a:ea typeface="Roboto" panose="02000000000000000000" pitchFamily="2" charset="0"/>
                <a:cs typeface="Roboto" panose="02000000000000000000" pitchFamily="2" charset="0"/>
              </a:rPr>
              <a:t>M</a:t>
            </a:r>
            <a:r>
              <a:rPr lang="pt-BR" sz="1800" dirty="0">
                <a:latin typeface="Roboto" panose="02000000000000000000" pitchFamily="2" charset="0"/>
                <a:ea typeface="Roboto" panose="02000000000000000000" pitchFamily="2" charset="0"/>
                <a:cs typeface="Roboto" panose="02000000000000000000" pitchFamily="2" charset="0"/>
              </a:rPr>
              <a:t>esquita Nasir-ol-Molk, conhecida como Mesquita Rosa, em Shiraz (Irã), a luz passa pelos vitrais com formas geométricas espalhando padrões em cores diversas. </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3482186" y="5905115"/>
            <a:ext cx="3284375"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Interior da Mesquita Nasir-ol-Molk, em Shiraz (Irã), 2012.</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10001431" y="571280"/>
            <a:ext cx="2190569" cy="215444"/>
          </a:xfrm>
          <a:prstGeom prst="rect">
            <a:avLst/>
          </a:prstGeom>
          <a:noFill/>
        </p:spPr>
        <p:txBody>
          <a:bodyPr wrap="square">
            <a:spAutoFit/>
          </a:bodyPr>
          <a:lstStyle/>
          <a:p>
            <a:pPr algn="r"/>
            <a:r>
              <a:rPr lang="de-DE"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HAMDAN YOSHIDA/SHUTTERSTOCK.COM</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184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3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61569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Traços, narrativas e materialidades</a:t>
            </a:r>
            <a:endParaRPr lang="pt-BR" sz="2400" i="1" dirty="0">
              <a:solidFill>
                <a:schemeClr val="accent1"/>
              </a:solidFill>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609600" y="1477915"/>
            <a:ext cx="5953760"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mangá é uma arte antiga, surgida no Japão no século XVII com os contadores de histórias. Eles se apresentavam em espaços públicos, como no teatro de sombras, para contar sobre a saga de imperadores, camponeses, samurais e outras personagens. Com o tempo, essas histórias passaram a ser ilustradas em desenhos sequenciais.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Para criar os primeiros livros de mangá, foi utilizada a xilogravura como técnica de impressão. No século XIX, o artista, desenhista, pintor e gravurista Katsushika Hokusai (1760-1849) foi um dos primeiros a publicar cadernos de mangá. No século XX, com os avanços na produção e impressão de imagens, essa forma de contar histórias ficou ainda mais popular. </a:t>
            </a:r>
          </a:p>
        </p:txBody>
      </p:sp>
      <p:sp>
        <p:nvSpPr>
          <p:cNvPr id="7" name="CaixaDeTexto 6">
            <a:extLst>
              <a:ext uri="{FF2B5EF4-FFF2-40B4-BE49-F238E27FC236}">
                <a16:creationId xmlns:a16="http://schemas.microsoft.com/office/drawing/2014/main" id="{4F471971-4B97-BA4A-1B7F-D3AE0D96E24C}"/>
              </a:ext>
            </a:extLst>
          </p:cNvPr>
          <p:cNvSpPr txBox="1"/>
          <p:nvPr/>
        </p:nvSpPr>
        <p:spPr>
          <a:xfrm>
            <a:off x="6963060" y="5541903"/>
            <a:ext cx="4640424" cy="811367"/>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Hokusai Mangá </a:t>
            </a:r>
            <a:r>
              <a:rPr lang="pt-BR" sz="1600" dirty="0">
                <a:latin typeface="Roboto" panose="02000000000000000000" pitchFamily="2" charset="0"/>
                <a:ea typeface="Roboto" panose="02000000000000000000" pitchFamily="2" charset="0"/>
                <a:cs typeface="Roboto" panose="02000000000000000000" pitchFamily="2" charset="0"/>
              </a:rPr>
              <a:t>(1817), uma das primeiras publicações de desenhos de mangá atribuídas ao artista japonês Katsushika Hokusai.</a:t>
            </a:r>
          </a:p>
        </p:txBody>
      </p:sp>
      <p:sp>
        <p:nvSpPr>
          <p:cNvPr id="15" name="CaixaDeTexto 14">
            <a:extLst>
              <a:ext uri="{FF2B5EF4-FFF2-40B4-BE49-F238E27FC236}">
                <a16:creationId xmlns:a16="http://schemas.microsoft.com/office/drawing/2014/main" id="{C6110063-A30D-9E3A-1B7D-7AB4EDDC9D16}"/>
              </a:ext>
            </a:extLst>
          </p:cNvPr>
          <p:cNvSpPr txBox="1"/>
          <p:nvPr/>
        </p:nvSpPr>
        <p:spPr>
          <a:xfrm>
            <a:off x="8938727" y="1234442"/>
            <a:ext cx="3253273"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SEPIA TIMES/UNIVERSAL IMAGES GROUP/GETTY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6" name="Imagem 5">
            <a:extLst>
              <a:ext uri="{FF2B5EF4-FFF2-40B4-BE49-F238E27FC236}">
                <a16:creationId xmlns:a16="http://schemas.microsoft.com/office/drawing/2014/main" id="{9A062772-75F1-B1DA-1428-026BD1E229ED}"/>
              </a:ext>
            </a:extLst>
          </p:cNvPr>
          <p:cNvPicPr>
            <a:picLocks noChangeAspect="1"/>
          </p:cNvPicPr>
          <p:nvPr/>
        </p:nvPicPr>
        <p:blipFill>
          <a:blip r:embed="rId2"/>
          <a:stretch>
            <a:fillRect/>
          </a:stretch>
        </p:blipFill>
        <p:spPr>
          <a:xfrm>
            <a:off x="6963060" y="1477915"/>
            <a:ext cx="5228940" cy="3955638"/>
          </a:xfrm>
          <a:prstGeom prst="rect">
            <a:avLst/>
          </a:prstGeom>
          <a:ln w="3175">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63971315"/>
      </p:ext>
    </p:extLst>
  </p:cSld>
  <p:clrMapOvr>
    <a:masterClrMapping/>
  </p:clrMapOvr>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2333</TotalTime>
  <Words>4163</Words>
  <Application>Microsoft Office PowerPoint</Application>
  <PresentationFormat>Widescreen</PresentationFormat>
  <Paragraphs>278</Paragraphs>
  <Slides>30</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30</vt:i4>
      </vt:variant>
    </vt:vector>
  </HeadingPairs>
  <TitlesOfParts>
    <vt:vector size="40" baseType="lpstr">
      <vt:lpstr>Arial</vt:lpstr>
      <vt:lpstr>Avenir Next LT Pro</vt:lpstr>
      <vt:lpstr>Calibri</vt:lpstr>
      <vt:lpstr>FTDFonte-Regular</vt:lpstr>
      <vt:lpstr>HelveticaLTStd-BoldCond</vt:lpstr>
      <vt:lpstr>Posterama</vt:lpstr>
      <vt:lpstr>Roboto</vt:lpstr>
      <vt:lpstr>Trebuchet MS</vt:lpstr>
      <vt:lpstr>Wingdings 3</vt:lpstr>
      <vt:lpstr>Facetado</vt:lpstr>
      <vt:lpstr>ARTE</vt:lpstr>
      <vt:lpstr>Apresentação do PowerPoint</vt:lpstr>
      <vt:lpstr>Apresentação do PowerPoint</vt:lpstr>
      <vt:lpstr>O ato de desenhar</vt:lpstr>
      <vt:lpstr>O ato de desenhar</vt:lpstr>
      <vt:lpstr>O ato de desenhar</vt:lpstr>
      <vt:lpstr>O ato de desenhar</vt:lpstr>
      <vt:lpstr>O ato de desenhar</vt:lpstr>
      <vt:lpstr>Artes visuais</vt:lpstr>
      <vt:lpstr>Artes visuais</vt:lpstr>
      <vt:lpstr>Artes visuais</vt:lpstr>
      <vt:lpstr>Ilustração no tempo e do tempo</vt:lpstr>
      <vt:lpstr>Ilustração no tempo e do tempo</vt:lpstr>
      <vt:lpstr>Ilustração no tempo e do tempo</vt:lpstr>
      <vt:lpstr>Ilustração no tempo e do tempo</vt:lpstr>
      <vt:lpstr>Artes visuais</vt:lpstr>
      <vt:lpstr>Artes visuais</vt:lpstr>
      <vt:lpstr>Artes visuais</vt:lpstr>
      <vt:lpstr>Apresentação do PowerPoint</vt:lpstr>
      <vt:lpstr>Povo e cor</vt:lpstr>
      <vt:lpstr>Povo e cor</vt:lpstr>
      <vt:lpstr>Povo e cor</vt:lpstr>
      <vt:lpstr>Povo e cor</vt:lpstr>
      <vt:lpstr>Povo e cor</vt:lpstr>
      <vt:lpstr>Música</vt:lpstr>
      <vt:lpstr>Teatro</vt:lpstr>
      <vt:lpstr>Hip-hop</vt:lpstr>
      <vt:lpstr>Hip-hop</vt:lpstr>
      <vt:lpstr>Hip-hop</vt:lpstr>
      <vt:lpstr>Artes visuais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322</cp:revision>
  <dcterms:created xsi:type="dcterms:W3CDTF">2023-05-10T15:55:01Z</dcterms:created>
  <dcterms:modified xsi:type="dcterms:W3CDTF">2023-06-22T18:28:20Z</dcterms:modified>
</cp:coreProperties>
</file>