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737" r:id="rId2"/>
  </p:sldMasterIdLst>
  <p:notesMasterIdLst>
    <p:notesMasterId r:id="rId31"/>
  </p:notesMasterIdLst>
  <p:sldIdLst>
    <p:sldId id="256" r:id="rId3"/>
    <p:sldId id="286" r:id="rId4"/>
    <p:sldId id="331" r:id="rId5"/>
    <p:sldId id="266" r:id="rId6"/>
    <p:sldId id="267" r:id="rId7"/>
    <p:sldId id="279" r:id="rId8"/>
    <p:sldId id="278" r:id="rId9"/>
    <p:sldId id="269" r:id="rId10"/>
    <p:sldId id="273" r:id="rId11"/>
    <p:sldId id="271" r:id="rId12"/>
    <p:sldId id="280" r:id="rId13"/>
    <p:sldId id="275" r:id="rId14"/>
    <p:sldId id="276" r:id="rId15"/>
    <p:sldId id="277" r:id="rId16"/>
    <p:sldId id="281" r:id="rId17"/>
    <p:sldId id="282" r:id="rId18"/>
    <p:sldId id="287" r:id="rId19"/>
    <p:sldId id="288" r:id="rId20"/>
    <p:sldId id="289" r:id="rId21"/>
    <p:sldId id="290" r:id="rId22"/>
    <p:sldId id="291" r:id="rId23"/>
    <p:sldId id="292" r:id="rId24"/>
    <p:sldId id="296" r:id="rId25"/>
    <p:sldId id="293" r:id="rId26"/>
    <p:sldId id="298" r:id="rId27"/>
    <p:sldId id="302" r:id="rId28"/>
    <p:sldId id="305" r:id="rId29"/>
    <p:sldId id="389" r:id="rId30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3CA6DC-B5BA-D7E9-7E07-7D6DBF8A1F4A}" name="Marilda Pessota Lima" initials="MPL" userId="S::ed-marilda@ftd.com.br::30d4708f-aa40-4fd1-9104-abee1ed7c7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07F49-5840-4D0F-8EF1-EEF27A61B2ED}" v="1" dt="2023-05-12T17:04:49.942"/>
    <p1510:client id="{B8FB01F4-548F-4D01-B7B2-32152C60E944}" v="14" dt="2023-05-11T17:38:37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8.xml"/><Relationship Id="rId7" Type="http://schemas.openxmlformats.org/officeDocument/2006/relationships/slide" Target="../slides/slide12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9.xml"/><Relationship Id="rId5" Type="http://schemas.openxmlformats.org/officeDocument/2006/relationships/slide" Target="../slides/slide5.xml"/><Relationship Id="rId10" Type="http://schemas.openxmlformats.org/officeDocument/2006/relationships/slide" Target="../slides/slide14.xml"/><Relationship Id="rId4" Type="http://schemas.openxmlformats.org/officeDocument/2006/relationships/slide" Target="../slides/slide13.xml"/><Relationship Id="rId9" Type="http://schemas.openxmlformats.org/officeDocument/2006/relationships/slide" Target="../slides/slide1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7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5.xml"/><Relationship Id="rId6" Type="http://schemas.openxmlformats.org/officeDocument/2006/relationships/slide" Target="../slides/slide27.xml"/><Relationship Id="rId5" Type="http://schemas.openxmlformats.org/officeDocument/2006/relationships/slide" Target="../slides/slide21.xml"/><Relationship Id="rId4" Type="http://schemas.openxmlformats.org/officeDocument/2006/relationships/slide" Target="../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1" action="ppaction://hlinksldjump"/>
            </a:rPr>
            <a:t>Capítulo 1</a:t>
          </a:r>
          <a:endParaRPr lang="pt-BR" sz="1600" b="1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1374059-72CA-4F5C-8AD3-F21EAD5000CD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2" action="ppaction://hlinksldjump"/>
            </a:rPr>
            <a:t>Criações iluminadas e luminosas – Luz, arte e criação!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38E665E-3033-44BD-8359-61657EAEF462}" type="parTrans" cxnId="{B29D946A-512D-420A-97C9-CDF2A69394B0}">
      <dgm:prSet/>
      <dgm:spPr/>
      <dgm:t>
        <a:bodyPr/>
        <a:lstStyle/>
        <a:p>
          <a:endParaRPr lang="pt-BR"/>
        </a:p>
      </dgm:t>
    </dgm:pt>
    <dgm:pt modelId="{FDC84F05-1A81-4C1C-8589-5914FF455633}" type="sibTrans" cxnId="{B29D946A-512D-420A-97C9-CDF2A69394B0}">
      <dgm:prSet/>
      <dgm:spPr/>
      <dgm:t>
        <a:bodyPr/>
        <a:lstStyle/>
        <a:p>
          <a:endParaRPr lang="pt-BR"/>
        </a:p>
      </dgm:t>
    </dgm:pt>
    <dgm:pt modelId="{07CD521C-5A8D-4DCE-BCCB-701CCC8F0730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3" action="ppaction://hlinksldjump"/>
            </a:rPr>
            <a:t>Criações iluminadas e luminosas – Arte cinética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AFDED30-EB63-4141-9DDD-36DF324E67E5}" type="parTrans" cxnId="{B6B46E27-31CA-41C1-8BDE-CC2F8DB366F6}">
      <dgm:prSet/>
      <dgm:spPr/>
      <dgm:t>
        <a:bodyPr/>
        <a:lstStyle/>
        <a:p>
          <a:endParaRPr lang="pt-BR"/>
        </a:p>
      </dgm:t>
    </dgm:pt>
    <dgm:pt modelId="{96E87DA1-FCE3-48EF-8F1F-5B6291B28C04}" type="sibTrans" cxnId="{B6B46E27-31CA-41C1-8BDE-CC2F8DB366F6}">
      <dgm:prSet/>
      <dgm:spPr/>
      <dgm:t>
        <a:bodyPr/>
        <a:lstStyle/>
        <a:p>
          <a:endParaRPr lang="pt-BR"/>
        </a:p>
      </dgm:t>
    </dgm:pt>
    <dgm:pt modelId="{62FAEAD5-4571-45B3-8D8F-F98189AF401E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4" action="ppaction://hlinksldjump"/>
            </a:rPr>
            <a:t>Artes integradas – Intervenções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F8F0F35-2DEB-41A9-B4F3-730D0FCF70CA}" type="parTrans" cxnId="{DA637365-24A8-449E-9263-7F48110B7853}">
      <dgm:prSet/>
      <dgm:spPr/>
      <dgm:t>
        <a:bodyPr/>
        <a:lstStyle/>
        <a:p>
          <a:endParaRPr lang="pt-BR"/>
        </a:p>
      </dgm:t>
    </dgm:pt>
    <dgm:pt modelId="{ED9C24F1-D872-485F-97B7-1D509BDAC862}" type="sibTrans" cxnId="{DA637365-24A8-449E-9263-7F48110B7853}">
      <dgm:prSet/>
      <dgm:spPr/>
      <dgm:t>
        <a:bodyPr/>
        <a:lstStyle/>
        <a:p>
          <a:endParaRPr lang="pt-BR"/>
        </a:p>
      </dgm:t>
    </dgm:pt>
    <dgm:pt modelId="{5E8426AE-6D66-4839-BD9F-A43C7C59009D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5" action="ppaction://hlinksldjump"/>
            </a:rPr>
            <a:t>Criações iluminadas e luminosas – Arte e ciência: cor, luz e movimento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920DE86-CFFA-49E4-8572-B5233031390F}" type="parTrans" cxnId="{896E917A-6D7A-4876-A06A-BCCBC045D2F8}">
      <dgm:prSet/>
      <dgm:spPr/>
      <dgm:t>
        <a:bodyPr/>
        <a:lstStyle/>
        <a:p>
          <a:endParaRPr lang="pt-BR"/>
        </a:p>
      </dgm:t>
    </dgm:pt>
    <dgm:pt modelId="{C2E5F87F-44C6-4AD1-B895-3F961BE435DC}" type="sibTrans" cxnId="{896E917A-6D7A-4876-A06A-BCCBC045D2F8}">
      <dgm:prSet/>
      <dgm:spPr/>
      <dgm:t>
        <a:bodyPr/>
        <a:lstStyle/>
        <a:p>
          <a:endParaRPr lang="pt-BR"/>
        </a:p>
      </dgm:t>
    </dgm:pt>
    <dgm:pt modelId="{A19B1A39-3690-4DD5-967E-732300CEF04D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6" action="ppaction://hlinksldjump"/>
            </a:rPr>
            <a:t>Criações iluminadas e luminosas – Cor-luz e a poética do espaço-tempo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B182FB4-929B-49B0-B0A7-6A0577011A3D}" type="parTrans" cxnId="{E236BACB-C89D-4875-B789-E20E8585B0CA}">
      <dgm:prSet/>
      <dgm:spPr/>
      <dgm:t>
        <a:bodyPr/>
        <a:lstStyle/>
        <a:p>
          <a:endParaRPr lang="pt-BR"/>
        </a:p>
      </dgm:t>
    </dgm:pt>
    <dgm:pt modelId="{BC2630A4-C79B-43A9-8A1E-ADA36DDB9E46}" type="sibTrans" cxnId="{E236BACB-C89D-4875-B789-E20E8585B0CA}">
      <dgm:prSet/>
      <dgm:spPr/>
      <dgm:t>
        <a:bodyPr/>
        <a:lstStyle/>
        <a:p>
          <a:endParaRPr lang="pt-BR"/>
        </a:p>
      </dgm:t>
    </dgm:pt>
    <dgm:pt modelId="{438C987B-3422-4751-BAAD-51ADFD39990F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7" action="ppaction://hlinksldjump"/>
            </a:rPr>
            <a:t>Arte participativa e socialmente engajada – Movimentos entre luzes e cores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3AD3AC8-F5C0-4CF4-B8CA-94360CBBD623}" type="parTrans" cxnId="{08262B2C-9800-440B-8ADD-A9C24E965A35}">
      <dgm:prSet/>
      <dgm:spPr/>
      <dgm:t>
        <a:bodyPr/>
        <a:lstStyle/>
        <a:p>
          <a:endParaRPr lang="pt-BR"/>
        </a:p>
      </dgm:t>
    </dgm:pt>
    <dgm:pt modelId="{74E79373-5EDD-496F-9421-CB7398B3BAAC}" type="sibTrans" cxnId="{08262B2C-9800-440B-8ADD-A9C24E965A35}">
      <dgm:prSet/>
      <dgm:spPr/>
      <dgm:t>
        <a:bodyPr/>
        <a:lstStyle/>
        <a:p>
          <a:endParaRPr lang="pt-BR"/>
        </a:p>
      </dgm:t>
    </dgm:pt>
    <dgm:pt modelId="{88F9B07B-E0FE-4603-B663-13688D2BC0F1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8" action="ppaction://hlinksldjump"/>
            </a:rPr>
            <a:t>Artes visuais – Arte em movimento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BC3661D-1122-4552-81BA-99719BBCB83F}" type="parTrans" cxnId="{93477FCD-9011-4DF0-857F-88FBE8422A17}">
      <dgm:prSet/>
      <dgm:spPr/>
      <dgm:t>
        <a:bodyPr/>
        <a:lstStyle/>
        <a:p>
          <a:endParaRPr lang="pt-BR"/>
        </a:p>
      </dgm:t>
    </dgm:pt>
    <dgm:pt modelId="{4A8D30E4-E03A-4F47-A02F-71DEC7F34CD8}" type="sibTrans" cxnId="{93477FCD-9011-4DF0-857F-88FBE8422A17}">
      <dgm:prSet/>
      <dgm:spPr/>
      <dgm:t>
        <a:bodyPr/>
        <a:lstStyle/>
        <a:p>
          <a:endParaRPr lang="pt-BR"/>
        </a:p>
      </dgm:t>
    </dgm:pt>
    <dgm:pt modelId="{035C1CE9-E61D-4B06-A809-D5020BF811FC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9" action="ppaction://hlinksldjump"/>
            </a:rPr>
            <a:t>Arte participativa e socialmente engajada– Mergulhe nessa cor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BC5E02C-0196-45BC-A7DF-360B2CDADB67}" type="parTrans" cxnId="{54E09A97-DA9B-420D-8CD4-69522861F7AB}">
      <dgm:prSet/>
      <dgm:spPr/>
      <dgm:t>
        <a:bodyPr/>
        <a:lstStyle/>
        <a:p>
          <a:endParaRPr lang="pt-BR"/>
        </a:p>
      </dgm:t>
    </dgm:pt>
    <dgm:pt modelId="{1296276A-161B-465F-BEE5-749BC1351F7A}" type="sibTrans" cxnId="{54E09A97-DA9B-420D-8CD4-69522861F7AB}">
      <dgm:prSet/>
      <dgm:spPr/>
      <dgm:t>
        <a:bodyPr/>
        <a:lstStyle/>
        <a:p>
          <a:endParaRPr lang="pt-BR"/>
        </a:p>
      </dgm:t>
    </dgm:pt>
    <dgm:pt modelId="{6EA99CCD-5389-4C87-8473-9EE60E7F767D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10" action="ppaction://hlinksldjump"/>
            </a:rPr>
            <a:t>Artes integradas – Luz, cor e corpo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960620E-0B9A-44C0-8093-AEDAB6846BE9}" type="parTrans" cxnId="{B6024962-F048-4CFE-B810-8B462DEFB40A}">
      <dgm:prSet/>
      <dgm:spPr/>
      <dgm:t>
        <a:bodyPr/>
        <a:lstStyle/>
        <a:p>
          <a:endParaRPr lang="pt-BR"/>
        </a:p>
      </dgm:t>
    </dgm:pt>
    <dgm:pt modelId="{6F6CE74D-CE59-4E29-9688-8D6D823D20AC}" type="sibTrans" cxnId="{B6024962-F048-4CFE-B810-8B462DEFB40A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10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10"/>
      <dgm:spPr/>
    </dgm:pt>
    <dgm:pt modelId="{6ED7848D-AF23-4B80-9CFE-5690AC4806C2}" type="pres">
      <dgm:prSet presAssocID="{00D4A4E5-B87F-4FD6-95A8-366532276A02}" presName="vert1" presStyleCnt="0"/>
      <dgm:spPr/>
    </dgm:pt>
    <dgm:pt modelId="{E2040EDA-DDE0-4180-B0DE-32A76E9FBE88}" type="pres">
      <dgm:prSet presAssocID="{F1374059-72CA-4F5C-8AD3-F21EAD5000CD}" presName="thickLine" presStyleLbl="alignNode1" presStyleIdx="1" presStyleCnt="10"/>
      <dgm:spPr/>
    </dgm:pt>
    <dgm:pt modelId="{A5E6E2E3-68AD-4295-BB2C-FC8A81F54B7C}" type="pres">
      <dgm:prSet presAssocID="{F1374059-72CA-4F5C-8AD3-F21EAD5000CD}" presName="horz1" presStyleCnt="0"/>
      <dgm:spPr/>
    </dgm:pt>
    <dgm:pt modelId="{B11080AA-7061-4588-9D33-15F05DACC7D3}" type="pres">
      <dgm:prSet presAssocID="{F1374059-72CA-4F5C-8AD3-F21EAD5000CD}" presName="tx1" presStyleLbl="revTx" presStyleIdx="1" presStyleCnt="10"/>
      <dgm:spPr/>
    </dgm:pt>
    <dgm:pt modelId="{253D8C25-3BAC-4ED2-A088-788E287C6182}" type="pres">
      <dgm:prSet presAssocID="{F1374059-72CA-4F5C-8AD3-F21EAD5000CD}" presName="vert1" presStyleCnt="0"/>
      <dgm:spPr/>
    </dgm:pt>
    <dgm:pt modelId="{CACDD47D-3E1A-439E-A722-2547B38DF5BD}" type="pres">
      <dgm:prSet presAssocID="{5E8426AE-6D66-4839-BD9F-A43C7C59009D}" presName="thickLine" presStyleLbl="alignNode1" presStyleIdx="2" presStyleCnt="10"/>
      <dgm:spPr/>
    </dgm:pt>
    <dgm:pt modelId="{46A48098-4C79-4989-8A3F-761F17F5DE65}" type="pres">
      <dgm:prSet presAssocID="{5E8426AE-6D66-4839-BD9F-A43C7C59009D}" presName="horz1" presStyleCnt="0"/>
      <dgm:spPr/>
    </dgm:pt>
    <dgm:pt modelId="{8EBF18C4-0BCB-4574-9FC2-C9F79BB82C76}" type="pres">
      <dgm:prSet presAssocID="{5E8426AE-6D66-4839-BD9F-A43C7C59009D}" presName="tx1" presStyleLbl="revTx" presStyleIdx="2" presStyleCnt="10" custScaleY="158512"/>
      <dgm:spPr/>
    </dgm:pt>
    <dgm:pt modelId="{89553834-FFBD-4D44-89B1-27898142F59F}" type="pres">
      <dgm:prSet presAssocID="{5E8426AE-6D66-4839-BD9F-A43C7C59009D}" presName="vert1" presStyleCnt="0"/>
      <dgm:spPr/>
    </dgm:pt>
    <dgm:pt modelId="{82A524BF-B441-49FD-9312-396561636C72}" type="pres">
      <dgm:prSet presAssocID="{07CD521C-5A8D-4DCE-BCCB-701CCC8F0730}" presName="thickLine" presStyleLbl="alignNode1" presStyleIdx="3" presStyleCnt="10"/>
      <dgm:spPr/>
    </dgm:pt>
    <dgm:pt modelId="{F0452008-D9BD-45F2-8333-D3D595D50DC6}" type="pres">
      <dgm:prSet presAssocID="{07CD521C-5A8D-4DCE-BCCB-701CCC8F0730}" presName="horz1" presStyleCnt="0"/>
      <dgm:spPr/>
    </dgm:pt>
    <dgm:pt modelId="{9EBD5422-69D7-47FF-BA34-BFC39218F65A}" type="pres">
      <dgm:prSet presAssocID="{07CD521C-5A8D-4DCE-BCCB-701CCC8F0730}" presName="tx1" presStyleLbl="revTx" presStyleIdx="3" presStyleCnt="10"/>
      <dgm:spPr/>
    </dgm:pt>
    <dgm:pt modelId="{8E0C6450-A8CD-474B-9A3D-7832D8646EF4}" type="pres">
      <dgm:prSet presAssocID="{07CD521C-5A8D-4DCE-BCCB-701CCC8F0730}" presName="vert1" presStyleCnt="0"/>
      <dgm:spPr/>
    </dgm:pt>
    <dgm:pt modelId="{E9AE0A74-9B7D-4D0A-9AF7-070E9F880050}" type="pres">
      <dgm:prSet presAssocID="{A19B1A39-3690-4DD5-967E-732300CEF04D}" presName="thickLine" presStyleLbl="alignNode1" presStyleIdx="4" presStyleCnt="10"/>
      <dgm:spPr/>
    </dgm:pt>
    <dgm:pt modelId="{AF3B1927-3B00-4838-B66B-B9DB0E68E216}" type="pres">
      <dgm:prSet presAssocID="{A19B1A39-3690-4DD5-967E-732300CEF04D}" presName="horz1" presStyleCnt="0"/>
      <dgm:spPr/>
    </dgm:pt>
    <dgm:pt modelId="{889FD6DF-0283-4F38-8FA0-16B68DAA15B9}" type="pres">
      <dgm:prSet presAssocID="{A19B1A39-3690-4DD5-967E-732300CEF04D}" presName="tx1" presStyleLbl="revTx" presStyleIdx="4" presStyleCnt="10" custScaleY="156746"/>
      <dgm:spPr/>
    </dgm:pt>
    <dgm:pt modelId="{B1C76E71-E09E-4279-8407-F18336CCDFC7}" type="pres">
      <dgm:prSet presAssocID="{A19B1A39-3690-4DD5-967E-732300CEF04D}" presName="vert1" presStyleCnt="0"/>
      <dgm:spPr/>
    </dgm:pt>
    <dgm:pt modelId="{8C766425-C280-42F1-9556-EBCCFA4BBC7D}" type="pres">
      <dgm:prSet presAssocID="{88F9B07B-E0FE-4603-B663-13688D2BC0F1}" presName="thickLine" presStyleLbl="alignNode1" presStyleIdx="5" presStyleCnt="10"/>
      <dgm:spPr/>
    </dgm:pt>
    <dgm:pt modelId="{F7CD2B10-70A6-4FEE-ABB5-26DDA4E36DDA}" type="pres">
      <dgm:prSet presAssocID="{88F9B07B-E0FE-4603-B663-13688D2BC0F1}" presName="horz1" presStyleCnt="0"/>
      <dgm:spPr/>
    </dgm:pt>
    <dgm:pt modelId="{816CD768-D78D-4F3E-8C84-4600D3EAB1A2}" type="pres">
      <dgm:prSet presAssocID="{88F9B07B-E0FE-4603-B663-13688D2BC0F1}" presName="tx1" presStyleLbl="revTx" presStyleIdx="5" presStyleCnt="10"/>
      <dgm:spPr/>
    </dgm:pt>
    <dgm:pt modelId="{EDB9A24B-F0FA-4AFB-8C3C-59333490245B}" type="pres">
      <dgm:prSet presAssocID="{88F9B07B-E0FE-4603-B663-13688D2BC0F1}" presName="vert1" presStyleCnt="0"/>
      <dgm:spPr/>
    </dgm:pt>
    <dgm:pt modelId="{23DA42C8-4E76-4450-B038-1F09C756888C}" type="pres">
      <dgm:prSet presAssocID="{035C1CE9-E61D-4B06-A809-D5020BF811FC}" presName="thickLine" presStyleLbl="alignNode1" presStyleIdx="6" presStyleCnt="10"/>
      <dgm:spPr/>
    </dgm:pt>
    <dgm:pt modelId="{E77FF5AC-9F9F-4D48-A2CB-3FA779E2CD57}" type="pres">
      <dgm:prSet presAssocID="{035C1CE9-E61D-4B06-A809-D5020BF811FC}" presName="horz1" presStyleCnt="0"/>
      <dgm:spPr/>
    </dgm:pt>
    <dgm:pt modelId="{00720CF4-FB23-4F23-AA58-64A9981224D1}" type="pres">
      <dgm:prSet presAssocID="{035C1CE9-E61D-4B06-A809-D5020BF811FC}" presName="tx1" presStyleLbl="revTx" presStyleIdx="6" presStyleCnt="10" custScaleY="155755"/>
      <dgm:spPr/>
    </dgm:pt>
    <dgm:pt modelId="{345A26FD-B52E-434C-853F-12FCB4A3B181}" type="pres">
      <dgm:prSet presAssocID="{035C1CE9-E61D-4B06-A809-D5020BF811FC}" presName="vert1" presStyleCnt="0"/>
      <dgm:spPr/>
    </dgm:pt>
    <dgm:pt modelId="{6C57D409-53FF-4401-A1AC-F80A2A182C44}" type="pres">
      <dgm:prSet presAssocID="{438C987B-3422-4751-BAAD-51ADFD39990F}" presName="thickLine" presStyleLbl="alignNode1" presStyleIdx="7" presStyleCnt="10"/>
      <dgm:spPr/>
    </dgm:pt>
    <dgm:pt modelId="{29C90BB3-A9BA-44A3-907C-1EAEE00CDE18}" type="pres">
      <dgm:prSet presAssocID="{438C987B-3422-4751-BAAD-51ADFD39990F}" presName="horz1" presStyleCnt="0"/>
      <dgm:spPr/>
    </dgm:pt>
    <dgm:pt modelId="{E6B5D532-F48A-4C4D-95E7-A70FD3CCD97F}" type="pres">
      <dgm:prSet presAssocID="{438C987B-3422-4751-BAAD-51ADFD39990F}" presName="tx1" presStyleLbl="revTx" presStyleIdx="7" presStyleCnt="10" custScaleY="179533"/>
      <dgm:spPr/>
    </dgm:pt>
    <dgm:pt modelId="{3B28B440-970A-4207-8F62-AB1171BF1CAC}" type="pres">
      <dgm:prSet presAssocID="{438C987B-3422-4751-BAAD-51ADFD39990F}" presName="vert1" presStyleCnt="0"/>
      <dgm:spPr/>
    </dgm:pt>
    <dgm:pt modelId="{704F8C67-E285-4706-ACB5-BDF22CBE5BFF}" type="pres">
      <dgm:prSet presAssocID="{62FAEAD5-4571-45B3-8D8F-F98189AF401E}" presName="thickLine" presStyleLbl="alignNode1" presStyleIdx="8" presStyleCnt="10"/>
      <dgm:spPr/>
    </dgm:pt>
    <dgm:pt modelId="{FA95C6E2-5C68-43DF-AC73-AC42441FA281}" type="pres">
      <dgm:prSet presAssocID="{62FAEAD5-4571-45B3-8D8F-F98189AF401E}" presName="horz1" presStyleCnt="0"/>
      <dgm:spPr/>
    </dgm:pt>
    <dgm:pt modelId="{7D18ECFB-9D7C-443F-B01C-015F229097DA}" type="pres">
      <dgm:prSet presAssocID="{62FAEAD5-4571-45B3-8D8F-F98189AF401E}" presName="tx1" presStyleLbl="revTx" presStyleIdx="8" presStyleCnt="10"/>
      <dgm:spPr/>
    </dgm:pt>
    <dgm:pt modelId="{16792DDA-1EE4-40EC-85B3-54696027A7F5}" type="pres">
      <dgm:prSet presAssocID="{62FAEAD5-4571-45B3-8D8F-F98189AF401E}" presName="vert1" presStyleCnt="0"/>
      <dgm:spPr/>
    </dgm:pt>
    <dgm:pt modelId="{8837FE8A-2B72-4E8E-95B7-EEEB87840819}" type="pres">
      <dgm:prSet presAssocID="{6EA99CCD-5389-4C87-8473-9EE60E7F767D}" presName="thickLine" presStyleLbl="alignNode1" presStyleIdx="9" presStyleCnt="10"/>
      <dgm:spPr/>
    </dgm:pt>
    <dgm:pt modelId="{8BAA5C90-93ED-42C2-99F8-D10546ED8CBE}" type="pres">
      <dgm:prSet presAssocID="{6EA99CCD-5389-4C87-8473-9EE60E7F767D}" presName="horz1" presStyleCnt="0"/>
      <dgm:spPr/>
    </dgm:pt>
    <dgm:pt modelId="{3292BE6F-C462-432F-A7F3-964B02D32655}" type="pres">
      <dgm:prSet presAssocID="{6EA99CCD-5389-4C87-8473-9EE60E7F767D}" presName="tx1" presStyleLbl="revTx" presStyleIdx="9" presStyleCnt="10"/>
      <dgm:spPr/>
    </dgm:pt>
    <dgm:pt modelId="{87D1F5DD-BC74-48C5-A5A0-FA931FAB3D07}" type="pres">
      <dgm:prSet presAssocID="{6EA99CCD-5389-4C87-8473-9EE60E7F767D}" presName="vert1" presStyleCnt="0"/>
      <dgm:spPr/>
    </dgm:pt>
  </dgm:ptLst>
  <dgm:cxnLst>
    <dgm:cxn modelId="{C9805706-5DA0-4B91-9B4B-CA0D75014AF0}" type="presOf" srcId="{A19B1A39-3690-4DD5-967E-732300CEF04D}" destId="{889FD6DF-0283-4F38-8FA0-16B68DAA15B9}" srcOrd="0" destOrd="0" presId="urn:microsoft.com/office/officeart/2008/layout/LinedList"/>
    <dgm:cxn modelId="{F15BF00C-C50F-4A68-B1F4-92676F99613B}" type="presOf" srcId="{88F9B07B-E0FE-4603-B663-13688D2BC0F1}" destId="{816CD768-D78D-4F3E-8C84-4600D3EAB1A2}" srcOrd="0" destOrd="0" presId="urn:microsoft.com/office/officeart/2008/layout/LinedList"/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A9823A1F-5788-4D00-B033-D36BF19DA005}" type="presOf" srcId="{5E8426AE-6D66-4839-BD9F-A43C7C59009D}" destId="{8EBF18C4-0BCB-4574-9FC2-C9F79BB82C76}" srcOrd="0" destOrd="0" presId="urn:microsoft.com/office/officeart/2008/layout/LinedList"/>
    <dgm:cxn modelId="{B6B46E27-31CA-41C1-8BDE-CC2F8DB366F6}" srcId="{9D9C0E9A-327C-40DB-A9EB-983EC9E0D98F}" destId="{07CD521C-5A8D-4DCE-BCCB-701CCC8F0730}" srcOrd="3" destOrd="0" parTransId="{8AFDED30-EB63-4141-9DDD-36DF324E67E5}" sibTransId="{96E87DA1-FCE3-48EF-8F1F-5B6291B28C04}"/>
    <dgm:cxn modelId="{08262B2C-9800-440B-8ADD-A9C24E965A35}" srcId="{9D9C0E9A-327C-40DB-A9EB-983EC9E0D98F}" destId="{438C987B-3422-4751-BAAD-51ADFD39990F}" srcOrd="7" destOrd="0" parTransId="{D3AD3AC8-F5C0-4CF4-B8CA-94360CBBD623}" sibTransId="{74E79373-5EDD-496F-9421-CB7398B3BAAC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B6024962-F048-4CFE-B810-8B462DEFB40A}" srcId="{9D9C0E9A-327C-40DB-A9EB-983EC9E0D98F}" destId="{6EA99CCD-5389-4C87-8473-9EE60E7F767D}" srcOrd="9" destOrd="0" parTransId="{6960620E-0B9A-44C0-8093-AEDAB6846BE9}" sibTransId="{6F6CE74D-CE59-4E29-9688-8D6D823D20AC}"/>
    <dgm:cxn modelId="{DA637365-24A8-449E-9263-7F48110B7853}" srcId="{9D9C0E9A-327C-40DB-A9EB-983EC9E0D98F}" destId="{62FAEAD5-4571-45B3-8D8F-F98189AF401E}" srcOrd="8" destOrd="0" parTransId="{5F8F0F35-2DEB-41A9-B4F3-730D0FCF70CA}" sibTransId="{ED9C24F1-D872-485F-97B7-1D509BDAC862}"/>
    <dgm:cxn modelId="{B29D946A-512D-420A-97C9-CDF2A69394B0}" srcId="{9D9C0E9A-327C-40DB-A9EB-983EC9E0D98F}" destId="{F1374059-72CA-4F5C-8AD3-F21EAD5000CD}" srcOrd="1" destOrd="0" parTransId="{638E665E-3033-44BD-8359-61657EAEF462}" sibTransId="{FDC84F05-1A81-4C1C-8589-5914FF455633}"/>
    <dgm:cxn modelId="{13ECA26A-1561-4CB5-B0D9-95C6DDEBF7E8}" type="presOf" srcId="{62FAEAD5-4571-45B3-8D8F-F98189AF401E}" destId="{7D18ECFB-9D7C-443F-B01C-015F229097DA}" srcOrd="0" destOrd="0" presId="urn:microsoft.com/office/officeart/2008/layout/LinedList"/>
    <dgm:cxn modelId="{D12AA44C-2BCE-4CD3-BDEE-087E45AAAD40}" type="presOf" srcId="{F1374059-72CA-4F5C-8AD3-F21EAD5000CD}" destId="{B11080AA-7061-4588-9D33-15F05DACC7D3}" srcOrd="0" destOrd="0" presId="urn:microsoft.com/office/officeart/2008/layout/LinedList"/>
    <dgm:cxn modelId="{B7537559-7842-4D70-B980-4F0E3232C538}" type="presOf" srcId="{035C1CE9-E61D-4B06-A809-D5020BF811FC}" destId="{00720CF4-FB23-4F23-AA58-64A9981224D1}" srcOrd="0" destOrd="0" presId="urn:microsoft.com/office/officeart/2008/layout/LinedList"/>
    <dgm:cxn modelId="{896E917A-6D7A-4876-A06A-BCCBC045D2F8}" srcId="{9D9C0E9A-327C-40DB-A9EB-983EC9E0D98F}" destId="{5E8426AE-6D66-4839-BD9F-A43C7C59009D}" srcOrd="2" destOrd="0" parTransId="{D920DE86-CFFA-49E4-8572-B5233031390F}" sibTransId="{C2E5F87F-44C6-4AD1-B895-3F961BE435DC}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654507E-28F7-4918-91A2-A785E89C27D3}" type="presOf" srcId="{438C987B-3422-4751-BAAD-51ADFD39990F}" destId="{E6B5D532-F48A-4C4D-95E7-A70FD3CCD97F}" srcOrd="0" destOrd="0" presId="urn:microsoft.com/office/officeart/2008/layout/LinedList"/>
    <dgm:cxn modelId="{54E09A97-DA9B-420D-8CD4-69522861F7AB}" srcId="{9D9C0E9A-327C-40DB-A9EB-983EC9E0D98F}" destId="{035C1CE9-E61D-4B06-A809-D5020BF811FC}" srcOrd="6" destOrd="0" parTransId="{CBC5E02C-0196-45BC-A7DF-360B2CDADB67}" sibTransId="{1296276A-161B-465F-BEE5-749BC1351F7A}"/>
    <dgm:cxn modelId="{0210B6C5-7771-40A8-B6AD-143D7F8A000E}" type="presOf" srcId="{07CD521C-5A8D-4DCE-BCCB-701CCC8F0730}" destId="{9EBD5422-69D7-47FF-BA34-BFC39218F65A}" srcOrd="0" destOrd="0" presId="urn:microsoft.com/office/officeart/2008/layout/LinedList"/>
    <dgm:cxn modelId="{E236BACB-C89D-4875-B789-E20E8585B0CA}" srcId="{9D9C0E9A-327C-40DB-A9EB-983EC9E0D98F}" destId="{A19B1A39-3690-4DD5-967E-732300CEF04D}" srcOrd="4" destOrd="0" parTransId="{2B182FB4-929B-49B0-B0A7-6A0577011A3D}" sibTransId="{BC2630A4-C79B-43A9-8A1E-ADA36DDB9E46}"/>
    <dgm:cxn modelId="{93477FCD-9011-4DF0-857F-88FBE8422A17}" srcId="{9D9C0E9A-327C-40DB-A9EB-983EC9E0D98F}" destId="{88F9B07B-E0FE-4603-B663-13688D2BC0F1}" srcOrd="5" destOrd="0" parTransId="{3BC3661D-1122-4552-81BA-99719BBCB83F}" sibTransId="{4A8D30E4-E03A-4F47-A02F-71DEC7F34CD8}"/>
    <dgm:cxn modelId="{065E20E5-E10D-4583-9151-0874D6D50D31}" type="presOf" srcId="{6EA99CCD-5389-4C87-8473-9EE60E7F767D}" destId="{3292BE6F-C462-432F-A7F3-964B02D32655}" srcOrd="0" destOrd="0" presId="urn:microsoft.com/office/officeart/2008/layout/LinedList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F25EBB03-125B-4C77-8BF5-A92AE3E6A945}" type="presParOf" srcId="{983EBE8F-2CFB-4918-8A71-8FB6106D1EE5}" destId="{E2040EDA-DDE0-4180-B0DE-32A76E9FBE88}" srcOrd="2" destOrd="0" presId="urn:microsoft.com/office/officeart/2008/layout/LinedList"/>
    <dgm:cxn modelId="{C2786F3C-0A75-431C-A8CD-088136483F6A}" type="presParOf" srcId="{983EBE8F-2CFB-4918-8A71-8FB6106D1EE5}" destId="{A5E6E2E3-68AD-4295-BB2C-FC8A81F54B7C}" srcOrd="3" destOrd="0" presId="urn:microsoft.com/office/officeart/2008/layout/LinedList"/>
    <dgm:cxn modelId="{A8DA1D91-AB51-43A1-A235-5A5FE60A3B58}" type="presParOf" srcId="{A5E6E2E3-68AD-4295-BB2C-FC8A81F54B7C}" destId="{B11080AA-7061-4588-9D33-15F05DACC7D3}" srcOrd="0" destOrd="0" presId="urn:microsoft.com/office/officeart/2008/layout/LinedList"/>
    <dgm:cxn modelId="{4FE829EB-16D2-4000-A628-8D47D4512551}" type="presParOf" srcId="{A5E6E2E3-68AD-4295-BB2C-FC8A81F54B7C}" destId="{253D8C25-3BAC-4ED2-A088-788E287C6182}" srcOrd="1" destOrd="0" presId="urn:microsoft.com/office/officeart/2008/layout/LinedList"/>
    <dgm:cxn modelId="{A93D5058-CC56-4B55-8CED-9E653DE7FE85}" type="presParOf" srcId="{983EBE8F-2CFB-4918-8A71-8FB6106D1EE5}" destId="{CACDD47D-3E1A-439E-A722-2547B38DF5BD}" srcOrd="4" destOrd="0" presId="urn:microsoft.com/office/officeart/2008/layout/LinedList"/>
    <dgm:cxn modelId="{3D769E7E-A02C-4EE6-A98F-C0BB44FC3089}" type="presParOf" srcId="{983EBE8F-2CFB-4918-8A71-8FB6106D1EE5}" destId="{46A48098-4C79-4989-8A3F-761F17F5DE65}" srcOrd="5" destOrd="0" presId="urn:microsoft.com/office/officeart/2008/layout/LinedList"/>
    <dgm:cxn modelId="{81EEFB96-C357-4437-8092-13BDECD317B5}" type="presParOf" srcId="{46A48098-4C79-4989-8A3F-761F17F5DE65}" destId="{8EBF18C4-0BCB-4574-9FC2-C9F79BB82C76}" srcOrd="0" destOrd="0" presId="urn:microsoft.com/office/officeart/2008/layout/LinedList"/>
    <dgm:cxn modelId="{EC5AFB60-7485-45B8-B0C5-1106F1D9D8EF}" type="presParOf" srcId="{46A48098-4C79-4989-8A3F-761F17F5DE65}" destId="{89553834-FFBD-4D44-89B1-27898142F59F}" srcOrd="1" destOrd="0" presId="urn:microsoft.com/office/officeart/2008/layout/LinedList"/>
    <dgm:cxn modelId="{2BC3E530-34CB-4C44-B60D-D81A517F4D48}" type="presParOf" srcId="{983EBE8F-2CFB-4918-8A71-8FB6106D1EE5}" destId="{82A524BF-B441-49FD-9312-396561636C72}" srcOrd="6" destOrd="0" presId="urn:microsoft.com/office/officeart/2008/layout/LinedList"/>
    <dgm:cxn modelId="{F80128A9-C887-46B2-98C8-EEC87161F98C}" type="presParOf" srcId="{983EBE8F-2CFB-4918-8A71-8FB6106D1EE5}" destId="{F0452008-D9BD-45F2-8333-D3D595D50DC6}" srcOrd="7" destOrd="0" presId="urn:microsoft.com/office/officeart/2008/layout/LinedList"/>
    <dgm:cxn modelId="{238F5D86-8796-4480-9C0B-19C8EFB5FF2E}" type="presParOf" srcId="{F0452008-D9BD-45F2-8333-D3D595D50DC6}" destId="{9EBD5422-69D7-47FF-BA34-BFC39218F65A}" srcOrd="0" destOrd="0" presId="urn:microsoft.com/office/officeart/2008/layout/LinedList"/>
    <dgm:cxn modelId="{FAB5DE1B-A560-4CC1-A487-02967F7AB974}" type="presParOf" srcId="{F0452008-D9BD-45F2-8333-D3D595D50DC6}" destId="{8E0C6450-A8CD-474B-9A3D-7832D8646EF4}" srcOrd="1" destOrd="0" presId="urn:microsoft.com/office/officeart/2008/layout/LinedList"/>
    <dgm:cxn modelId="{70A0B5DD-4046-4399-A0E0-14B2DD854C1F}" type="presParOf" srcId="{983EBE8F-2CFB-4918-8A71-8FB6106D1EE5}" destId="{E9AE0A74-9B7D-4D0A-9AF7-070E9F880050}" srcOrd="8" destOrd="0" presId="urn:microsoft.com/office/officeart/2008/layout/LinedList"/>
    <dgm:cxn modelId="{1CB2135E-0D0C-4FFC-93F1-6DAD18EFFBB0}" type="presParOf" srcId="{983EBE8F-2CFB-4918-8A71-8FB6106D1EE5}" destId="{AF3B1927-3B00-4838-B66B-B9DB0E68E216}" srcOrd="9" destOrd="0" presId="urn:microsoft.com/office/officeart/2008/layout/LinedList"/>
    <dgm:cxn modelId="{7A3911A5-61AA-4589-8961-C243661DBA44}" type="presParOf" srcId="{AF3B1927-3B00-4838-B66B-B9DB0E68E216}" destId="{889FD6DF-0283-4F38-8FA0-16B68DAA15B9}" srcOrd="0" destOrd="0" presId="urn:microsoft.com/office/officeart/2008/layout/LinedList"/>
    <dgm:cxn modelId="{68505D8A-9C09-4B73-9160-DC09815C06C6}" type="presParOf" srcId="{AF3B1927-3B00-4838-B66B-B9DB0E68E216}" destId="{B1C76E71-E09E-4279-8407-F18336CCDFC7}" srcOrd="1" destOrd="0" presId="urn:microsoft.com/office/officeart/2008/layout/LinedList"/>
    <dgm:cxn modelId="{954D380E-735B-4E31-82C9-ED14718BC2CB}" type="presParOf" srcId="{983EBE8F-2CFB-4918-8A71-8FB6106D1EE5}" destId="{8C766425-C280-42F1-9556-EBCCFA4BBC7D}" srcOrd="10" destOrd="0" presId="urn:microsoft.com/office/officeart/2008/layout/LinedList"/>
    <dgm:cxn modelId="{9292EA1B-B7F8-4515-A649-F1A35B0CFCEF}" type="presParOf" srcId="{983EBE8F-2CFB-4918-8A71-8FB6106D1EE5}" destId="{F7CD2B10-70A6-4FEE-ABB5-26DDA4E36DDA}" srcOrd="11" destOrd="0" presId="urn:microsoft.com/office/officeart/2008/layout/LinedList"/>
    <dgm:cxn modelId="{9A6EBD63-0AFA-4242-830A-A344FC513A6B}" type="presParOf" srcId="{F7CD2B10-70A6-4FEE-ABB5-26DDA4E36DDA}" destId="{816CD768-D78D-4F3E-8C84-4600D3EAB1A2}" srcOrd="0" destOrd="0" presId="urn:microsoft.com/office/officeart/2008/layout/LinedList"/>
    <dgm:cxn modelId="{6A7C08CD-CC7A-408F-A922-B5819B790A64}" type="presParOf" srcId="{F7CD2B10-70A6-4FEE-ABB5-26DDA4E36DDA}" destId="{EDB9A24B-F0FA-4AFB-8C3C-59333490245B}" srcOrd="1" destOrd="0" presId="urn:microsoft.com/office/officeart/2008/layout/LinedList"/>
    <dgm:cxn modelId="{E00EA39E-B0AE-4936-9DBF-4D4BBA190C44}" type="presParOf" srcId="{983EBE8F-2CFB-4918-8A71-8FB6106D1EE5}" destId="{23DA42C8-4E76-4450-B038-1F09C756888C}" srcOrd="12" destOrd="0" presId="urn:microsoft.com/office/officeart/2008/layout/LinedList"/>
    <dgm:cxn modelId="{E5DE72DB-8E01-41E9-81CD-5FBDAE98CE1C}" type="presParOf" srcId="{983EBE8F-2CFB-4918-8A71-8FB6106D1EE5}" destId="{E77FF5AC-9F9F-4D48-A2CB-3FA779E2CD57}" srcOrd="13" destOrd="0" presId="urn:microsoft.com/office/officeart/2008/layout/LinedList"/>
    <dgm:cxn modelId="{DDBC2E60-0963-4C34-AEBB-5D2F3BB64BC7}" type="presParOf" srcId="{E77FF5AC-9F9F-4D48-A2CB-3FA779E2CD57}" destId="{00720CF4-FB23-4F23-AA58-64A9981224D1}" srcOrd="0" destOrd="0" presId="urn:microsoft.com/office/officeart/2008/layout/LinedList"/>
    <dgm:cxn modelId="{084E61AD-FD7D-41DF-AAD3-CCF25B7C53C5}" type="presParOf" srcId="{E77FF5AC-9F9F-4D48-A2CB-3FA779E2CD57}" destId="{345A26FD-B52E-434C-853F-12FCB4A3B181}" srcOrd="1" destOrd="0" presId="urn:microsoft.com/office/officeart/2008/layout/LinedList"/>
    <dgm:cxn modelId="{8642D27A-CC28-4D00-8556-019DE175A2C0}" type="presParOf" srcId="{983EBE8F-2CFB-4918-8A71-8FB6106D1EE5}" destId="{6C57D409-53FF-4401-A1AC-F80A2A182C44}" srcOrd="14" destOrd="0" presId="urn:microsoft.com/office/officeart/2008/layout/LinedList"/>
    <dgm:cxn modelId="{40964385-B212-474A-A3B0-B188AC983BD1}" type="presParOf" srcId="{983EBE8F-2CFB-4918-8A71-8FB6106D1EE5}" destId="{29C90BB3-A9BA-44A3-907C-1EAEE00CDE18}" srcOrd="15" destOrd="0" presId="urn:microsoft.com/office/officeart/2008/layout/LinedList"/>
    <dgm:cxn modelId="{5AD03488-33F7-4599-A3B8-3F1C07599729}" type="presParOf" srcId="{29C90BB3-A9BA-44A3-907C-1EAEE00CDE18}" destId="{E6B5D532-F48A-4C4D-95E7-A70FD3CCD97F}" srcOrd="0" destOrd="0" presId="urn:microsoft.com/office/officeart/2008/layout/LinedList"/>
    <dgm:cxn modelId="{A3C3EAAA-BACE-48FA-B310-707C8F0CBD13}" type="presParOf" srcId="{29C90BB3-A9BA-44A3-907C-1EAEE00CDE18}" destId="{3B28B440-970A-4207-8F62-AB1171BF1CAC}" srcOrd="1" destOrd="0" presId="urn:microsoft.com/office/officeart/2008/layout/LinedList"/>
    <dgm:cxn modelId="{2540A431-EC1D-4463-8564-844CDCB70D90}" type="presParOf" srcId="{983EBE8F-2CFB-4918-8A71-8FB6106D1EE5}" destId="{704F8C67-E285-4706-ACB5-BDF22CBE5BFF}" srcOrd="16" destOrd="0" presId="urn:microsoft.com/office/officeart/2008/layout/LinedList"/>
    <dgm:cxn modelId="{5716CA23-8185-42A8-8521-54C087F2BF88}" type="presParOf" srcId="{983EBE8F-2CFB-4918-8A71-8FB6106D1EE5}" destId="{FA95C6E2-5C68-43DF-AC73-AC42441FA281}" srcOrd="17" destOrd="0" presId="urn:microsoft.com/office/officeart/2008/layout/LinedList"/>
    <dgm:cxn modelId="{CDA5E05B-D552-4271-BCDA-7461B9DDDE1D}" type="presParOf" srcId="{FA95C6E2-5C68-43DF-AC73-AC42441FA281}" destId="{7D18ECFB-9D7C-443F-B01C-015F229097DA}" srcOrd="0" destOrd="0" presId="urn:microsoft.com/office/officeart/2008/layout/LinedList"/>
    <dgm:cxn modelId="{70FC5D8E-75AD-4D9A-A916-1E7C84E30C09}" type="presParOf" srcId="{FA95C6E2-5C68-43DF-AC73-AC42441FA281}" destId="{16792DDA-1EE4-40EC-85B3-54696027A7F5}" srcOrd="1" destOrd="0" presId="urn:microsoft.com/office/officeart/2008/layout/LinedList"/>
    <dgm:cxn modelId="{FBFE8968-E518-4F2D-95CD-7560FE1C8CCF}" type="presParOf" srcId="{983EBE8F-2CFB-4918-8A71-8FB6106D1EE5}" destId="{8837FE8A-2B72-4E8E-95B7-EEEB87840819}" srcOrd="18" destOrd="0" presId="urn:microsoft.com/office/officeart/2008/layout/LinedList"/>
    <dgm:cxn modelId="{946658C4-370D-47E1-91C6-69ACEEAF1E34}" type="presParOf" srcId="{983EBE8F-2CFB-4918-8A71-8FB6106D1EE5}" destId="{8BAA5C90-93ED-42C2-99F8-D10546ED8CBE}" srcOrd="19" destOrd="0" presId="urn:microsoft.com/office/officeart/2008/layout/LinedList"/>
    <dgm:cxn modelId="{54C9BB02-6033-486B-BBBA-CA5F6296A8D0}" type="presParOf" srcId="{8BAA5C90-93ED-42C2-99F8-D10546ED8CBE}" destId="{3292BE6F-C462-432F-A7F3-964B02D32655}" srcOrd="0" destOrd="0" presId="urn:microsoft.com/office/officeart/2008/layout/LinedList"/>
    <dgm:cxn modelId="{EF73D2E0-DA4C-45CC-A5D1-A90F039A5359}" type="presParOf" srcId="{8BAA5C90-93ED-42C2-99F8-D10546ED8CBE}" destId="{87D1F5DD-BC74-48C5-A5A0-FA931FAB3D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4D47651-80F4-4167-BA5A-93064C3B7231}">
      <dgm:prSet custT="1"/>
      <dgm:spPr/>
      <dgm:t>
        <a:bodyPr/>
        <a:lstStyle/>
        <a:p>
          <a:r>
            <a:rPr lang="pt-BR" sz="1600" b="1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1" action="ppaction://hlinksldjump"/>
            </a:rPr>
            <a:t>Capítulo 2</a:t>
          </a:r>
          <a:endParaRPr lang="pt-BR" sz="1600" b="1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87D3733-2EAA-4C1E-BC4E-74D5A89C6402}" type="parTrans" cxnId="{E7D29308-36E6-4D55-9782-C053A9D0DA95}">
      <dgm:prSet/>
      <dgm:spPr/>
      <dgm:t>
        <a:bodyPr/>
        <a:lstStyle/>
        <a:p>
          <a:endParaRPr lang="pt-BR"/>
        </a:p>
      </dgm:t>
    </dgm:pt>
    <dgm:pt modelId="{8C3EE0D1-FA31-4533-AB7D-1D83FDA5B236}" type="sibTrans" cxnId="{E7D29308-36E6-4D55-9782-C053A9D0DA95}">
      <dgm:prSet/>
      <dgm:spPr/>
      <dgm:t>
        <a:bodyPr/>
        <a:lstStyle/>
        <a:p>
          <a:endParaRPr lang="pt-BR"/>
        </a:p>
      </dgm:t>
    </dgm:pt>
    <dgm:pt modelId="{9943E518-09EC-4A4A-99B3-5DB8B47157B3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2" action="ppaction://hlinksldjump"/>
            </a:rPr>
            <a:t>Como se toca um instrumento? – Invenção e som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E846F5C-92FD-4027-A30F-4BFB9A709713}" type="parTrans" cxnId="{2ED2BC0E-0FDB-4FF4-9535-8C35FA690A36}">
      <dgm:prSet/>
      <dgm:spPr/>
      <dgm:t>
        <a:bodyPr/>
        <a:lstStyle/>
        <a:p>
          <a:endParaRPr lang="pt-BR"/>
        </a:p>
      </dgm:t>
    </dgm:pt>
    <dgm:pt modelId="{73695BA1-B5AD-4B49-9C21-22B36B0D94D2}" type="sibTrans" cxnId="{2ED2BC0E-0FDB-4FF4-9535-8C35FA690A36}">
      <dgm:prSet/>
      <dgm:spPr/>
      <dgm:t>
        <a:bodyPr/>
        <a:lstStyle/>
        <a:p>
          <a:endParaRPr lang="pt-BR"/>
        </a:p>
      </dgm:t>
    </dgm:pt>
    <dgm:pt modelId="{8510101E-48CA-4B7A-AD68-6F160FA1F7E4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3" action="ppaction://hlinksldjump"/>
            </a:rPr>
            <a:t>Música – Famílias musicais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DDE9CD4-9B6C-4662-8913-4DE47E159CBB}" type="parTrans" cxnId="{CD6A33AC-6F6B-464D-8E25-5DC954F726EA}">
      <dgm:prSet/>
      <dgm:spPr/>
      <dgm:t>
        <a:bodyPr/>
        <a:lstStyle/>
        <a:p>
          <a:endParaRPr lang="pt-BR"/>
        </a:p>
      </dgm:t>
    </dgm:pt>
    <dgm:pt modelId="{7DB975AE-6A28-49BE-A028-2DB2049A2E36}" type="sibTrans" cxnId="{CD6A33AC-6F6B-464D-8E25-5DC954F726EA}">
      <dgm:prSet/>
      <dgm:spPr/>
      <dgm:t>
        <a:bodyPr/>
        <a:lstStyle/>
        <a:p>
          <a:endParaRPr lang="pt-BR"/>
        </a:p>
      </dgm:t>
    </dgm:pt>
    <dgm:pt modelId="{DEEC08D0-BBC1-4C79-9D3C-F4D5525AAB2F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4" action="ppaction://hlinksldjump"/>
            </a:rPr>
            <a:t>Como se toca um instrumento? – Som, natureza e cultura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7F5F4FE-6567-46A6-B47D-1C2DC31F8089}" type="parTrans" cxnId="{20B601AE-7AB6-425A-8602-1D5093FE67FA}">
      <dgm:prSet/>
      <dgm:spPr/>
      <dgm:t>
        <a:bodyPr/>
        <a:lstStyle/>
        <a:p>
          <a:endParaRPr lang="pt-BR"/>
        </a:p>
      </dgm:t>
    </dgm:pt>
    <dgm:pt modelId="{E8F04015-5A00-4E61-830C-4D581F20C12C}" type="sibTrans" cxnId="{20B601AE-7AB6-425A-8602-1D5093FE67FA}">
      <dgm:prSet/>
      <dgm:spPr/>
      <dgm:t>
        <a:bodyPr/>
        <a:lstStyle/>
        <a:p>
          <a:endParaRPr lang="pt-BR"/>
        </a:p>
      </dgm:t>
    </dgm:pt>
    <dgm:pt modelId="{BBF0BD05-DCB6-4DF3-8219-9DD3D27BB801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5" action="ppaction://hlinksldjump"/>
            </a:rPr>
            <a:t>Como se toca um instrumento? – Uakti – a lenda e o grupo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11B5597-58FD-4D9E-82E2-D9AE547906D1}" type="parTrans" cxnId="{DBEDA2E0-59E7-4562-86C2-25BB1D61622A}">
      <dgm:prSet/>
      <dgm:spPr/>
      <dgm:t>
        <a:bodyPr/>
        <a:lstStyle/>
        <a:p>
          <a:endParaRPr lang="pt-BR"/>
        </a:p>
      </dgm:t>
    </dgm:pt>
    <dgm:pt modelId="{B5EB950D-1A88-4021-9668-4CD74A2ADE13}" type="sibTrans" cxnId="{DBEDA2E0-59E7-4562-86C2-25BB1D61622A}">
      <dgm:prSet/>
      <dgm:spPr/>
      <dgm:t>
        <a:bodyPr/>
        <a:lstStyle/>
        <a:p>
          <a:endParaRPr lang="pt-BR"/>
        </a:p>
      </dgm:t>
    </dgm:pt>
    <dgm:pt modelId="{56E60821-79AD-4C83-B67C-EDFBF2DE2E60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6" action="ppaction://hlinksldjump"/>
            </a:rPr>
            <a:t>Música – Os primeiros </a:t>
          </a:r>
          <a:r>
            <a:rPr lang="pt-BR" sz="1600" i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6" action="ppaction://hlinksldjump"/>
            </a:rPr>
            <a:t>luthiers</a:t>
          </a:r>
          <a:endParaRPr lang="pt-BR" sz="1600" i="1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587C769-AC61-4246-BF21-0A7B524C9E9D}" type="parTrans" cxnId="{546FF3E7-0470-486F-9C98-9DD1C5BFD66F}">
      <dgm:prSet/>
      <dgm:spPr/>
      <dgm:t>
        <a:bodyPr/>
        <a:lstStyle/>
        <a:p>
          <a:endParaRPr lang="pt-BR"/>
        </a:p>
      </dgm:t>
    </dgm:pt>
    <dgm:pt modelId="{05B7F835-2B41-4663-B0C7-9B14BA56D9E8}" type="sibTrans" cxnId="{546FF3E7-0470-486F-9C98-9DD1C5BFD66F}">
      <dgm:prSet/>
      <dgm:spPr/>
      <dgm:t>
        <a:bodyPr/>
        <a:lstStyle/>
        <a:p>
          <a:endParaRPr lang="pt-BR"/>
        </a:p>
      </dgm:t>
    </dgm:pt>
    <dgm:pt modelId="{E8C90F71-C5FE-4DC7-8832-6DDB499CE878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7" action="ppaction://hlinksldjump"/>
            </a:rPr>
            <a:t>Como se toca um instrumento? – A ciência dos instrumentos musicais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F662984-32D1-4B1F-AB55-F0F1B7988506}" type="sibTrans" cxnId="{ACAC909B-084F-464A-89A2-89380271A405}">
      <dgm:prSet/>
      <dgm:spPr/>
      <dgm:t>
        <a:bodyPr/>
        <a:lstStyle/>
        <a:p>
          <a:endParaRPr lang="pt-BR"/>
        </a:p>
      </dgm:t>
    </dgm:pt>
    <dgm:pt modelId="{5D9FBE6C-E1F3-43E6-A487-5FD7892B83A9}" type="parTrans" cxnId="{ACAC909B-084F-464A-89A2-89380271A405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748791DE-826E-4783-8F71-F69BC4625D1D}" type="pres">
      <dgm:prSet presAssocID="{44D47651-80F4-4167-BA5A-93064C3B7231}" presName="thickLine" presStyleLbl="alignNode1" presStyleIdx="0" presStyleCnt="7"/>
      <dgm:spPr/>
    </dgm:pt>
    <dgm:pt modelId="{C34A6BF9-C847-4A27-93CE-361FB1EDD8CF}" type="pres">
      <dgm:prSet presAssocID="{44D47651-80F4-4167-BA5A-93064C3B7231}" presName="horz1" presStyleCnt="0"/>
      <dgm:spPr/>
    </dgm:pt>
    <dgm:pt modelId="{85DCFEFF-B99E-4A77-9645-9E8B59E0CF79}" type="pres">
      <dgm:prSet presAssocID="{44D47651-80F4-4167-BA5A-93064C3B7231}" presName="tx1" presStyleLbl="revTx" presStyleIdx="0" presStyleCnt="7" custScaleY="72489" custLinFactNeighborX="0" custLinFactNeighborY="-3519"/>
      <dgm:spPr/>
    </dgm:pt>
    <dgm:pt modelId="{A36C9942-25DF-4362-B41D-23AB4C95F1D7}" type="pres">
      <dgm:prSet presAssocID="{44D47651-80F4-4167-BA5A-93064C3B7231}" presName="vert1" presStyleCnt="0"/>
      <dgm:spPr/>
    </dgm:pt>
    <dgm:pt modelId="{AEEAA23A-003E-4B1B-8BDE-A162B45E5D35}" type="pres">
      <dgm:prSet presAssocID="{9943E518-09EC-4A4A-99B3-5DB8B47157B3}" presName="thickLine" presStyleLbl="alignNode1" presStyleIdx="1" presStyleCnt="7"/>
      <dgm:spPr/>
    </dgm:pt>
    <dgm:pt modelId="{18C643DD-DD42-4A2E-8F3D-4155A20A8129}" type="pres">
      <dgm:prSet presAssocID="{9943E518-09EC-4A4A-99B3-5DB8B47157B3}" presName="horz1" presStyleCnt="0"/>
      <dgm:spPr/>
    </dgm:pt>
    <dgm:pt modelId="{86C40675-CD7F-4289-A64D-BB43CB68E19C}" type="pres">
      <dgm:prSet presAssocID="{9943E518-09EC-4A4A-99B3-5DB8B47157B3}" presName="tx1" presStyleLbl="revTx" presStyleIdx="1" presStyleCnt="7" custScaleY="79591"/>
      <dgm:spPr/>
    </dgm:pt>
    <dgm:pt modelId="{9B003930-35C6-4FE6-8858-BDE99B1D9367}" type="pres">
      <dgm:prSet presAssocID="{9943E518-09EC-4A4A-99B3-5DB8B47157B3}" presName="vert1" presStyleCnt="0"/>
      <dgm:spPr/>
    </dgm:pt>
    <dgm:pt modelId="{9E1120F3-A8D7-485C-9B95-A8A9F9AF26B8}" type="pres">
      <dgm:prSet presAssocID="{E8C90F71-C5FE-4DC7-8832-6DDB499CE878}" presName="thickLine" presStyleLbl="alignNode1" presStyleIdx="2" presStyleCnt="7"/>
      <dgm:spPr/>
    </dgm:pt>
    <dgm:pt modelId="{3B4EFB41-7AC5-4D06-8C34-0680DF538827}" type="pres">
      <dgm:prSet presAssocID="{E8C90F71-C5FE-4DC7-8832-6DDB499CE878}" presName="horz1" presStyleCnt="0"/>
      <dgm:spPr/>
    </dgm:pt>
    <dgm:pt modelId="{371EC1AD-7A3F-493C-9EBA-A2F2AB999533}" type="pres">
      <dgm:prSet presAssocID="{E8C90F71-C5FE-4DC7-8832-6DDB499CE878}" presName="tx1" presStyleLbl="revTx" presStyleIdx="2" presStyleCnt="7"/>
      <dgm:spPr/>
    </dgm:pt>
    <dgm:pt modelId="{DB264516-F008-4228-869C-C4876E2F0E03}" type="pres">
      <dgm:prSet presAssocID="{E8C90F71-C5FE-4DC7-8832-6DDB499CE878}" presName="vert1" presStyleCnt="0"/>
      <dgm:spPr/>
    </dgm:pt>
    <dgm:pt modelId="{F9A72D2D-5366-420F-B6D3-784019001CE8}" type="pres">
      <dgm:prSet presAssocID="{BBF0BD05-DCB6-4DF3-8219-9DD3D27BB801}" presName="thickLine" presStyleLbl="alignNode1" presStyleIdx="3" presStyleCnt="7"/>
      <dgm:spPr/>
    </dgm:pt>
    <dgm:pt modelId="{F4A0412F-3CFF-431B-BE37-C8C2C54C027A}" type="pres">
      <dgm:prSet presAssocID="{BBF0BD05-DCB6-4DF3-8219-9DD3D27BB801}" presName="horz1" presStyleCnt="0"/>
      <dgm:spPr/>
    </dgm:pt>
    <dgm:pt modelId="{81704FC7-C590-4B92-B96D-B1120756762D}" type="pres">
      <dgm:prSet presAssocID="{BBF0BD05-DCB6-4DF3-8219-9DD3D27BB801}" presName="tx1" presStyleLbl="revTx" presStyleIdx="3" presStyleCnt="7"/>
      <dgm:spPr/>
    </dgm:pt>
    <dgm:pt modelId="{76D43AB6-F559-48EE-8C1F-1E1D8C756074}" type="pres">
      <dgm:prSet presAssocID="{BBF0BD05-DCB6-4DF3-8219-9DD3D27BB801}" presName="vert1" presStyleCnt="0"/>
      <dgm:spPr/>
    </dgm:pt>
    <dgm:pt modelId="{6396CA8A-AD25-4DE2-B302-D151A92575C4}" type="pres">
      <dgm:prSet presAssocID="{8510101E-48CA-4B7A-AD68-6F160FA1F7E4}" presName="thickLine" presStyleLbl="alignNode1" presStyleIdx="4" presStyleCnt="7"/>
      <dgm:spPr/>
    </dgm:pt>
    <dgm:pt modelId="{18170B00-A441-4EC5-8E51-14EC782B66D6}" type="pres">
      <dgm:prSet presAssocID="{8510101E-48CA-4B7A-AD68-6F160FA1F7E4}" presName="horz1" presStyleCnt="0"/>
      <dgm:spPr/>
    </dgm:pt>
    <dgm:pt modelId="{18CF4A4C-6A39-4EAA-86ED-3F69AF11DB6E}" type="pres">
      <dgm:prSet presAssocID="{8510101E-48CA-4B7A-AD68-6F160FA1F7E4}" presName="tx1" presStyleLbl="revTx" presStyleIdx="4" presStyleCnt="7" custScaleY="82714"/>
      <dgm:spPr/>
    </dgm:pt>
    <dgm:pt modelId="{F05C5936-93FB-4601-82E8-AAFDCF06269D}" type="pres">
      <dgm:prSet presAssocID="{8510101E-48CA-4B7A-AD68-6F160FA1F7E4}" presName="vert1" presStyleCnt="0"/>
      <dgm:spPr/>
    </dgm:pt>
    <dgm:pt modelId="{4187895D-A884-40EF-AD64-545699DE879E}" type="pres">
      <dgm:prSet presAssocID="{DEEC08D0-BBC1-4C79-9D3C-F4D5525AAB2F}" presName="thickLine" presStyleLbl="alignNode1" presStyleIdx="5" presStyleCnt="7"/>
      <dgm:spPr/>
    </dgm:pt>
    <dgm:pt modelId="{686EB3DD-E38C-4330-A266-2FBB629D9418}" type="pres">
      <dgm:prSet presAssocID="{DEEC08D0-BBC1-4C79-9D3C-F4D5525AAB2F}" presName="horz1" presStyleCnt="0"/>
      <dgm:spPr/>
    </dgm:pt>
    <dgm:pt modelId="{2B745938-2854-4016-A207-3C2D0144320C}" type="pres">
      <dgm:prSet presAssocID="{DEEC08D0-BBC1-4C79-9D3C-F4D5525AAB2F}" presName="tx1" presStyleLbl="revTx" presStyleIdx="5" presStyleCnt="7"/>
      <dgm:spPr/>
    </dgm:pt>
    <dgm:pt modelId="{1D0849DE-DA15-4DAA-9AD2-4769A0D29B4D}" type="pres">
      <dgm:prSet presAssocID="{DEEC08D0-BBC1-4C79-9D3C-F4D5525AAB2F}" presName="vert1" presStyleCnt="0"/>
      <dgm:spPr/>
    </dgm:pt>
    <dgm:pt modelId="{A4DA2235-496D-41D8-B46F-E0F42CE521D0}" type="pres">
      <dgm:prSet presAssocID="{56E60821-79AD-4C83-B67C-EDFBF2DE2E60}" presName="thickLine" presStyleLbl="alignNode1" presStyleIdx="6" presStyleCnt="7"/>
      <dgm:spPr/>
    </dgm:pt>
    <dgm:pt modelId="{30FDF7B7-A442-4F38-906B-A19D3D4DAE03}" type="pres">
      <dgm:prSet presAssocID="{56E60821-79AD-4C83-B67C-EDFBF2DE2E60}" presName="horz1" presStyleCnt="0"/>
      <dgm:spPr/>
    </dgm:pt>
    <dgm:pt modelId="{CFCC23D0-5DD7-4E9A-A468-B3F4CA5D2FDF}" type="pres">
      <dgm:prSet presAssocID="{56E60821-79AD-4C83-B67C-EDFBF2DE2E60}" presName="tx1" presStyleLbl="revTx" presStyleIdx="6" presStyleCnt="7"/>
      <dgm:spPr/>
    </dgm:pt>
    <dgm:pt modelId="{9AA77C66-D4F1-4E87-B375-CB31FA21F901}" type="pres">
      <dgm:prSet presAssocID="{56E60821-79AD-4C83-B67C-EDFBF2DE2E60}" presName="vert1" presStyleCnt="0"/>
      <dgm:spPr/>
    </dgm:pt>
  </dgm:ptLst>
  <dgm:cxnLst>
    <dgm:cxn modelId="{E7D29308-36E6-4D55-9782-C053A9D0DA95}" srcId="{9D9C0E9A-327C-40DB-A9EB-983EC9E0D98F}" destId="{44D47651-80F4-4167-BA5A-93064C3B7231}" srcOrd="0" destOrd="0" parTransId="{A87D3733-2EAA-4C1E-BC4E-74D5A89C6402}" sibTransId="{8C3EE0D1-FA31-4533-AB7D-1D83FDA5B236}"/>
    <dgm:cxn modelId="{2ED2BC0E-0FDB-4FF4-9535-8C35FA690A36}" srcId="{9D9C0E9A-327C-40DB-A9EB-983EC9E0D98F}" destId="{9943E518-09EC-4A4A-99B3-5DB8B47157B3}" srcOrd="1" destOrd="0" parTransId="{5E846F5C-92FD-4027-A30F-4BFB9A709713}" sibTransId="{73695BA1-B5AD-4B49-9C21-22B36B0D94D2}"/>
    <dgm:cxn modelId="{DCC0FB20-0D13-4C01-A17C-563C4FAEC31D}" type="presOf" srcId="{BBF0BD05-DCB6-4DF3-8219-9DD3D27BB801}" destId="{81704FC7-C590-4B92-B96D-B1120756762D}" srcOrd="0" destOrd="0" presId="urn:microsoft.com/office/officeart/2008/layout/LinedList"/>
    <dgm:cxn modelId="{09142B23-D900-4118-BD6F-BC0CE1B17304}" type="presOf" srcId="{8510101E-48CA-4B7A-AD68-6F160FA1F7E4}" destId="{18CF4A4C-6A39-4EAA-86ED-3F69AF11DB6E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59034776-5E94-44BF-A9C6-5D5AAA6C22DC}" type="presOf" srcId="{DEEC08D0-BBC1-4C79-9D3C-F4D5525AAB2F}" destId="{2B745938-2854-4016-A207-3C2D0144320C}" srcOrd="0" destOrd="0" presId="urn:microsoft.com/office/officeart/2008/layout/LinedList"/>
    <dgm:cxn modelId="{C09A625A-7CA7-4A23-B658-29A5A3C00AA5}" type="presOf" srcId="{E8C90F71-C5FE-4DC7-8832-6DDB499CE878}" destId="{371EC1AD-7A3F-493C-9EBA-A2F2AB999533}" srcOrd="0" destOrd="0" presId="urn:microsoft.com/office/officeart/2008/layout/LinedList"/>
    <dgm:cxn modelId="{0B1A2887-4A27-4A22-B84E-B11D4AF15EBD}" type="presOf" srcId="{44D47651-80F4-4167-BA5A-93064C3B7231}" destId="{85DCFEFF-B99E-4A77-9645-9E8B59E0CF79}" srcOrd="0" destOrd="0" presId="urn:microsoft.com/office/officeart/2008/layout/LinedList"/>
    <dgm:cxn modelId="{9DE0028E-F11A-4F27-9CC5-9018B7455BB2}" type="presOf" srcId="{56E60821-79AD-4C83-B67C-EDFBF2DE2E60}" destId="{CFCC23D0-5DD7-4E9A-A468-B3F4CA5D2FDF}" srcOrd="0" destOrd="0" presId="urn:microsoft.com/office/officeart/2008/layout/LinedList"/>
    <dgm:cxn modelId="{ACAC909B-084F-464A-89A2-89380271A405}" srcId="{9D9C0E9A-327C-40DB-A9EB-983EC9E0D98F}" destId="{E8C90F71-C5FE-4DC7-8832-6DDB499CE878}" srcOrd="2" destOrd="0" parTransId="{5D9FBE6C-E1F3-43E6-A487-5FD7892B83A9}" sibTransId="{AF662984-32D1-4B1F-AB55-F0F1B7988506}"/>
    <dgm:cxn modelId="{6C9C219D-2085-4427-86B4-CEDBA1FA1D26}" type="presOf" srcId="{9943E518-09EC-4A4A-99B3-5DB8B47157B3}" destId="{86C40675-CD7F-4289-A64D-BB43CB68E19C}" srcOrd="0" destOrd="0" presId="urn:microsoft.com/office/officeart/2008/layout/LinedList"/>
    <dgm:cxn modelId="{CD6A33AC-6F6B-464D-8E25-5DC954F726EA}" srcId="{9D9C0E9A-327C-40DB-A9EB-983EC9E0D98F}" destId="{8510101E-48CA-4B7A-AD68-6F160FA1F7E4}" srcOrd="4" destOrd="0" parTransId="{FDDE9CD4-9B6C-4662-8913-4DE47E159CBB}" sibTransId="{7DB975AE-6A28-49BE-A028-2DB2049A2E36}"/>
    <dgm:cxn modelId="{20B601AE-7AB6-425A-8602-1D5093FE67FA}" srcId="{9D9C0E9A-327C-40DB-A9EB-983EC9E0D98F}" destId="{DEEC08D0-BBC1-4C79-9D3C-F4D5525AAB2F}" srcOrd="5" destOrd="0" parTransId="{77F5F4FE-6567-46A6-B47D-1C2DC31F8089}" sibTransId="{E8F04015-5A00-4E61-830C-4D581F20C12C}"/>
    <dgm:cxn modelId="{DBEDA2E0-59E7-4562-86C2-25BB1D61622A}" srcId="{9D9C0E9A-327C-40DB-A9EB-983EC9E0D98F}" destId="{BBF0BD05-DCB6-4DF3-8219-9DD3D27BB801}" srcOrd="3" destOrd="0" parTransId="{411B5597-58FD-4D9E-82E2-D9AE547906D1}" sibTransId="{B5EB950D-1A88-4021-9668-4CD74A2ADE13}"/>
    <dgm:cxn modelId="{546FF3E7-0470-486F-9C98-9DD1C5BFD66F}" srcId="{9D9C0E9A-327C-40DB-A9EB-983EC9E0D98F}" destId="{56E60821-79AD-4C83-B67C-EDFBF2DE2E60}" srcOrd="6" destOrd="0" parTransId="{C587C769-AC61-4246-BF21-0A7B524C9E9D}" sibTransId="{05B7F835-2B41-4663-B0C7-9B14BA56D9E8}"/>
    <dgm:cxn modelId="{E1509A26-C9C4-43BC-90F4-89ACA041CA2B}" type="presParOf" srcId="{983EBE8F-2CFB-4918-8A71-8FB6106D1EE5}" destId="{748791DE-826E-4783-8F71-F69BC4625D1D}" srcOrd="0" destOrd="0" presId="urn:microsoft.com/office/officeart/2008/layout/LinedList"/>
    <dgm:cxn modelId="{E2210F09-9BA5-4093-A44A-C11B07C2530F}" type="presParOf" srcId="{983EBE8F-2CFB-4918-8A71-8FB6106D1EE5}" destId="{C34A6BF9-C847-4A27-93CE-361FB1EDD8CF}" srcOrd="1" destOrd="0" presId="urn:microsoft.com/office/officeart/2008/layout/LinedList"/>
    <dgm:cxn modelId="{A192AB74-C04C-4459-AF86-433B2FFC7057}" type="presParOf" srcId="{C34A6BF9-C847-4A27-93CE-361FB1EDD8CF}" destId="{85DCFEFF-B99E-4A77-9645-9E8B59E0CF79}" srcOrd="0" destOrd="0" presId="urn:microsoft.com/office/officeart/2008/layout/LinedList"/>
    <dgm:cxn modelId="{44A62504-756B-4252-B1D9-925047DEC745}" type="presParOf" srcId="{C34A6BF9-C847-4A27-93CE-361FB1EDD8CF}" destId="{A36C9942-25DF-4362-B41D-23AB4C95F1D7}" srcOrd="1" destOrd="0" presId="urn:microsoft.com/office/officeart/2008/layout/LinedList"/>
    <dgm:cxn modelId="{6CF940EE-FADA-4C98-9277-4093D671466B}" type="presParOf" srcId="{983EBE8F-2CFB-4918-8A71-8FB6106D1EE5}" destId="{AEEAA23A-003E-4B1B-8BDE-A162B45E5D35}" srcOrd="2" destOrd="0" presId="urn:microsoft.com/office/officeart/2008/layout/LinedList"/>
    <dgm:cxn modelId="{EC7D4473-DBD8-46FE-81C5-B1C5F5066CA7}" type="presParOf" srcId="{983EBE8F-2CFB-4918-8A71-8FB6106D1EE5}" destId="{18C643DD-DD42-4A2E-8F3D-4155A20A8129}" srcOrd="3" destOrd="0" presId="urn:microsoft.com/office/officeart/2008/layout/LinedList"/>
    <dgm:cxn modelId="{912BEC48-6192-4777-B0E8-11514FE4D87A}" type="presParOf" srcId="{18C643DD-DD42-4A2E-8F3D-4155A20A8129}" destId="{86C40675-CD7F-4289-A64D-BB43CB68E19C}" srcOrd="0" destOrd="0" presId="urn:microsoft.com/office/officeart/2008/layout/LinedList"/>
    <dgm:cxn modelId="{D5BB91A3-FBAE-4471-A5DA-DA566211B093}" type="presParOf" srcId="{18C643DD-DD42-4A2E-8F3D-4155A20A8129}" destId="{9B003930-35C6-4FE6-8858-BDE99B1D9367}" srcOrd="1" destOrd="0" presId="urn:microsoft.com/office/officeart/2008/layout/LinedList"/>
    <dgm:cxn modelId="{36E4FC28-FC0A-45A8-9940-2DACF6BC0865}" type="presParOf" srcId="{983EBE8F-2CFB-4918-8A71-8FB6106D1EE5}" destId="{9E1120F3-A8D7-485C-9B95-A8A9F9AF26B8}" srcOrd="4" destOrd="0" presId="urn:microsoft.com/office/officeart/2008/layout/LinedList"/>
    <dgm:cxn modelId="{DBCBFB9C-8ADE-4CFB-A5C6-F89FD6001F62}" type="presParOf" srcId="{983EBE8F-2CFB-4918-8A71-8FB6106D1EE5}" destId="{3B4EFB41-7AC5-4D06-8C34-0680DF538827}" srcOrd="5" destOrd="0" presId="urn:microsoft.com/office/officeart/2008/layout/LinedList"/>
    <dgm:cxn modelId="{C35B6C85-A90E-45B9-A0A5-DD8DBEBB6064}" type="presParOf" srcId="{3B4EFB41-7AC5-4D06-8C34-0680DF538827}" destId="{371EC1AD-7A3F-493C-9EBA-A2F2AB999533}" srcOrd="0" destOrd="0" presId="urn:microsoft.com/office/officeart/2008/layout/LinedList"/>
    <dgm:cxn modelId="{E7CD1947-09EA-4C97-B341-28F0026E4345}" type="presParOf" srcId="{3B4EFB41-7AC5-4D06-8C34-0680DF538827}" destId="{DB264516-F008-4228-869C-C4876E2F0E03}" srcOrd="1" destOrd="0" presId="urn:microsoft.com/office/officeart/2008/layout/LinedList"/>
    <dgm:cxn modelId="{AD081140-2DEC-4CE3-8B33-1F836C93FA19}" type="presParOf" srcId="{983EBE8F-2CFB-4918-8A71-8FB6106D1EE5}" destId="{F9A72D2D-5366-420F-B6D3-784019001CE8}" srcOrd="6" destOrd="0" presId="urn:microsoft.com/office/officeart/2008/layout/LinedList"/>
    <dgm:cxn modelId="{790D8C0A-F7D4-4CC0-96D5-000A34C6A60C}" type="presParOf" srcId="{983EBE8F-2CFB-4918-8A71-8FB6106D1EE5}" destId="{F4A0412F-3CFF-431B-BE37-C8C2C54C027A}" srcOrd="7" destOrd="0" presId="urn:microsoft.com/office/officeart/2008/layout/LinedList"/>
    <dgm:cxn modelId="{1A2EF213-BACE-4E02-8775-9D67F631019B}" type="presParOf" srcId="{F4A0412F-3CFF-431B-BE37-C8C2C54C027A}" destId="{81704FC7-C590-4B92-B96D-B1120756762D}" srcOrd="0" destOrd="0" presId="urn:microsoft.com/office/officeart/2008/layout/LinedList"/>
    <dgm:cxn modelId="{AB7D9281-8DE8-4FE1-BC64-64F8CBA45A7B}" type="presParOf" srcId="{F4A0412F-3CFF-431B-BE37-C8C2C54C027A}" destId="{76D43AB6-F559-48EE-8C1F-1E1D8C756074}" srcOrd="1" destOrd="0" presId="urn:microsoft.com/office/officeart/2008/layout/LinedList"/>
    <dgm:cxn modelId="{23946E5D-95BB-4570-A5D6-B279A2836862}" type="presParOf" srcId="{983EBE8F-2CFB-4918-8A71-8FB6106D1EE5}" destId="{6396CA8A-AD25-4DE2-B302-D151A92575C4}" srcOrd="8" destOrd="0" presId="urn:microsoft.com/office/officeart/2008/layout/LinedList"/>
    <dgm:cxn modelId="{67BA6CE6-B3AF-4E6F-B51A-E950E335DE83}" type="presParOf" srcId="{983EBE8F-2CFB-4918-8A71-8FB6106D1EE5}" destId="{18170B00-A441-4EC5-8E51-14EC782B66D6}" srcOrd="9" destOrd="0" presId="urn:microsoft.com/office/officeart/2008/layout/LinedList"/>
    <dgm:cxn modelId="{CCF88CB8-32A3-4B79-99B2-8BB55AE16DB3}" type="presParOf" srcId="{18170B00-A441-4EC5-8E51-14EC782B66D6}" destId="{18CF4A4C-6A39-4EAA-86ED-3F69AF11DB6E}" srcOrd="0" destOrd="0" presId="urn:microsoft.com/office/officeart/2008/layout/LinedList"/>
    <dgm:cxn modelId="{31FFCAC5-4849-417A-9136-851CDE55C307}" type="presParOf" srcId="{18170B00-A441-4EC5-8E51-14EC782B66D6}" destId="{F05C5936-93FB-4601-82E8-AAFDCF06269D}" srcOrd="1" destOrd="0" presId="urn:microsoft.com/office/officeart/2008/layout/LinedList"/>
    <dgm:cxn modelId="{91A066CE-BEC4-4E81-A177-0B5AA1D608A1}" type="presParOf" srcId="{983EBE8F-2CFB-4918-8A71-8FB6106D1EE5}" destId="{4187895D-A884-40EF-AD64-545699DE879E}" srcOrd="10" destOrd="0" presId="urn:microsoft.com/office/officeart/2008/layout/LinedList"/>
    <dgm:cxn modelId="{5B8D6497-4D22-4C8B-908B-1BC0B8FE12CC}" type="presParOf" srcId="{983EBE8F-2CFB-4918-8A71-8FB6106D1EE5}" destId="{686EB3DD-E38C-4330-A266-2FBB629D9418}" srcOrd="11" destOrd="0" presId="urn:microsoft.com/office/officeart/2008/layout/LinedList"/>
    <dgm:cxn modelId="{F52CB5B0-2434-4459-BD3B-5C602F2C9E05}" type="presParOf" srcId="{686EB3DD-E38C-4330-A266-2FBB629D9418}" destId="{2B745938-2854-4016-A207-3C2D0144320C}" srcOrd="0" destOrd="0" presId="urn:microsoft.com/office/officeart/2008/layout/LinedList"/>
    <dgm:cxn modelId="{E8CF76B1-878B-4F1D-A783-EC553FC9C22D}" type="presParOf" srcId="{686EB3DD-E38C-4330-A266-2FBB629D9418}" destId="{1D0849DE-DA15-4DAA-9AD2-4769A0D29B4D}" srcOrd="1" destOrd="0" presId="urn:microsoft.com/office/officeart/2008/layout/LinedList"/>
    <dgm:cxn modelId="{8F0AB131-F4E4-4ADA-BD5A-A499D2D11609}" type="presParOf" srcId="{983EBE8F-2CFB-4918-8A71-8FB6106D1EE5}" destId="{A4DA2235-496D-41D8-B46F-E0F42CE521D0}" srcOrd="12" destOrd="0" presId="urn:microsoft.com/office/officeart/2008/layout/LinedList"/>
    <dgm:cxn modelId="{01A93759-3379-4610-A665-E0FDFF9AC676}" type="presParOf" srcId="{983EBE8F-2CFB-4918-8A71-8FB6106D1EE5}" destId="{30FDF7B7-A442-4F38-906B-A19D3D4DAE03}" srcOrd="13" destOrd="0" presId="urn:microsoft.com/office/officeart/2008/layout/LinedList"/>
    <dgm:cxn modelId="{57A7C0F3-27D8-420C-982E-4D2BE6A62202}" type="presParOf" srcId="{30FDF7B7-A442-4F38-906B-A19D3D4DAE03}" destId="{CFCC23D0-5DD7-4E9A-A468-B3F4CA5D2FDF}" srcOrd="0" destOrd="0" presId="urn:microsoft.com/office/officeart/2008/layout/LinedList"/>
    <dgm:cxn modelId="{A4B8F905-6F4A-46D0-ADA1-C81ED63858D9}" type="presParOf" srcId="{30FDF7B7-A442-4F38-906B-A19D3D4DAE03}" destId="{9AA77C66-D4F1-4E87-B375-CB31FA21F9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243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243"/>
          <a:ext cx="5095423" cy="34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Capítulo 1</a:t>
          </a:r>
          <a:endParaRPr lang="pt-BR" sz="1600" b="1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43"/>
        <a:ext cx="5095423" cy="345410"/>
      </dsp:txXfrm>
    </dsp:sp>
    <dsp:sp modelId="{E2040EDA-DDE0-4180-B0DE-32A76E9FBE88}">
      <dsp:nvSpPr>
        <dsp:cNvPr id="0" name=""/>
        <dsp:cNvSpPr/>
      </dsp:nvSpPr>
      <dsp:spPr>
        <a:xfrm>
          <a:off x="0" y="345653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080AA-7061-4588-9D33-15F05DACC7D3}">
      <dsp:nvSpPr>
        <dsp:cNvPr id="0" name=""/>
        <dsp:cNvSpPr/>
      </dsp:nvSpPr>
      <dsp:spPr>
        <a:xfrm>
          <a:off x="0" y="345653"/>
          <a:ext cx="5095423" cy="34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Criações iluminadas e luminosas – Luz, arte e criação!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45653"/>
        <a:ext cx="5095423" cy="345410"/>
      </dsp:txXfrm>
    </dsp:sp>
    <dsp:sp modelId="{CACDD47D-3E1A-439E-A722-2547B38DF5BD}">
      <dsp:nvSpPr>
        <dsp:cNvPr id="0" name=""/>
        <dsp:cNvSpPr/>
      </dsp:nvSpPr>
      <dsp:spPr>
        <a:xfrm>
          <a:off x="0" y="691063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F18C4-0BCB-4574-9FC2-C9F79BB82C76}">
      <dsp:nvSpPr>
        <dsp:cNvPr id="0" name=""/>
        <dsp:cNvSpPr/>
      </dsp:nvSpPr>
      <dsp:spPr>
        <a:xfrm>
          <a:off x="0" y="691063"/>
          <a:ext cx="5090447" cy="547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Criações iluminadas e luminosas – Arte e ciência: cor, luz e movimento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691063"/>
        <a:ext cx="5090447" cy="547516"/>
      </dsp:txXfrm>
    </dsp:sp>
    <dsp:sp modelId="{82A524BF-B441-49FD-9312-396561636C72}">
      <dsp:nvSpPr>
        <dsp:cNvPr id="0" name=""/>
        <dsp:cNvSpPr/>
      </dsp:nvSpPr>
      <dsp:spPr>
        <a:xfrm>
          <a:off x="0" y="1238580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BD5422-69D7-47FF-BA34-BFC39218F65A}">
      <dsp:nvSpPr>
        <dsp:cNvPr id="0" name=""/>
        <dsp:cNvSpPr/>
      </dsp:nvSpPr>
      <dsp:spPr>
        <a:xfrm>
          <a:off x="0" y="1238580"/>
          <a:ext cx="5095423" cy="34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Criações iluminadas e luminosas – Arte cinética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238580"/>
        <a:ext cx="5095423" cy="345410"/>
      </dsp:txXfrm>
    </dsp:sp>
    <dsp:sp modelId="{E9AE0A74-9B7D-4D0A-9AF7-070E9F880050}">
      <dsp:nvSpPr>
        <dsp:cNvPr id="0" name=""/>
        <dsp:cNvSpPr/>
      </dsp:nvSpPr>
      <dsp:spPr>
        <a:xfrm>
          <a:off x="0" y="1583990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9FD6DF-0283-4F38-8FA0-16B68DAA15B9}">
      <dsp:nvSpPr>
        <dsp:cNvPr id="0" name=""/>
        <dsp:cNvSpPr/>
      </dsp:nvSpPr>
      <dsp:spPr>
        <a:xfrm>
          <a:off x="0" y="1583990"/>
          <a:ext cx="5090447" cy="541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Criações iluminadas e luminosas – Cor-luz e a poética do espaço-tempo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583990"/>
        <a:ext cx="5090447" cy="541416"/>
      </dsp:txXfrm>
    </dsp:sp>
    <dsp:sp modelId="{8C766425-C280-42F1-9556-EBCCFA4BBC7D}">
      <dsp:nvSpPr>
        <dsp:cNvPr id="0" name=""/>
        <dsp:cNvSpPr/>
      </dsp:nvSpPr>
      <dsp:spPr>
        <a:xfrm>
          <a:off x="0" y="2125407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CD768-D78D-4F3E-8C84-4600D3EAB1A2}">
      <dsp:nvSpPr>
        <dsp:cNvPr id="0" name=""/>
        <dsp:cNvSpPr/>
      </dsp:nvSpPr>
      <dsp:spPr>
        <a:xfrm>
          <a:off x="0" y="2125407"/>
          <a:ext cx="5095423" cy="34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Artes visuais – Arte em movimento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125407"/>
        <a:ext cx="5095423" cy="345410"/>
      </dsp:txXfrm>
    </dsp:sp>
    <dsp:sp modelId="{23DA42C8-4E76-4450-B038-1F09C756888C}">
      <dsp:nvSpPr>
        <dsp:cNvPr id="0" name=""/>
        <dsp:cNvSpPr/>
      </dsp:nvSpPr>
      <dsp:spPr>
        <a:xfrm>
          <a:off x="0" y="2470817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20CF4-FB23-4F23-AA58-64A9981224D1}">
      <dsp:nvSpPr>
        <dsp:cNvPr id="0" name=""/>
        <dsp:cNvSpPr/>
      </dsp:nvSpPr>
      <dsp:spPr>
        <a:xfrm>
          <a:off x="0" y="2470817"/>
          <a:ext cx="5090447" cy="537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 participativa e socialmente engajada– Mergulhe nessa cor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470817"/>
        <a:ext cx="5090447" cy="537993"/>
      </dsp:txXfrm>
    </dsp:sp>
    <dsp:sp modelId="{6C57D409-53FF-4401-A1AC-F80A2A182C44}">
      <dsp:nvSpPr>
        <dsp:cNvPr id="0" name=""/>
        <dsp:cNvSpPr/>
      </dsp:nvSpPr>
      <dsp:spPr>
        <a:xfrm>
          <a:off x="0" y="3008810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5D532-F48A-4C4D-95E7-A70FD3CCD97F}">
      <dsp:nvSpPr>
        <dsp:cNvPr id="0" name=""/>
        <dsp:cNvSpPr/>
      </dsp:nvSpPr>
      <dsp:spPr>
        <a:xfrm>
          <a:off x="0" y="3008810"/>
          <a:ext cx="5090447" cy="6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 participativa e socialmente engajada – Movimentos entre luzes e cores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008810"/>
        <a:ext cx="5090447" cy="620125"/>
      </dsp:txXfrm>
    </dsp:sp>
    <dsp:sp modelId="{704F8C67-E285-4706-ACB5-BDF22CBE5BFF}">
      <dsp:nvSpPr>
        <dsp:cNvPr id="0" name=""/>
        <dsp:cNvSpPr/>
      </dsp:nvSpPr>
      <dsp:spPr>
        <a:xfrm>
          <a:off x="0" y="3628936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8ECFB-9D7C-443F-B01C-015F229097DA}">
      <dsp:nvSpPr>
        <dsp:cNvPr id="0" name=""/>
        <dsp:cNvSpPr/>
      </dsp:nvSpPr>
      <dsp:spPr>
        <a:xfrm>
          <a:off x="0" y="3628936"/>
          <a:ext cx="5095423" cy="34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Artes integradas – Intervenções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628936"/>
        <a:ext cx="5095423" cy="345410"/>
      </dsp:txXfrm>
    </dsp:sp>
    <dsp:sp modelId="{8837FE8A-2B72-4E8E-95B7-EEEB87840819}">
      <dsp:nvSpPr>
        <dsp:cNvPr id="0" name=""/>
        <dsp:cNvSpPr/>
      </dsp:nvSpPr>
      <dsp:spPr>
        <a:xfrm>
          <a:off x="0" y="3974346"/>
          <a:ext cx="509542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2BE6F-C462-432F-A7F3-964B02D32655}">
      <dsp:nvSpPr>
        <dsp:cNvPr id="0" name=""/>
        <dsp:cNvSpPr/>
      </dsp:nvSpPr>
      <dsp:spPr>
        <a:xfrm>
          <a:off x="0" y="3974346"/>
          <a:ext cx="5095423" cy="34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Artes integradas – Luz, cor e corpo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974346"/>
        <a:ext cx="5095423" cy="345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791DE-826E-4783-8F71-F69BC4625D1D}">
      <dsp:nvSpPr>
        <dsp:cNvPr id="0" name=""/>
        <dsp:cNvSpPr/>
      </dsp:nvSpPr>
      <dsp:spPr>
        <a:xfrm>
          <a:off x="0" y="670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DCFEFF-B99E-4A77-9645-9E8B59E0CF79}">
      <dsp:nvSpPr>
        <dsp:cNvPr id="0" name=""/>
        <dsp:cNvSpPr/>
      </dsp:nvSpPr>
      <dsp:spPr>
        <a:xfrm>
          <a:off x="0" y="0"/>
          <a:ext cx="5251700" cy="396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Capítulo 2</a:t>
          </a:r>
          <a:endParaRPr lang="pt-BR" sz="1600" b="1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0"/>
        <a:ext cx="5251700" cy="396951"/>
      </dsp:txXfrm>
    </dsp:sp>
    <dsp:sp modelId="{AEEAA23A-003E-4B1B-8BDE-A162B45E5D35}">
      <dsp:nvSpPr>
        <dsp:cNvPr id="0" name=""/>
        <dsp:cNvSpPr/>
      </dsp:nvSpPr>
      <dsp:spPr>
        <a:xfrm>
          <a:off x="0" y="397622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40675-CD7F-4289-A64D-BB43CB68E19C}">
      <dsp:nvSpPr>
        <dsp:cNvPr id="0" name=""/>
        <dsp:cNvSpPr/>
      </dsp:nvSpPr>
      <dsp:spPr>
        <a:xfrm>
          <a:off x="0" y="397622"/>
          <a:ext cx="5251700" cy="43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Como se toca um instrumento? – Invenção e som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97622"/>
        <a:ext cx="5251700" cy="435842"/>
      </dsp:txXfrm>
    </dsp:sp>
    <dsp:sp modelId="{9E1120F3-A8D7-485C-9B95-A8A9F9AF26B8}">
      <dsp:nvSpPr>
        <dsp:cNvPr id="0" name=""/>
        <dsp:cNvSpPr/>
      </dsp:nvSpPr>
      <dsp:spPr>
        <a:xfrm>
          <a:off x="0" y="833464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EC1AD-7A3F-493C-9EBA-A2F2AB999533}">
      <dsp:nvSpPr>
        <dsp:cNvPr id="0" name=""/>
        <dsp:cNvSpPr/>
      </dsp:nvSpPr>
      <dsp:spPr>
        <a:xfrm>
          <a:off x="0" y="833464"/>
          <a:ext cx="5251700" cy="54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Como se toca um instrumento? – A ciência dos instrumentos musicais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833464"/>
        <a:ext cx="5251700" cy="547602"/>
      </dsp:txXfrm>
    </dsp:sp>
    <dsp:sp modelId="{F9A72D2D-5366-420F-B6D3-784019001CE8}">
      <dsp:nvSpPr>
        <dsp:cNvPr id="0" name=""/>
        <dsp:cNvSpPr/>
      </dsp:nvSpPr>
      <dsp:spPr>
        <a:xfrm>
          <a:off x="0" y="1381067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04FC7-C590-4B92-B96D-B1120756762D}">
      <dsp:nvSpPr>
        <dsp:cNvPr id="0" name=""/>
        <dsp:cNvSpPr/>
      </dsp:nvSpPr>
      <dsp:spPr>
        <a:xfrm>
          <a:off x="0" y="1381067"/>
          <a:ext cx="5251700" cy="54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Como se toca um instrumento? – Uakti – a lenda e o grupo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381067"/>
        <a:ext cx="5251700" cy="547602"/>
      </dsp:txXfrm>
    </dsp:sp>
    <dsp:sp modelId="{6396CA8A-AD25-4DE2-B302-D151A92575C4}">
      <dsp:nvSpPr>
        <dsp:cNvPr id="0" name=""/>
        <dsp:cNvSpPr/>
      </dsp:nvSpPr>
      <dsp:spPr>
        <a:xfrm>
          <a:off x="0" y="1928670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F4A4C-6A39-4EAA-86ED-3F69AF11DB6E}">
      <dsp:nvSpPr>
        <dsp:cNvPr id="0" name=""/>
        <dsp:cNvSpPr/>
      </dsp:nvSpPr>
      <dsp:spPr>
        <a:xfrm>
          <a:off x="0" y="1928670"/>
          <a:ext cx="5251700" cy="45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Música – Famílias musicais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928670"/>
        <a:ext cx="5251700" cy="452944"/>
      </dsp:txXfrm>
    </dsp:sp>
    <dsp:sp modelId="{4187895D-A884-40EF-AD64-545699DE879E}">
      <dsp:nvSpPr>
        <dsp:cNvPr id="0" name=""/>
        <dsp:cNvSpPr/>
      </dsp:nvSpPr>
      <dsp:spPr>
        <a:xfrm>
          <a:off x="0" y="2381614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45938-2854-4016-A207-3C2D0144320C}">
      <dsp:nvSpPr>
        <dsp:cNvPr id="0" name=""/>
        <dsp:cNvSpPr/>
      </dsp:nvSpPr>
      <dsp:spPr>
        <a:xfrm>
          <a:off x="0" y="2381614"/>
          <a:ext cx="5251700" cy="54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Como se toca um instrumento? – Som, natureza e cultura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381614"/>
        <a:ext cx="5251700" cy="547602"/>
      </dsp:txXfrm>
    </dsp:sp>
    <dsp:sp modelId="{A4DA2235-496D-41D8-B46F-E0F42CE521D0}">
      <dsp:nvSpPr>
        <dsp:cNvPr id="0" name=""/>
        <dsp:cNvSpPr/>
      </dsp:nvSpPr>
      <dsp:spPr>
        <a:xfrm>
          <a:off x="0" y="2929217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CC23D0-5DD7-4E9A-A468-B3F4CA5D2FDF}">
      <dsp:nvSpPr>
        <dsp:cNvPr id="0" name=""/>
        <dsp:cNvSpPr/>
      </dsp:nvSpPr>
      <dsp:spPr>
        <a:xfrm>
          <a:off x="0" y="2929217"/>
          <a:ext cx="5251700" cy="54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Música – Os primeiros </a:t>
          </a:r>
          <a:r>
            <a:rPr lang="pt-BR" sz="1600" i="1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luthiers</a:t>
          </a:r>
          <a:endParaRPr lang="pt-BR" sz="1600" i="1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929217"/>
        <a:ext cx="5251700" cy="54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A537-8141-4672-BEDA-B33592DC501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720DB-F001-4A7F-B1AE-E369E3CC8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46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2CCC-5D24-4E92-9971-F8C25A2E1B96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B07C-BE04-4248-8A8A-28C3EED8320D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1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B0B6-AD82-428A-A44E-2585C366EC57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33E7-D5D0-47EE-8BD0-CBDCDBE3257B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DD10-B4B2-47EC-8A6F-30DDACEE23E9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0C5C-9395-4276-924B-D650BE76B8E5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1214-A5A6-4881-8D88-89FAAB5D92E9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AC49-3FBB-4FAF-A36E-07B16139F550}" type="datetime1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383-8B8F-47E8-9E36-7858680BCCC4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4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896-5AF7-4890-8956-8EC4D037AE3E}" type="datetime1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E0B7-BBE5-44B6-946D-B0DB6B80F951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45AC-A94A-48F6-9831-BAB660B3B758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E5019A89-EDC0-40E7-86FA-24AA4929E1C3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COMPONENTE | 8º ANO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3964DCA0-447E-44B4-B8C2-00243CF51B3E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3F7CD6-F5DE-15AB-C2A0-E9819BD0DF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12648" y="557783"/>
            <a:ext cx="4014770" cy="3130807"/>
          </a:xfrm>
        </p:spPr>
        <p:txBody>
          <a:bodyPr>
            <a:normAutofit/>
          </a:bodyPr>
          <a:lstStyle/>
          <a:p>
            <a:r>
              <a:rPr lang="pt-BR" sz="10000">
                <a:solidFill>
                  <a:schemeClr val="bg1"/>
                </a:solidFill>
              </a:rPr>
              <a:t>ARTE</a:t>
            </a:r>
            <a:endParaRPr lang="pt-BR" sz="100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F2016A-1D7E-7ACB-251A-54843AFB4C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612648" y="3902206"/>
            <a:ext cx="4014770" cy="2240529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pt-BR" u="sng" baseline="30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pt-BR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  <a:p>
            <a:r>
              <a:rPr lang="pt-BR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APOIO PARA AULAS E ESTUDOS</a:t>
            </a:r>
            <a:endParaRPr lang="pt-B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5C4646C8-3366-8D16-8216-71CD87F9F6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985" r="19735" b="-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6398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7786254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Artes visuais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Arte em movimento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4" y="1690406"/>
            <a:ext cx="5067425" cy="4391740"/>
          </a:xfrm>
        </p:spPr>
        <p:txBody>
          <a:bodyPr anchor="ctr">
            <a:normAutofit fontScale="92500" lnSpcReduction="20000"/>
          </a:bodyPr>
          <a:lstStyle/>
          <a:p>
            <a:pPr indent="457200" algn="just">
              <a:lnSpc>
                <a:spcPct val="130000"/>
              </a:lnSpc>
            </a:pPr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</a:rPr>
              <a:t>Em duas ou três dimensões, muitas foram as criações artísticas que simulavam o movimento. Diferentes artistas produziram trabalhos rompendo com a tradição de uma arte estática.</a:t>
            </a:r>
          </a:p>
          <a:p>
            <a:pPr indent="457200" algn="just">
              <a:lnSpc>
                <a:spcPct val="130000"/>
              </a:lnSpc>
            </a:pPr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</a:rPr>
              <a:t>O artista argentino </a:t>
            </a:r>
            <a:r>
              <a:rPr lang="pt-BR" sz="1900" dirty="0" err="1">
                <a:latin typeface="Roboto" panose="02000000000000000000" pitchFamily="2" charset="0"/>
                <a:ea typeface="Roboto" panose="02000000000000000000" pitchFamily="2" charset="0"/>
              </a:rPr>
              <a:t>Julio</a:t>
            </a:r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</a:rPr>
              <a:t> Le Parc (1928-) explorou materialidades brilhantes e efeitos de luzes em movimento para criar instalações artísticas. No Brasil, além de Abraham </a:t>
            </a:r>
            <a:r>
              <a:rPr lang="pt-BR" sz="1900" dirty="0" err="1">
                <a:latin typeface="Roboto" panose="02000000000000000000" pitchFamily="2" charset="0"/>
                <a:ea typeface="Roboto" panose="02000000000000000000" pitchFamily="2" charset="0"/>
              </a:rPr>
              <a:t>Palatnik</a:t>
            </a:r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</a:rPr>
              <a:t>, o artista ítalo-brasileiro Waldemar Cordeiro (1925-1973) e a paulista Mary Vieira (1927-2001) criaram objetos e esculturas com partes móveis.</a:t>
            </a:r>
          </a:p>
          <a:p>
            <a:pPr algn="l"/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7672067" y="5747194"/>
            <a:ext cx="4267200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</a:rPr>
              <a:t>Contínuo móvel: esfera vermelha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, de </a:t>
            </a:r>
            <a:r>
              <a:rPr lang="pt-BR" sz="1600" dirty="0" err="1">
                <a:latin typeface="Roboto" panose="02000000000000000000" pitchFamily="2" charset="0"/>
                <a:ea typeface="Roboto" panose="02000000000000000000" pitchFamily="2" charset="0"/>
              </a:rPr>
              <a:t>Julio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 Le Parc, obra exposta no Palais de </a:t>
            </a:r>
            <a:r>
              <a:rPr lang="pt-BR" sz="1600" dirty="0" err="1">
                <a:latin typeface="Roboto" panose="02000000000000000000" pitchFamily="2" charset="0"/>
                <a:ea typeface="Roboto" panose="02000000000000000000" pitchFamily="2" charset="0"/>
              </a:rPr>
              <a:t>Tokyo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, em Paris (França), de 2001 a 2013.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8179433" y="950936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PIERRE VERDY/AFP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B233B26-24FF-686E-2C34-026A43CA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992" y="1087084"/>
            <a:ext cx="5774008" cy="45942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12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90B12ED-CE2E-4E2C-5DB0-DE22295D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06" y="1338314"/>
            <a:ext cx="4575594" cy="3960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Arte participativa e socialmente engajada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Mergulhe nessa cor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4" y="1690406"/>
            <a:ext cx="6151416" cy="4391740"/>
          </a:xfrm>
        </p:spPr>
        <p:txBody>
          <a:bodyPr anchor="ctr">
            <a:noAutofit/>
          </a:bodyPr>
          <a:lstStyle/>
          <a:p>
            <a:pPr indent="457200" algn="just">
              <a:lnSpc>
                <a:spcPct val="130000"/>
              </a:lnSpc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 arte da instalação é uma linguagem criada para um espaço e conta com o uso de materialidades diversas. Trata-se de ambientes preparados para que o público possa participar dela, ou seja, completá-la. Em algumas propostas, a obra só existe com a participação do público, como essa em que as pessoas interagem com as luzes.</a:t>
            </a:r>
          </a:p>
          <a:p>
            <a:pPr indent="457200" algn="just">
              <a:lnSpc>
                <a:spcPct val="130000"/>
              </a:lnSpc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Esse tipo de linguagem da arte começou a ser explorado no início do século XX, mas foi na década de 1960 que as produções se intensificaram. Tais manifestações artísticas acontecem no mundo inteiro e exploram muitas materialidades, recursos e diferentes tecnologias.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7556921" y="5375037"/>
            <a:ext cx="4551951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visitantes que exploram as sensações provocadas pela instalação 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pool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da artista estadunidense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Jen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Lewin (1974-), no Festival de Luzes, em Jerusalém (Israel), 2014.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8198539" y="1572934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NIR ALON/ALAMY/FOTOARENA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</p:spTree>
    <p:extLst>
      <p:ext uri="{BB962C8B-B14F-4D97-AF65-F5344CB8AC3E}">
        <p14:creationId xmlns:p14="http://schemas.microsoft.com/office/powerpoint/2010/main" val="253166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Arte participativa e socialmente engajada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Movimentos entre luzes e cores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476" y="1806170"/>
            <a:ext cx="6428506" cy="2109508"/>
          </a:xfrm>
        </p:spPr>
        <p:txBody>
          <a:bodyPr anchor="ctr">
            <a:no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Em exposições de arte imersiva e instalações artísticas, em que o público interage, o corpo dos visitantes é protagonista e vive sensações visuais, táteis, sonoras e espaciais, entre outras. Neles, também é possível ver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ocupações artísticas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realizadas por artistas de outras linguagens, como da música, do teatro e da dança.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4868486" y="5565475"/>
            <a:ext cx="7002085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Cena de um bailarino da Cia. </a:t>
            </a:r>
            <a:r>
              <a:rPr lang="pt-BR" sz="1600" dirty="0" err="1">
                <a:latin typeface="Roboto" panose="02000000000000000000" pitchFamily="2" charset="0"/>
                <a:ea typeface="Roboto" panose="02000000000000000000" pitchFamily="2" charset="0"/>
              </a:rPr>
              <a:t>Druw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 em apresentação na abertura da exposição imersiva </a:t>
            </a:r>
            <a:r>
              <a:rPr lang="pt-BR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Beyond</a:t>
            </a:r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</a:rPr>
              <a:t> Van Gogh 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</a:rPr>
              <a:t>Além de Van Gogh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, em tradução livre), em São Paulo (SP).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107485" y="1806170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IGNACIO ARONOVICH/LOST AR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pic>
        <p:nvPicPr>
          <p:cNvPr id="7" name="Imagem 6" descr="Pintura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9A84B10-B7E6-900F-4B49-4485B319F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346"/>
            <a:ext cx="4636076" cy="45414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B470102-6DD2-A3EE-070D-DC946FF7BAB9}"/>
              </a:ext>
            </a:extLst>
          </p:cNvPr>
          <p:cNvSpPr txBox="1">
            <a:spLocks/>
          </p:cNvSpPr>
          <p:nvPr/>
        </p:nvSpPr>
        <p:spPr>
          <a:xfrm>
            <a:off x="5180737" y="3915678"/>
            <a:ext cx="6263984" cy="102875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Ocupações artísticas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referem-se a ações de artistas para ocupar um lugar e apresentar seus trabalhos. </a:t>
            </a:r>
          </a:p>
        </p:txBody>
      </p:sp>
    </p:spTree>
    <p:extLst>
      <p:ext uri="{BB962C8B-B14F-4D97-AF65-F5344CB8AC3E}">
        <p14:creationId xmlns:p14="http://schemas.microsoft.com/office/powerpoint/2010/main" val="160706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Artes integradas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Intervenções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360044"/>
            <a:ext cx="11000508" cy="1978205"/>
          </a:xfrm>
        </p:spPr>
        <p:txBody>
          <a:bodyPr anchor="ctr">
            <a:no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Luz, cor, som, textura, reflexo, movimento e muitos outros recursos podem ser explorados para criar sensações, provocar reações ou reflexões sobre a arte e a vida. A linguagem da instalação explora a criação de um lugar, um ambiente, aproximando arte e arquitetura.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706582" y="5136183"/>
            <a:ext cx="4478815" cy="13038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gabinete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(1999), de Lucia Koch (1966-). Chapas de acrílico em janelas e frestas da oficina de reparos do antigo cais do porto de Porto Alegre. Instalação  apresentada na II Bienal do Mercosul, em Porto Alegre (RS).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8179433" y="2841640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COLEÇÃO PARTICULAR/ELAINE TEDESCO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pic>
        <p:nvPicPr>
          <p:cNvPr id="9" name="Imagem 8" descr="Uma imagem contendo edifício, quarto, banco, frente&#10;&#10;Descrição gerada automaticamente">
            <a:extLst>
              <a:ext uri="{FF2B5EF4-FFF2-40B4-BE49-F238E27FC236}">
                <a16:creationId xmlns:a16="http://schemas.microsoft.com/office/drawing/2014/main" id="{AC8A931F-3A32-DA08-617E-25D4E041D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36" y="2983241"/>
            <a:ext cx="6881464" cy="35255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47F664-A368-ABD5-DBC3-969740063309}"/>
              </a:ext>
            </a:extLst>
          </p:cNvPr>
          <p:cNvSpPr txBox="1"/>
          <p:nvPr/>
        </p:nvSpPr>
        <p:spPr>
          <a:xfrm>
            <a:off x="706583" y="2635634"/>
            <a:ext cx="4221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 gaúcha Lucia Koch trabalhou com a luz natural do sol na obra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O gabinete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. O tempo e o espaço são tomados pela luz que passa pelas janelas revestidas com materialidade transparente e colorida. </a:t>
            </a:r>
          </a:p>
        </p:txBody>
      </p:sp>
    </p:spTree>
    <p:extLst>
      <p:ext uri="{BB962C8B-B14F-4D97-AF65-F5344CB8AC3E}">
        <p14:creationId xmlns:p14="http://schemas.microsoft.com/office/powerpoint/2010/main" val="421295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Artes integradas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Luz, cor e corpo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368584"/>
            <a:ext cx="4641272" cy="4692498"/>
          </a:xfrm>
        </p:spPr>
        <p:txBody>
          <a:bodyPr anchor="ctr">
            <a:no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 iluminação de um espetáculo é muito importante. O iluminador tanto cria o projeto de luzes e efeitos luminosos como opera os equipamentos no momento de uma apresentação teatral, de dança, de </a:t>
            </a:r>
            <a:r>
              <a:rPr lang="pt-BR" sz="1800" i="1" dirty="0">
                <a:latin typeface="Roboto" panose="02000000000000000000" pitchFamily="2" charset="0"/>
                <a:ea typeface="Roboto" panose="02000000000000000000" pitchFamily="2" charset="0"/>
              </a:rPr>
              <a:t>performance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ou de uma instalação artística. Na imagem reproduzida ao lado, pode-se observar uma cena produzida pela </a:t>
            </a:r>
            <a:r>
              <a:rPr lang="pt-BR" sz="1800" i="1" dirty="0">
                <a:latin typeface="Roboto" panose="02000000000000000000" pitchFamily="2" charset="0"/>
                <a:ea typeface="Roboto" panose="02000000000000000000" pitchFamily="2" charset="0"/>
              </a:rPr>
              <a:t>designer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digital e artista visual estadunidense Jennifer West (1966-), em que a artista dançarina Ruth Mills realiza </a:t>
            </a:r>
            <a:r>
              <a:rPr lang="pt-BR" sz="1800" i="1" dirty="0">
                <a:latin typeface="Roboto" panose="02000000000000000000" pitchFamily="2" charset="0"/>
                <a:ea typeface="Roboto" panose="02000000000000000000" pitchFamily="2" charset="0"/>
              </a:rPr>
              <a:t>performances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dançando enquanto o público é convidado a iluminar a cena com lanternas.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6359236" y="5613409"/>
            <a:ext cx="5605839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apresentação da dançarina escocesa Ruth Mills sob a iluminação de lanternas, produzida por Jennifer West, em Glasgow (Escócia), 2016.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8054742" y="1586743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JEFF J MITCHELL/GETTY IMAGES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pic>
        <p:nvPicPr>
          <p:cNvPr id="7" name="Imagem 6" descr="Uma imagem contendo homem, em pé, segurando, andando&#10;&#10;Descrição gerada automaticamente">
            <a:extLst>
              <a:ext uri="{FF2B5EF4-FFF2-40B4-BE49-F238E27FC236}">
                <a16:creationId xmlns:a16="http://schemas.microsoft.com/office/drawing/2014/main" id="{38504F2B-B2A7-3B7B-5A53-5C607117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67" y="1732278"/>
            <a:ext cx="6485333" cy="38811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5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14" descr="Uma imagem contendo grama, ao ar livre, parque, edifício&#10;&#10;Descrição gerada automaticamente">
            <a:extLst>
              <a:ext uri="{FF2B5EF4-FFF2-40B4-BE49-F238E27FC236}">
                <a16:creationId xmlns:a16="http://schemas.microsoft.com/office/drawing/2014/main" id="{91E7A104-B2A4-EC16-C4FA-4B37CCEE3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5"/>
            <a:ext cx="12191999" cy="6875855"/>
          </a:xfr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 rot="16200000">
            <a:off x="10113722" y="2153246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LOWEFOTO/ALAMY/FOTOARENA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F4B1124D-FDEA-4B45-54E8-E2FCF7A2B471}"/>
              </a:ext>
            </a:extLst>
          </p:cNvPr>
          <p:cNvSpPr txBox="1">
            <a:spLocks/>
          </p:cNvSpPr>
          <p:nvPr/>
        </p:nvSpPr>
        <p:spPr>
          <a:xfrm>
            <a:off x="-1" y="-1975"/>
            <a:ext cx="5292437" cy="132556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Aeolus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(2012), escultura sonora do artista britânico Luke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Jerram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(1974-), em Manchester (Inglaterra). Essa obra também é um instrumento musical gigante, um tipo de  arpa eólica com 310 tubos polidos. Seu nome vem  do guardião dos ventos na mitologia grega, Éolo.</a:t>
            </a:r>
          </a:p>
        </p:txBody>
      </p:sp>
    </p:spTree>
    <p:extLst>
      <p:ext uri="{BB962C8B-B14F-4D97-AF65-F5344CB8AC3E}">
        <p14:creationId xmlns:p14="http://schemas.microsoft.com/office/powerpoint/2010/main" val="278349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Como se toca um instrumento?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Invenção e som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228" y="1503150"/>
            <a:ext cx="5365172" cy="4692498"/>
          </a:xfrm>
        </p:spPr>
        <p:txBody>
          <a:bodyPr anchor="ctr">
            <a:no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Para o compositor estadunidense John Cage, o mundo é sonoro e todo artista precisa se alimentar desses sons para criar. Ele inventou sons usando diferentes materialidades, objetos do cotidiano, instrumentos musicais e programas de computador. Cage também inovou integrando dança e </a:t>
            </a:r>
            <a:r>
              <a:rPr lang="pt-BR" sz="1800" i="1" dirty="0">
                <a:latin typeface="Roboto" panose="02000000000000000000" pitchFamily="2" charset="0"/>
                <a:ea typeface="Roboto" panose="02000000000000000000" pitchFamily="2" charset="0"/>
              </a:rPr>
              <a:t>performances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à sua criação musical. Para esse artista, a música poderia ativar o corpo por meio de gestos e movimentos, e, assim, ganhar visualidade. Como os sons criados por Cage eram muito diferentes e não seguiam padrões tradicionais da música, os bailarinos, ao dançar, também criavam movimentos e coreografias, rompendo os padrões tradicionais da dança.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145471" y="5611428"/>
            <a:ext cx="5465620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apresentação do espetáculo de balé 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Variações V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com </a:t>
            </a:r>
            <a:r>
              <a:rPr lang="pt-BR" sz="1600" i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performance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musical de John Cage (1912-1992), em Hamburgo (Alemanha). Fotografia de 1966.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113243" y="1503150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GAMMA-RAPHO/GETTY IMAGES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pic>
        <p:nvPicPr>
          <p:cNvPr id="8" name="Imagem 7" descr="Foto em preto e branc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57AB0994-23D1-0ACA-B0FE-57E180C4A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072"/>
            <a:ext cx="5611091" cy="3957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4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Como se toca um instrumento?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 ciência dos instrumentos musicais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810114"/>
            <a:ext cx="6996544" cy="4032173"/>
          </a:xfrm>
        </p:spPr>
        <p:txBody>
          <a:bodyPr anchor="ctr">
            <a:no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Quem estuda a música em sua concepção sociocultural, analisando manifestações musicais e culturais de povos e comunidades, é chamado de </a:t>
            </a: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etnomusicólogo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. Para desenvolver suas pesquisas, esse profissional utiliza muitos aspectos da Etnografia, ramo da Antropologia que estuda as culturas humanas. </a:t>
            </a:r>
          </a:p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Formado em Música e com doutorado em Química, o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etnomusicólogo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austríaco Erich von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Hornbostel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(1877-1935) foi quem, em 1933, afirmou que qualquer objeto com o qual se produzisse um som intencionalmente poderia ser classificado como instrumento musical.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Hornbostel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e o alemão Curt Sachs (1881-1959) criaram a primeira classificação de instrumentos musicais do Ocidente.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pic>
        <p:nvPicPr>
          <p:cNvPr id="9" name="Imagem 8" descr="Foto em preto e branco de pessoa em cima de pedra&#10;&#10;Descrição gerada automaticamente com confiança média">
            <a:extLst>
              <a:ext uri="{FF2B5EF4-FFF2-40B4-BE49-F238E27FC236}">
                <a16:creationId xmlns:a16="http://schemas.microsoft.com/office/drawing/2014/main" id="{F2146514-2BAA-03E3-291F-FE2F8C578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00" y="1247696"/>
            <a:ext cx="2200826" cy="29344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DC10E59-BE03-2411-3ECD-82C610BA5830}"/>
              </a:ext>
            </a:extLst>
          </p:cNvPr>
          <p:cNvSpPr txBox="1"/>
          <p:nvPr/>
        </p:nvSpPr>
        <p:spPr>
          <a:xfrm>
            <a:off x="8116077" y="4182131"/>
            <a:ext cx="3369340" cy="17962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harpa, um dos mais antigos instrumentos, originou-se dos arcos de caça que faziam barulho ao roçar na corda. Nesta imagem de um baixo-relevo assírio do 1</a:t>
            </a:r>
            <a:r>
              <a:rPr lang="pt-BR" sz="1600" u="sng" baseline="300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milênio a.C., é possível observar harpas e instrumentos de percussão.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7E083C-0D08-F864-AFE3-68D3B44E768B}"/>
              </a:ext>
            </a:extLst>
          </p:cNvPr>
          <p:cNvSpPr txBox="1"/>
          <p:nvPr/>
        </p:nvSpPr>
        <p:spPr>
          <a:xfrm>
            <a:off x="7575084" y="1105100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ALBUM/FOTOARENA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3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Como se toca um instrumento?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 ciência dos instrumentos musicais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76CFC2A-0DFF-3EF2-AE28-9F2174C30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0234" y="1633914"/>
            <a:ext cx="6372166" cy="4761837"/>
          </a:xfr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546E5-14EF-E115-7D91-65D3494566F6}"/>
              </a:ext>
            </a:extLst>
          </p:cNvPr>
          <p:cNvSpPr txBox="1"/>
          <p:nvPr/>
        </p:nvSpPr>
        <p:spPr>
          <a:xfrm>
            <a:off x="706582" y="1967345"/>
            <a:ext cx="4017817" cy="9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No quadro ao lado, apresenta-se o que determina, em linhas gerais, a classificação de um instrumento.</a:t>
            </a:r>
          </a:p>
        </p:txBody>
      </p:sp>
    </p:spTree>
    <p:extLst>
      <p:ext uri="{BB962C8B-B14F-4D97-AF65-F5344CB8AC3E}">
        <p14:creationId xmlns:p14="http://schemas.microsoft.com/office/powerpoint/2010/main" val="317932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435CF647-C19A-00A0-7EED-753D7A041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8" y="1533948"/>
            <a:ext cx="8153400" cy="4610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Como se toca um instrumento?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 ciência dos instrumentos musicais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546E5-14EF-E115-7D91-65D3494566F6}"/>
              </a:ext>
            </a:extLst>
          </p:cNvPr>
          <p:cNvSpPr txBox="1"/>
          <p:nvPr/>
        </p:nvSpPr>
        <p:spPr>
          <a:xfrm>
            <a:off x="706581" y="1967345"/>
            <a:ext cx="3131127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Este esquema mostra como é a classificação de estudos dos instrumentos segundo outra ciência, a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Organologia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. Ela aborda os instrumentos musicais com base em sua materialidade, ou seja, a forma, a qualidade de som produzido, o timbre e o modo de execução, entre outras características.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31DE55-4BCF-FDE0-3518-0CFC45086CC7}"/>
              </a:ext>
            </a:extLst>
          </p:cNvPr>
          <p:cNvSpPr txBox="1"/>
          <p:nvPr/>
        </p:nvSpPr>
        <p:spPr>
          <a:xfrm rot="16200000">
            <a:off x="9533450" y="3934104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EDITORIA DE ARTE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9B53E0C-DD9F-1EEB-2BAF-66724659CFB6}"/>
              </a:ext>
            </a:extLst>
          </p:cNvPr>
          <p:cNvSpPr txBox="1"/>
          <p:nvPr/>
        </p:nvSpPr>
        <p:spPr>
          <a:xfrm>
            <a:off x="8180832" y="5392898"/>
            <a:ext cx="3369340" cy="6267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Fonte: Esquema</a:t>
            </a:r>
          </a:p>
          <a:p>
            <a:pPr algn="r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elaborado pelos autores.</a:t>
            </a:r>
            <a:endParaRPr lang="pt-BR" sz="1600" dirty="0">
              <a:solidFill>
                <a:srgbClr val="2F2F2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77D9E7C4-0EFA-6322-9C6F-3E59F8F5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</a:rPr>
              <a:pPr/>
              <a:t>2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BE7BDEE-9FE1-59D1-F4F3-0C130D0F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0" y="0"/>
            <a:ext cx="7339858" cy="1492132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E69500"/>
                </a:solidFill>
              </a:rPr>
              <a:t>UNIDADE 1</a:t>
            </a: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EBA8A9FC-BC54-2A9D-72A4-D35CD5547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753366"/>
              </p:ext>
            </p:extLst>
          </p:nvPr>
        </p:nvGraphicFramePr>
        <p:xfrm>
          <a:off x="765049" y="1593273"/>
          <a:ext cx="5095423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E7CB5087-050D-B15F-CBCA-503D23D27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499150"/>
              </p:ext>
            </p:extLst>
          </p:nvPr>
        </p:nvGraphicFramePr>
        <p:xfrm>
          <a:off x="6175251" y="1593273"/>
          <a:ext cx="5251700" cy="3477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591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Como se toca um instrumento?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 ciência dos instrumentos musicais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546E5-14EF-E115-7D91-65D3494566F6}"/>
              </a:ext>
            </a:extLst>
          </p:cNvPr>
          <p:cNvSpPr txBox="1"/>
          <p:nvPr/>
        </p:nvSpPr>
        <p:spPr>
          <a:xfrm>
            <a:off x="706584" y="1967345"/>
            <a:ext cx="3782290" cy="159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É muito interessante perceber que existem somente quatro grupos originais de instrumentos nessa ciência, como descrito no quadro ao lado.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2C0299A4-2F04-C8F5-85BB-792F125F1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9184" y="1520911"/>
            <a:ext cx="6603216" cy="4919243"/>
          </a:xfrm>
        </p:spPr>
      </p:pic>
    </p:spTree>
    <p:extLst>
      <p:ext uri="{BB962C8B-B14F-4D97-AF65-F5344CB8AC3E}">
        <p14:creationId xmlns:p14="http://schemas.microsoft.com/office/powerpoint/2010/main" val="414327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Homem sentado em cadeira&#10;&#10;Descrição gerada automaticamente com confiança baixa">
            <a:extLst>
              <a:ext uri="{FF2B5EF4-FFF2-40B4-BE49-F238E27FC236}">
                <a16:creationId xmlns:a16="http://schemas.microsoft.com/office/drawing/2014/main" id="{6244B8C0-5AF7-696B-3E5E-947B8E140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0" y="3200400"/>
            <a:ext cx="5474399" cy="33487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Como se toca um instrumento?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Uakti – a lenda e o grupo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21" y="1694372"/>
            <a:ext cx="10845179" cy="1680053"/>
          </a:xfrm>
        </p:spPr>
        <p:txBody>
          <a:bodyPr anchor="ctr">
            <a:no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O povo tukano conta que existiu um ser (conhecido como Uakti) com o corpo cheio de furos, por onde o vento passava e ressoava um som. Ao morrer, Uakti foi sepultado em um local onde nasceram muitas palmeiras. Desde então, é dessas palmeiras que a comunidade tukano faz seus instrumentos de sopro.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6402436" y="5559274"/>
            <a:ext cx="5465620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do grupo 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Uakti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em apresentação, com Artur Andrés Ribeiro de frente e Paulo Sérgio Santos de costas, em Belo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Horizonte (MG). Fotografia de 2013.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 rot="16200000">
            <a:off x="330176" y="3805407"/>
            <a:ext cx="875925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BRUNO LEÃO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9E0E974-0C3D-244F-E7EE-681E49E3B596}"/>
              </a:ext>
            </a:extLst>
          </p:cNvPr>
          <p:cNvSpPr txBox="1"/>
          <p:nvPr/>
        </p:nvSpPr>
        <p:spPr>
          <a:xfrm>
            <a:off x="6580909" y="3165198"/>
            <a:ext cx="5001491" cy="159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Hoje, os músicos exploram instrumentos existentes e criam outros. O grupo mineiro Uakti (1978-2015), que assumiu o nome da lenda, era composto de criadores na arte de fazer música e instrumentos.</a:t>
            </a:r>
          </a:p>
        </p:txBody>
      </p:sp>
    </p:spTree>
    <p:extLst>
      <p:ext uri="{BB962C8B-B14F-4D97-AF65-F5344CB8AC3E}">
        <p14:creationId xmlns:p14="http://schemas.microsoft.com/office/powerpoint/2010/main" val="62085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Música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Famílias musicais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13" y="1745036"/>
            <a:ext cx="10845179" cy="1589290"/>
          </a:xfrm>
        </p:spPr>
        <p:txBody>
          <a:bodyPr anchor="ctr">
            <a:no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Os instrumentos musicais são classificados em aerofones, cordofones, idiofones e membranofones, mas há ainda outras categorias. Em relação aos utilizados nas orquestras clássica, romântica e moderna – nas quais despontaram compositores </a:t>
            </a:r>
            <a:r>
              <a:rPr lang="de-DE" sz="1800" dirty="0">
                <a:latin typeface="Roboto" panose="02000000000000000000" pitchFamily="2" charset="0"/>
                <a:ea typeface="Roboto" panose="02000000000000000000" pitchFamily="2" charset="0"/>
              </a:rPr>
              <a:t>como Bach, Haydn, Mozart, Beethoven, Schubert, Brahms, Wagner e Mahler –, são classificadas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e denominadas as seguintes famílias ou naipes de instrumentos: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cordas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madeiras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metais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e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percussão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pic>
        <p:nvPicPr>
          <p:cNvPr id="7" name="Imagem 6" descr="Mesa com percussão&#10;&#10;Descrição gerada automaticamente com confiança baixa">
            <a:extLst>
              <a:ext uri="{FF2B5EF4-FFF2-40B4-BE49-F238E27FC236}">
                <a16:creationId xmlns:a16="http://schemas.microsoft.com/office/drawing/2014/main" id="{7811ACF0-7593-7817-5AEE-0DB14572E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8" y="3652154"/>
            <a:ext cx="3648805" cy="18140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3E9016E-4D7B-9A87-B7DB-88DF6E045FC9}"/>
              </a:ext>
            </a:extLst>
          </p:cNvPr>
          <p:cNvSpPr txBox="1"/>
          <p:nvPr/>
        </p:nvSpPr>
        <p:spPr>
          <a:xfrm>
            <a:off x="886227" y="5508418"/>
            <a:ext cx="3849903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Tímpanos. Medidas aproximadas: 90 cm (altura) × de 50 cm a 100 cm (diâmetro).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DBD00D-2011-1F86-9773-C1E95E0D80DF}"/>
              </a:ext>
            </a:extLst>
          </p:cNvPr>
          <p:cNvSpPr txBox="1"/>
          <p:nvPr/>
        </p:nvSpPr>
        <p:spPr>
          <a:xfrm rot="16200000">
            <a:off x="-1169933" y="3144290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FURTSEFF/SHUTTERSTOCK.COM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C65759C-DDAC-ECCC-EE27-3AA4F8DF3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04" y="3105740"/>
            <a:ext cx="1648690" cy="17262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647978-E377-7178-5C23-FB3FA3EC6F23}"/>
              </a:ext>
            </a:extLst>
          </p:cNvPr>
          <p:cNvSpPr txBox="1"/>
          <p:nvPr/>
        </p:nvSpPr>
        <p:spPr>
          <a:xfrm rot="16200000">
            <a:off x="3678287" y="2586133"/>
            <a:ext cx="3910333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SLAVKO SEREDA/</a:t>
            </a:r>
          </a:p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SHUTTERSTOCK.COM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2C98E1-4578-A4CD-EEC2-AF2399609EF9}"/>
              </a:ext>
            </a:extLst>
          </p:cNvPr>
          <p:cNvSpPr txBox="1"/>
          <p:nvPr/>
        </p:nvSpPr>
        <p:spPr>
          <a:xfrm>
            <a:off x="5166095" y="4863242"/>
            <a:ext cx="3364994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t-BR" dirty="0"/>
              <a:t>Castanholas. Medidas aproximadas:</a:t>
            </a:r>
          </a:p>
          <a:p>
            <a:r>
              <a:rPr lang="pt-BR" dirty="0"/>
              <a:t>10 cm (altura) × 8 cm (largura).</a:t>
            </a:r>
          </a:p>
        </p:txBody>
      </p:sp>
      <p:pic>
        <p:nvPicPr>
          <p:cNvPr id="16" name="Imagem 15" descr="Uma imagem contendo mesa, marrom, pequeno, velho&#10;&#10;Descrição gerada automaticamente">
            <a:extLst>
              <a:ext uri="{FF2B5EF4-FFF2-40B4-BE49-F238E27FC236}">
                <a16:creationId xmlns:a16="http://schemas.microsoft.com/office/drawing/2014/main" id="{C78F0D71-CD14-44F7-6C3A-5E13203B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04" y="3478304"/>
            <a:ext cx="1951992" cy="204571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FEFC15-498B-AFD8-6BF7-8B2CB96D3438}"/>
              </a:ext>
            </a:extLst>
          </p:cNvPr>
          <p:cNvSpPr txBox="1"/>
          <p:nvPr/>
        </p:nvSpPr>
        <p:spPr>
          <a:xfrm>
            <a:off x="8531089" y="5683209"/>
            <a:ext cx="2895599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t-BR" dirty="0"/>
              <a:t>Caxixis. Medidas aproximadas: 15 cm (altura) × 8 cm.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0ACCF20-7338-52A9-A0BE-958EA4834FCB}"/>
              </a:ext>
            </a:extLst>
          </p:cNvPr>
          <p:cNvSpPr txBox="1"/>
          <p:nvPr/>
        </p:nvSpPr>
        <p:spPr>
          <a:xfrm rot="16200000">
            <a:off x="7067442" y="3513869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TURTIX/SHUTTERSTOCK.COM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27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Música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Famílias musicais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B705FD9-DA55-6D54-8CA1-70C58403A1E0}"/>
              </a:ext>
            </a:extLst>
          </p:cNvPr>
          <p:cNvSpPr txBox="1">
            <a:spLocks/>
          </p:cNvSpPr>
          <p:nvPr/>
        </p:nvSpPr>
        <p:spPr>
          <a:xfrm>
            <a:off x="817418" y="1790774"/>
            <a:ext cx="10764982" cy="113942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pt-BR" sz="7200" b="1" dirty="0">
                <a:latin typeface="Roboto" panose="02000000000000000000" pitchFamily="2" charset="0"/>
                <a:ea typeface="Roboto" panose="02000000000000000000" pitchFamily="2" charset="0"/>
              </a:rPr>
              <a:t>Cordas</a:t>
            </a:r>
            <a:r>
              <a:rPr lang="pt-BR" sz="7200" dirty="0">
                <a:latin typeface="Roboto" panose="02000000000000000000" pitchFamily="2" charset="0"/>
                <a:ea typeface="Roboto" panose="02000000000000000000" pitchFamily="2" charset="0"/>
              </a:rPr>
              <a:t> – Nesta família, estão os instrumentos cujo som é produzido pela fricção das cordas, prioritariamente pela ação do arco, feito sobretudo de madeira de pau-brasil e crina de cavalo, como violinos, violão e piano. 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F6616AB-9E7D-61A0-7E54-6E3F4FDBBF2D}"/>
              </a:ext>
            </a:extLst>
          </p:cNvPr>
          <p:cNvSpPr txBox="1">
            <a:spLocks/>
          </p:cNvSpPr>
          <p:nvPr/>
        </p:nvSpPr>
        <p:spPr>
          <a:xfrm>
            <a:off x="817418" y="3178754"/>
            <a:ext cx="10764982" cy="87633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Madeiras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– Essa família é formada por instrumentos de sopro feitos de madeira, como flautas, oboés e apitos.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4EA6B7-4A4F-1176-FFC3-3E0A2C1238AA}"/>
              </a:ext>
            </a:extLst>
          </p:cNvPr>
          <p:cNvSpPr txBox="1">
            <a:spLocks/>
          </p:cNvSpPr>
          <p:nvPr/>
        </p:nvSpPr>
        <p:spPr>
          <a:xfrm>
            <a:off x="817418" y="4303641"/>
            <a:ext cx="10764982" cy="87633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Metais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– Fazem parte dessa família todos os instrumentos de sopro feitos, sobretudo, de metal, menos aqueles cuja embocadura contém algum elemento de madeira, como o trompete e a tuba.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5A21CB7-F248-757B-62CE-000018318E9F}"/>
              </a:ext>
            </a:extLst>
          </p:cNvPr>
          <p:cNvSpPr txBox="1">
            <a:spLocks/>
          </p:cNvSpPr>
          <p:nvPr/>
        </p:nvSpPr>
        <p:spPr>
          <a:xfrm>
            <a:off x="817417" y="5442774"/>
            <a:ext cx="10764983" cy="73635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Percussão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– É o naipe mais variado da orquestra, constituído por instrumentos de altura definida, como o xilofone, e pelos instrumentos de altura definida, como o triângulo.</a:t>
            </a:r>
          </a:p>
        </p:txBody>
      </p:sp>
    </p:spTree>
    <p:extLst>
      <p:ext uri="{BB962C8B-B14F-4D97-AF65-F5344CB8AC3E}">
        <p14:creationId xmlns:p14="http://schemas.microsoft.com/office/powerpoint/2010/main" val="233392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ço Reservado para Conteúdo 17" descr="Diagrama&#10;&#10;Descrição gerada automaticamente">
            <a:extLst>
              <a:ext uri="{FF2B5EF4-FFF2-40B4-BE49-F238E27FC236}">
                <a16:creationId xmlns:a16="http://schemas.microsoft.com/office/drawing/2014/main" id="{4C15F70B-19CF-B7D7-220A-29CDA41E1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7" y="1171968"/>
            <a:ext cx="7758545" cy="4514063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Música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Famílias musicais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782985" y="1762490"/>
            <a:ext cx="5953755" cy="45046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Ilustração de instrumentos de uma orquestra atual de tamanho médio. Cada letra representa um instrumento, sendo: </a:t>
            </a:r>
          </a:p>
          <a:p>
            <a:pPr marL="342900" indent="-342900">
              <a:buAutoNum type="alphaUcParenBoth"/>
            </a:pP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24 violinos,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(B) 8 violas,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(C) 8 violoncelos,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(D) 4 contrabaixos,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(E) 3 flautas transversais,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(F) 3 oboés,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(G) 3 clarinetes,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(H) 3 fagotes,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(I) 4 trompas,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(J) 4 trompetes,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(K) 4 trombones,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(L) 2 tubas,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(M) 1 piano,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(N) 1 harpa, e </a:t>
            </a:r>
          </a:p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(O) vários instrumentos de percussão (caixas, repinique, xilofone, carrilhão,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cajón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atabaques, gongo, pratos e triângulo).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3D6D17-3C91-5E21-0555-503A77FE613B}"/>
              </a:ext>
            </a:extLst>
          </p:cNvPr>
          <p:cNvSpPr txBox="1"/>
          <p:nvPr/>
        </p:nvSpPr>
        <p:spPr>
          <a:xfrm rot="16200000">
            <a:off x="10890463" y="4108662"/>
            <a:ext cx="126076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LEONARDO CONCEIÇÃO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31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Como se faz um instrumento?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Som, natureza e cultura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570036"/>
            <a:ext cx="10875817" cy="1858964"/>
          </a:xfrm>
        </p:spPr>
        <p:txBody>
          <a:bodyPr anchor="ctr">
            <a:no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Os construtores e os inventores de instrumentos musicais são chamados </a:t>
            </a:r>
            <a:r>
              <a:rPr lang="pt-BR" sz="1800" i="1" dirty="0">
                <a:latin typeface="Roboto" panose="02000000000000000000" pitchFamily="2" charset="0"/>
                <a:ea typeface="Roboto" panose="02000000000000000000" pitchFamily="2" charset="0"/>
              </a:rPr>
              <a:t>luthiers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. Originalmente, a palavra </a:t>
            </a:r>
            <a:r>
              <a:rPr lang="pt-BR" sz="1800" i="1" dirty="0">
                <a:latin typeface="Roboto" panose="02000000000000000000" pitchFamily="2" charset="0"/>
                <a:ea typeface="Roboto" panose="02000000000000000000" pitchFamily="2" charset="0"/>
              </a:rPr>
              <a:t>luthier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era utilizada apenas em referência a quem construía e consertava alaúdes (</a:t>
            </a:r>
            <a:r>
              <a:rPr lang="pt-BR" sz="1800" i="1" dirty="0" err="1">
                <a:latin typeface="Roboto" panose="02000000000000000000" pitchFamily="2" charset="0"/>
                <a:ea typeface="Roboto" panose="02000000000000000000" pitchFamily="2" charset="0"/>
              </a:rPr>
              <a:t>luth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em francês). Mais tarde, o termo foi empregado para quem lidava com instrumentos de corda em geral, </a:t>
            </a:r>
            <a:r>
              <a:rPr lang="it-IT" sz="1800" dirty="0">
                <a:latin typeface="Roboto" panose="02000000000000000000" pitchFamily="2" charset="0"/>
                <a:ea typeface="Roboto" panose="02000000000000000000" pitchFamily="2" charset="0"/>
              </a:rPr>
              <a:t>como Antonio Stradivari (1644?-1737) e sua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família, que foram mestres na fabricação de violinos.</a:t>
            </a:r>
          </a:p>
          <a:p>
            <a:pPr algn="l"/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2068765" y="5463535"/>
            <a:ext cx="4567562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Gravura romântica retratando o luthier italiano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Antonio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Stradivari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cujo nome deu origem aos violinos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Stradivarius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 os mais valiosos do mundo.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8179433" y="2983447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COLEÇÃO PARTICULAR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pic>
        <p:nvPicPr>
          <p:cNvPr id="8" name="Imagem 7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BEDCCC37-1244-F331-8822-ACD5CCE6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7" y="3124933"/>
            <a:ext cx="5098473" cy="338382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64B2AA9-4A7D-9698-020B-B5B5381FA91B}"/>
              </a:ext>
            </a:extLst>
          </p:cNvPr>
          <p:cNvSpPr txBox="1"/>
          <p:nvPr/>
        </p:nvSpPr>
        <p:spPr>
          <a:xfrm>
            <a:off x="778807" y="3025027"/>
            <a:ext cx="5746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No Brasil, o paraense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Aurimar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Monteiro de Araújo (1937-2015), o Mestre Ari, foi um dos mais importantes artesãos da construção de instrumentos populares, nesse caso, a rabeca, típica das festas populares brasileiras. Hoje em dia, quem constrói, conserta e inventa todo tipo de instrumento é considerado </a:t>
            </a:r>
            <a:r>
              <a:rPr lang="pt-BR" sz="1800" i="1" dirty="0">
                <a:latin typeface="Roboto" panose="02000000000000000000" pitchFamily="2" charset="0"/>
                <a:ea typeface="Roboto" panose="02000000000000000000" pitchFamily="2" charset="0"/>
              </a:rPr>
              <a:t>luthier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41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ulher deitada no chão com folhas secas&#10;&#10;Descrição gerada automaticamente com confiança média">
            <a:extLst>
              <a:ext uri="{FF2B5EF4-FFF2-40B4-BE49-F238E27FC236}">
                <a16:creationId xmlns:a16="http://schemas.microsoft.com/office/drawing/2014/main" id="{C5F22FBE-3001-9717-08EE-D1044E435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74" y="137011"/>
            <a:ext cx="6580226" cy="6371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10099962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Como se faz um instrumento?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Som, natureza e cultura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6" y="911695"/>
            <a:ext cx="6774439" cy="3560599"/>
          </a:xfrm>
        </p:spPr>
        <p:txBody>
          <a:bodyPr anchor="ctr">
            <a:noAutofit/>
          </a:bodyPr>
          <a:lstStyle/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As sonoridades da natureza desdobram-se pelas hábeis mãos indígenas em chocalhos feitos de cabaça e sementes, em paus de chuva e flautas de bambu, no </a:t>
            </a: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iridinam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construído com fibras de plantas e gravetos. Instrumentos de sopro, percussão e cordas divulgam e mantêm viva a música dos indígenas brasileiros. Cada aldeia ou comunidade sabe fazer seus instrumentos e entoar seus cânticos.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1676400" y="5570299"/>
            <a:ext cx="4419600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Ilustração de uma indígena tocando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iridinam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As medidas aproximadas desse instrumento são: 35 cm (comprimento) × 20 cm (altura).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 rot="16200000">
            <a:off x="6240587" y="6213346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CARLOS CAMINHA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027F1878-29A4-E23B-D40E-4EA4FB09727F}"/>
              </a:ext>
            </a:extLst>
          </p:cNvPr>
          <p:cNvSpPr txBox="1">
            <a:spLocks/>
          </p:cNvSpPr>
          <p:nvPr/>
        </p:nvSpPr>
        <p:spPr>
          <a:xfrm>
            <a:off x="795344" y="4166005"/>
            <a:ext cx="6524917" cy="124823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20000"/>
              </a:lnSpc>
            </a:pP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Iridinam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é um instrumento musical de corda com dois pequenos arcos, criado e tocado pelas mulheres do povo indígena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ikolen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ou gavião, de Rondônia, no norte do Brasil</a:t>
            </a:r>
          </a:p>
        </p:txBody>
      </p:sp>
    </p:spTree>
    <p:extLst>
      <p:ext uri="{BB962C8B-B14F-4D97-AF65-F5344CB8AC3E}">
        <p14:creationId xmlns:p14="http://schemas.microsoft.com/office/powerpoint/2010/main" val="361127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atletismo&#10;&#10;Descrição gerada automaticamente">
            <a:extLst>
              <a:ext uri="{FF2B5EF4-FFF2-40B4-BE49-F238E27FC236}">
                <a16:creationId xmlns:a16="http://schemas.microsoft.com/office/drawing/2014/main" id="{D541174B-18BC-1B36-6B75-D3235A6A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911" y="3749191"/>
            <a:ext cx="2639770" cy="1982111"/>
          </a:xfrm>
          <a:prstGeom prst="rect">
            <a:avLst/>
          </a:prstGeom>
        </p:spPr>
      </p:pic>
      <p:pic>
        <p:nvPicPr>
          <p:cNvPr id="8" name="Imagem 7" descr="Uma imagem contendo par, de madeira, beisebol, morcego&#10;&#10;Descrição gerada automaticamente">
            <a:extLst>
              <a:ext uri="{FF2B5EF4-FFF2-40B4-BE49-F238E27FC236}">
                <a16:creationId xmlns:a16="http://schemas.microsoft.com/office/drawing/2014/main" id="{E0B5B891-4926-885A-BDDA-DDBB8B15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25" y="0"/>
            <a:ext cx="3085004" cy="23430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30" y="378556"/>
            <a:ext cx="3925315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Música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Os primeiros </a:t>
            </a:r>
            <a:r>
              <a:rPr lang="pt-BR" sz="2400" i="1" dirty="0">
                <a:solidFill>
                  <a:schemeClr val="accent4"/>
                </a:solidFill>
              </a:rPr>
              <a:t>luthiers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6" y="1626796"/>
            <a:ext cx="7323685" cy="5016734"/>
          </a:xfrm>
        </p:spPr>
        <p:txBody>
          <a:bodyPr anchor="ctr">
            <a:noAutofit/>
          </a:bodyPr>
          <a:lstStyle/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Sabe-se que os povos muito antigos também utilizavam a música em rituais sagrados diante dos fenômenos da natureza.</a:t>
            </a:r>
          </a:p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Entre os instrumentos musicais mais antigos do mundo de que temos notícia hoje, encontra-se a flauta de osso de abutre.</a:t>
            </a:r>
          </a:p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Alguns tipos de flauta também foram forjados pelo barro e pelo fogo e datam de mais de 12 mil anos a.C. Conhecidas como ocarinas, são instrumentos de sopro muito antigos feitos de cerâmica. Registradas em diversas culturas, continuam sendo produzidas na contemporaneidade.</a:t>
            </a:r>
          </a:p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Vários povos do mundo confeccionam diferentes tipos de ocarinas, feitas de porcelana, terracota, madeira ou pedra. Alguns povos indígenas também confeccionam ocarinas de diversos formatos e tamanhos.</a:t>
            </a:r>
          </a:p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8885325" y="2442944"/>
            <a:ext cx="3032409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Flauta de osso de abutre descoberta em 2009 em uma caverna da Alemanha, entalhada há mais de 35 mil anos.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422E4E-7EEB-A675-81EC-00A7B4DF22FA}"/>
              </a:ext>
            </a:extLst>
          </p:cNvPr>
          <p:cNvSpPr txBox="1"/>
          <p:nvPr/>
        </p:nvSpPr>
        <p:spPr>
          <a:xfrm rot="16200000">
            <a:off x="10777615" y="1246656"/>
            <a:ext cx="253124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de-DE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SASCHA SCHUERMANN/DDP IMAGES/AFP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301C70-5E7A-83DD-4360-6952E3B6BF8C}"/>
              </a:ext>
            </a:extLst>
          </p:cNvPr>
          <p:cNvSpPr txBox="1"/>
          <p:nvPr/>
        </p:nvSpPr>
        <p:spPr>
          <a:xfrm>
            <a:off x="8485083" y="5714345"/>
            <a:ext cx="3373486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Ocarina indígena. Medidas aproximadas: 10 cm (comprimento) × 6 cm (largura) × 3 cm (espessura).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461EFAD-FD74-D7A8-0665-CD508AFA8DEC}"/>
              </a:ext>
            </a:extLst>
          </p:cNvPr>
          <p:cNvSpPr txBox="1"/>
          <p:nvPr/>
        </p:nvSpPr>
        <p:spPr>
          <a:xfrm rot="16200000">
            <a:off x="10792127" y="5181577"/>
            <a:ext cx="253124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THIRTEEN/SHUTTERSTOCK.COM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23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tletismo, relógio, mesa, em pé&#10;&#10;Descrição gerada automaticamente">
            <a:extLst>
              <a:ext uri="{FF2B5EF4-FFF2-40B4-BE49-F238E27FC236}">
                <a16:creationId xmlns:a16="http://schemas.microsoft.com/office/drawing/2014/main" id="{541A4581-DB7F-6584-7A47-5D4A6A14D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87165" cy="650875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285" y="259635"/>
            <a:ext cx="3925315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Música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Os primeiros </a:t>
            </a:r>
            <a:r>
              <a:rPr lang="pt-BR" sz="2400" i="1" dirty="0">
                <a:solidFill>
                  <a:schemeClr val="accent4"/>
                </a:solidFill>
              </a:rPr>
              <a:t>luthiers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241" y="1582889"/>
            <a:ext cx="4831314" cy="3542650"/>
          </a:xfrm>
        </p:spPr>
        <p:txBody>
          <a:bodyPr anchor="ctr">
            <a:noAutofit/>
          </a:bodyPr>
          <a:lstStyle/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Uma instalação sonora pode produzir sons de objetos do cotidiano, como fez John Cage, ou criar instrumentos novos, como fizeram os músicos do Uakti.</a:t>
            </a:r>
          </a:p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Geralmente, no processo de criação de uma instalação, o artista costuma elaborar as ideias e intenções de sua obra e, depois, procura os recursos técnicos necessários para concretizá-la.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301C70-5E7A-83DD-4360-6952E3B6BF8C}"/>
              </a:ext>
            </a:extLst>
          </p:cNvPr>
          <p:cNvSpPr txBox="1"/>
          <p:nvPr/>
        </p:nvSpPr>
        <p:spPr>
          <a:xfrm>
            <a:off x="5805179" y="5388775"/>
            <a:ext cx="3373486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 algn="r"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pt-BR" dirty="0"/>
              <a:t>Instrumentos criados pelo Grupo Experimental de Música (GEM), feitos com materialidades alternativas. Fotografia de 2013.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461EFAD-FD74-D7A8-0665-CD508AFA8DEC}"/>
              </a:ext>
            </a:extLst>
          </p:cNvPr>
          <p:cNvSpPr txBox="1"/>
          <p:nvPr/>
        </p:nvSpPr>
        <p:spPr>
          <a:xfrm rot="16200000">
            <a:off x="4229629" y="1332896"/>
            <a:ext cx="253124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JEFFERSON FERNANDES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9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936C62C-9431-223D-E088-52B1B267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9368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422E4E-7EEB-A675-81EC-00A7B4DF22FA}"/>
              </a:ext>
            </a:extLst>
          </p:cNvPr>
          <p:cNvSpPr txBox="1"/>
          <p:nvPr/>
        </p:nvSpPr>
        <p:spPr>
          <a:xfrm rot="16200000">
            <a:off x="10614126" y="1479925"/>
            <a:ext cx="2825301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8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GUY BELL/SHUTTERSTOCK/© OLAFUR ELIASSON, TATE</a:t>
            </a:r>
            <a:endParaRPr lang="pt-BR" sz="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F1B6055-9055-EA78-B3AB-59113D82F464}"/>
              </a:ext>
            </a:extLst>
          </p:cNvPr>
          <p:cNvSpPr txBox="1">
            <a:spLocks/>
          </p:cNvSpPr>
          <p:nvPr/>
        </p:nvSpPr>
        <p:spPr>
          <a:xfrm>
            <a:off x="0" y="5497002"/>
            <a:ext cx="3422073" cy="84549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</a:pP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O projeto tempo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(2003), de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Olafur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Eliasson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(1967-), no Tate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Modern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em Londres (Inglaterra).</a:t>
            </a:r>
          </a:p>
        </p:txBody>
      </p:sp>
    </p:spTree>
    <p:extLst>
      <p:ext uri="{BB962C8B-B14F-4D97-AF65-F5344CB8AC3E}">
        <p14:creationId xmlns:p14="http://schemas.microsoft.com/office/powerpoint/2010/main" val="268828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homem, jovem, em pé&#10;&#10;Descrição gerada automaticamente">
            <a:extLst>
              <a:ext uri="{FF2B5EF4-FFF2-40B4-BE49-F238E27FC236}">
                <a16:creationId xmlns:a16="http://schemas.microsoft.com/office/drawing/2014/main" id="{CF60AE33-7E43-2737-1C08-7CC491F94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-48222"/>
            <a:ext cx="3796145" cy="6556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7786254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Criações iluminadas e luminosas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Luz, arte e criação!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82" y="1690405"/>
            <a:ext cx="5697136" cy="1814870"/>
          </a:xfrm>
        </p:spPr>
        <p:txBody>
          <a:bodyPr anchor="ctr">
            <a:normAutofit/>
          </a:bodyPr>
          <a:lstStyle/>
          <a:p>
            <a:pPr indent="457200"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No universo das artes, a luz aparece nas mais diferentes formas. Pintores, escultores, coreógrafos e </a:t>
            </a:r>
            <a:r>
              <a:rPr lang="pt-BR" sz="1800" b="1" i="1" dirty="0">
                <a:latin typeface="Roboto" panose="02000000000000000000" pitchFamily="2" charset="0"/>
                <a:ea typeface="Roboto" panose="02000000000000000000" pitchFamily="2" charset="0"/>
              </a:rPr>
              <a:t>designers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digitais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podem observar luzes e cores e recriar sensações luminosas.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3442370" y="5685366"/>
            <a:ext cx="4696691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Estrelinhas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(2010), de Shintaro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Ohata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(1975-).</a:t>
            </a:r>
          </a:p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Pintura sobre tela e escultura de poliestireno.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 rot="16200000">
            <a:off x="6330158" y="1952250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SHINTARO OHATA SPARKLERS. 2010. COURTESY OF THE ARTIST AND YUKARI ART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9F00B47-7471-4424-F214-40DCEB48B982}"/>
              </a:ext>
            </a:extLst>
          </p:cNvPr>
          <p:cNvSpPr txBox="1">
            <a:spLocks/>
          </p:cNvSpPr>
          <p:nvPr/>
        </p:nvSpPr>
        <p:spPr>
          <a:xfrm>
            <a:off x="759082" y="3524652"/>
            <a:ext cx="5697136" cy="181487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20000"/>
              </a:lnSpc>
            </a:pPr>
            <a:r>
              <a:rPr lang="pt-BR" sz="1800" b="1" i="1" dirty="0">
                <a:latin typeface="Roboto" panose="02000000000000000000" pitchFamily="2" charset="0"/>
                <a:ea typeface="Roboto" panose="02000000000000000000" pitchFamily="2" charset="0"/>
              </a:rPr>
              <a:t>Designers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digitais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atuam na busca de soluções para projetar elementos (como textos, imagens, sons e suas combinações) em dispositivos digitais, a exemplo de celulares, computadores, projetores multimídia,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7061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7786254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Criações iluminadas e luminosas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Arte e ciência: cor, luz e movimento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8" y="1373901"/>
            <a:ext cx="5735782" cy="4299529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20000"/>
              </a:lnSpc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As velas já eram produzidas desde a Antiguidade. A partir do século XVI, a luz das velas se popularizou e mudou a forma como as pessoas encaravam a escuridão. Pinturas, espetáculos de teatro, de música e de dança ganharam novas nuances, iluminados à luz de velas. No período da arte barroca, artistas da pintura conseguiram registrar essas cores, que podem ser apreciadas até hoje. O francês Georges de La Tour, por exemplo, aproveitou a iluminação de ambientes com a luz de velas para pintar, captando essa luz e suas cores misteriosas em contrastes dramáticos.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5286764" y="5773876"/>
            <a:ext cx="4847836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Educação da virgem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(c. 1645), de Georges de La Tour (1593-1652). Óleo sobre tela, 84 cm × 100 cm.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104040" y="1660122"/>
            <a:ext cx="2207029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en-US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FRANCIS G. MAYER/CORBIS/GETTY IMAGES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pic>
        <p:nvPicPr>
          <p:cNvPr id="7" name="Imagem 6" descr="Homem de terno e gravata sentado em uma cadeira&#10;&#10;Descrição gerada automaticamente com confiança média">
            <a:extLst>
              <a:ext uri="{FF2B5EF4-FFF2-40B4-BE49-F238E27FC236}">
                <a16:creationId xmlns:a16="http://schemas.microsoft.com/office/drawing/2014/main" id="{DE68D479-384F-A3B4-186C-BB73269AF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544"/>
            <a:ext cx="4847837" cy="470221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90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7786254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Criações iluminadas e luminosas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Arte e ciência: cor, luz e movimento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85" y="1520911"/>
            <a:ext cx="5073615" cy="3991118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40000"/>
              </a:lnSpc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O artista holandês Vincent van Gogh, em sua criação e poética pessoal, observou intensamente a vida em vários momentos do dia e da noite. Em especial, registrou cenas noturnas e interpretou, por meio de cores, o brilho de corpos celestes. Ele produziu pinturas repletas de tonalidades azuis, amarelas, alaranjadas e violetas, formando uma sinfonia cromática, ou seja, uma composição com muitas cores e tonalidades diferentes.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6096000" y="5907937"/>
            <a:ext cx="5223164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Noite estrelada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(1889), de Vincent van Gogh (1853-1890). Óleo sobre tela, 73,7 cm × 92,1 cm.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105150" y="1639993"/>
            <a:ext cx="284091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MUSEU DE ARTE MODERNA DE NOVA YORK, EUA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pic>
        <p:nvPicPr>
          <p:cNvPr id="8" name="Imagem 7" descr="Uma imagem contendo grama, em pé, água, coberto&#10;&#10;Descrição gerada automaticamente">
            <a:extLst>
              <a:ext uri="{FF2B5EF4-FFF2-40B4-BE49-F238E27FC236}">
                <a16:creationId xmlns:a16="http://schemas.microsoft.com/office/drawing/2014/main" id="{CD51B079-2A96-7723-4718-DB9047F8A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104"/>
            <a:ext cx="5892127" cy="47657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2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272672"/>
            <a:ext cx="7786254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Criações iluminadas e luminosas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Arte e ciência: cor, luz e movimento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85" y="2138753"/>
            <a:ext cx="6136105" cy="4719247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20000"/>
              </a:lnSpc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 união entre a arte, a ciência e as tecnologias atuais pode provocar percepções sensoriais com a luz, a cor e o som, desencadeando experiências estéticas e sensoriais.</a:t>
            </a:r>
          </a:p>
          <a:p>
            <a:pPr indent="457200" algn="just">
              <a:lnSpc>
                <a:spcPct val="120000"/>
              </a:lnSpc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Essa cena retrata uma exposição de arte imersiva, isto é, uma proposta de experiência artística que une arte e tecnologia, em que o público é convidado a entrar em espaços que podem conter projeções de imagens, textos, efeitos sonoros, entre outros. </a:t>
            </a:r>
          </a:p>
          <a:p>
            <a:pPr indent="457200" algn="just">
              <a:lnSpc>
                <a:spcPct val="120000"/>
              </a:lnSpc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Van Gogh, em sua investigação sobre as cores e as formas dos céus noturnos, criou muitas imagens. Artistas, astrônomos, </a:t>
            </a:r>
            <a:r>
              <a:rPr lang="pt-BR" sz="1800" i="1" dirty="0">
                <a:latin typeface="Roboto" panose="02000000000000000000" pitchFamily="2" charset="0"/>
                <a:ea typeface="Roboto" panose="02000000000000000000" pitchFamily="2" charset="0"/>
              </a:rPr>
              <a:t>designers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digitais, entre outros profissionais, também produzem trabalhos inspirados na obra desse artista.</a:t>
            </a:r>
          </a:p>
          <a:p>
            <a:pPr indent="457200" algn="just">
              <a:lnSpc>
                <a:spcPct val="120000"/>
              </a:lnSpc>
            </a:pPr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20000"/>
              </a:lnSpc>
            </a:pPr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7355305" y="5373653"/>
            <a:ext cx="4696691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visitante apreciando imagens projetadas</a:t>
            </a:r>
          </a:p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 obra 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Noite estrelada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de Vincent van Gogh, na exposição imersiva 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Imagine Van Gogh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em Vancouver (Canadá), 2021.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>
            <a:off x="8141663" y="986519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ANDREW CHIN/GETTY IMAGES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A5329D6-1B19-8E90-1B81-0DAEC8E2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309" y="1148387"/>
            <a:ext cx="4696691" cy="40990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76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, Círculo&#10;&#10;Descrição gerada automaticamente com confiança média">
            <a:extLst>
              <a:ext uri="{FF2B5EF4-FFF2-40B4-BE49-F238E27FC236}">
                <a16:creationId xmlns:a16="http://schemas.microsoft.com/office/drawing/2014/main" id="{B0A4BC15-FEFC-7DAA-E6B6-1E7628FF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75"/>
            <a:ext cx="3643745" cy="66663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5" y="360081"/>
            <a:ext cx="7786254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Criações iluminadas e luminosas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Arte cinética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608320"/>
            <a:ext cx="7315200" cy="3877938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30000"/>
              </a:lnSpc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O ser humano sempre foi fascinado por imagens em movimento. As experiências com objetos que continham movimento e imagens já existiam desde o início do século XX, mas a expressão “arte cinética” começou a se consolidar com base em duas exposições: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Le </a:t>
            </a: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mouvement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O movimento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em  português), em uma galeria parisiense em 1955, e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MAT-</a:t>
            </a: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Kinetische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Kunst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Multiple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Art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Transformable-Op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Art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Arte Cinética, Arte Múltipla Transformável, ou Móvel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– em tradução livre para o português), realizada em 1960 em um museu suíço.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3823855" y="5591823"/>
            <a:ext cx="7190509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Semiesfera rotativa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Óptica de precisão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), de 1925, de Marcel Duchamp. Papel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machê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pintado e montado em disco revestido de veludo; círculo de cobre com cúpula de acrílico; motor, polia e base metálica, 148,6 cm × 64,2 cm × 60,9 cm.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 rot="16200000">
            <a:off x="2182469" y="1625755"/>
            <a:ext cx="3159660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fr-F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ASSOCIATION MARCEL DUCHAMP/AUTVIS, BRASIL, 2022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</p:spTree>
    <p:extLst>
      <p:ext uri="{BB962C8B-B14F-4D97-AF65-F5344CB8AC3E}">
        <p14:creationId xmlns:p14="http://schemas.microsoft.com/office/powerpoint/2010/main" val="34195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113" y="269888"/>
            <a:ext cx="7786254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Criações iluminadas e luminosas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Cor-luz e a poética do espaço-tempo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550ED-F069-1E4D-62AD-AC207586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28" y="1667032"/>
            <a:ext cx="5315954" cy="3854433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30000"/>
              </a:lnSpc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Abraham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Palatnik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artista da arte cinética no Brasil, gostava de inventar mecanismos com princípios da arte cinética e de produzir trabalhos como o </a:t>
            </a:r>
            <a:r>
              <a:rPr lang="pt-BR" sz="1800" b="1" dirty="0">
                <a:solidFill>
                  <a:srgbClr val="2E2E2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Aparelho </a:t>
            </a:r>
            <a:r>
              <a:rPr lang="pt-BR" sz="1800" b="1" dirty="0" err="1">
                <a:solidFill>
                  <a:srgbClr val="2E2E2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cinecromático</a:t>
            </a:r>
            <a:r>
              <a:rPr lang="pt-BR" sz="1800" b="1" dirty="0">
                <a:solidFill>
                  <a:srgbClr val="2E2E2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800" b="0" dirty="0">
                <a:solidFill>
                  <a:srgbClr val="2E2E2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(1969)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o que o fez criar uma “máquina de pintar”. Esse aparelho é composto por uma caixa com lâmpadas no seu interior e telas coloridas que se movimentam, acionadas por motores, gerando imagens de luz e cor em uma superfície semitransparente.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C6FF8A-3F71-2DAD-8AB2-340ACA93F32F}"/>
              </a:ext>
            </a:extLst>
          </p:cNvPr>
          <p:cNvSpPr txBox="1"/>
          <p:nvPr/>
        </p:nvSpPr>
        <p:spPr>
          <a:xfrm>
            <a:off x="210516" y="5877353"/>
            <a:ext cx="7063120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Aparelho </a:t>
            </a:r>
            <a:r>
              <a:rPr lang="pt-BR" sz="1600" b="1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cinecromático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(1969), de Abraham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Palatnik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(1928-2020).  Madeira, metal, plástico, tecido sintético, lâmpadas e motor, 112 cm × 70 cm × 20 cm.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F0F1E1-0873-C293-72B6-F02E82CB9FDE}"/>
              </a:ext>
            </a:extLst>
          </p:cNvPr>
          <p:cNvSpPr txBox="1"/>
          <p:nvPr/>
        </p:nvSpPr>
        <p:spPr>
          <a:xfrm rot="16200000">
            <a:off x="1612809" y="2048469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it-IT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FOTO: EVERTON BALLARDIN © CORTESIA ARTISTA E NARA ROESLER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1 | CAPÍTULO 1</a:t>
            </a:r>
          </a:p>
        </p:txBody>
      </p:sp>
      <p:pic>
        <p:nvPicPr>
          <p:cNvPr id="7" name="Imagem 6" descr="Uma imagem contendo no interior, mesa, foto, de madeira&#10;&#10;Descrição gerada automaticamente">
            <a:extLst>
              <a:ext uri="{FF2B5EF4-FFF2-40B4-BE49-F238E27FC236}">
                <a16:creationId xmlns:a16="http://schemas.microsoft.com/office/drawing/2014/main" id="{56DDCB72-C122-05BC-CCAF-9B160591E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8" y="1658955"/>
            <a:ext cx="2337870" cy="30058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90C397D-0533-80AC-E53B-A0FA4D4A1EC8}"/>
              </a:ext>
            </a:extLst>
          </p:cNvPr>
          <p:cNvSpPr txBox="1"/>
          <p:nvPr/>
        </p:nvSpPr>
        <p:spPr>
          <a:xfrm>
            <a:off x="9643614" y="4746450"/>
            <a:ext cx="2337870" cy="1550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Visão do interior do 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Aparelho </a:t>
            </a:r>
            <a:r>
              <a:rPr lang="pt-BR" sz="1600" b="1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cinecromático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(1969), de Abraham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Palatnik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Madeira, metal, lâmpadas e motor, 112 cm  × 70 cm × 20 cm.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2EA208-C4FB-8592-2100-C9DDF0D8A569}"/>
              </a:ext>
            </a:extLst>
          </p:cNvPr>
          <p:cNvSpPr txBox="1"/>
          <p:nvPr/>
        </p:nvSpPr>
        <p:spPr>
          <a:xfrm rot="16200000">
            <a:off x="7750003" y="3570049"/>
            <a:ext cx="3910333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 UNLIMITED, SÃO PAULO/VICENTE DE MELLO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agem 13" descr="Tela de computador&#10;&#10;Descrição gerada automaticamente">
            <a:extLst>
              <a:ext uri="{FF2B5EF4-FFF2-40B4-BE49-F238E27FC236}">
                <a16:creationId xmlns:a16="http://schemas.microsoft.com/office/drawing/2014/main" id="{79AFDEE0-89BB-DC5E-A297-89632B5EE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" y="105028"/>
            <a:ext cx="3443631" cy="57060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0083982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3653</Words>
  <Application>Microsoft Office PowerPoint</Application>
  <PresentationFormat>Widescreen</PresentationFormat>
  <Paragraphs>245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Avenir Next LT Pro</vt:lpstr>
      <vt:lpstr>Calibri</vt:lpstr>
      <vt:lpstr>FrutigerLTStd-Light</vt:lpstr>
      <vt:lpstr>Posterama</vt:lpstr>
      <vt:lpstr>Roboto</vt:lpstr>
      <vt:lpstr>SplashVTI</vt:lpstr>
      <vt:lpstr>SplashVTI</vt:lpstr>
      <vt:lpstr>ARTE</vt:lpstr>
      <vt:lpstr>UNIDADE 1</vt:lpstr>
      <vt:lpstr>Apresentação do PowerPoint</vt:lpstr>
      <vt:lpstr>Criações iluminadas e luminosas Luz, arte e criação!</vt:lpstr>
      <vt:lpstr>Criações iluminadas e luminosas Arte e ciência: cor, luz e movimento</vt:lpstr>
      <vt:lpstr>Criações iluminadas e luminosas Arte e ciência: cor, luz e movimento</vt:lpstr>
      <vt:lpstr>Criações iluminadas e luminosas Arte e ciência: cor, luz e movimento</vt:lpstr>
      <vt:lpstr>Criações iluminadas e luminosas Arte cinética</vt:lpstr>
      <vt:lpstr>Criações iluminadas e luminosas Cor-luz e a poética do espaço-tempo  </vt:lpstr>
      <vt:lpstr>Artes visuais Arte em movimento  </vt:lpstr>
      <vt:lpstr>Arte participativa e socialmente engajada Mergulhe nessa cor</vt:lpstr>
      <vt:lpstr>Arte participativa e socialmente engajada Movimentos entre luzes e cores</vt:lpstr>
      <vt:lpstr>Artes integradas Intervenções</vt:lpstr>
      <vt:lpstr>Artes integradas Luz, cor e corpo</vt:lpstr>
      <vt:lpstr>Apresentação do PowerPoint</vt:lpstr>
      <vt:lpstr>Como se toca um instrumento? Invenção e som</vt:lpstr>
      <vt:lpstr>Como se toca um instrumento? A ciência dos instrumentos musicais</vt:lpstr>
      <vt:lpstr>Como se toca um instrumento? A ciência dos instrumentos musicais</vt:lpstr>
      <vt:lpstr>Como se toca um instrumento? A ciência dos instrumentos musicais</vt:lpstr>
      <vt:lpstr>Como se toca um instrumento? A ciência dos instrumentos musicais</vt:lpstr>
      <vt:lpstr>Como se toca um instrumento? Uakti – a lenda e o grupo</vt:lpstr>
      <vt:lpstr>Música Famílias musicais</vt:lpstr>
      <vt:lpstr>Música Famílias musicais</vt:lpstr>
      <vt:lpstr>Música Famílias musicais</vt:lpstr>
      <vt:lpstr>Como se faz um instrumento? Som, natureza e cultura</vt:lpstr>
      <vt:lpstr>Como se faz um instrumento? Som, natureza e cultura</vt:lpstr>
      <vt:lpstr>Música Os primeiros luthiers</vt:lpstr>
      <vt:lpstr>Música Os primeiros luthiers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</dc:title>
  <dc:creator>André Saretto</dc:creator>
  <cp:lastModifiedBy> </cp:lastModifiedBy>
  <cp:revision>213</cp:revision>
  <cp:lastPrinted>2023-05-25T14:38:56Z</cp:lastPrinted>
  <dcterms:created xsi:type="dcterms:W3CDTF">2023-05-10T15:55:01Z</dcterms:created>
  <dcterms:modified xsi:type="dcterms:W3CDTF">2023-06-22T18:18:13Z</dcterms:modified>
</cp:coreProperties>
</file>