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6" r:id="rId1"/>
  </p:sldMasterIdLst>
  <p:notesMasterIdLst>
    <p:notesMasterId r:id="rId26"/>
  </p:notesMasterIdLst>
  <p:sldIdLst>
    <p:sldId id="256" r:id="rId2"/>
    <p:sldId id="353" r:id="rId3"/>
    <p:sldId id="330" r:id="rId4"/>
    <p:sldId id="332" r:id="rId5"/>
    <p:sldId id="334" r:id="rId6"/>
    <p:sldId id="335" r:id="rId7"/>
    <p:sldId id="336" r:id="rId8"/>
    <p:sldId id="337" r:id="rId9"/>
    <p:sldId id="338" r:id="rId10"/>
    <p:sldId id="369" r:id="rId11"/>
    <p:sldId id="339" r:id="rId12"/>
    <p:sldId id="340" r:id="rId13"/>
    <p:sldId id="341" r:id="rId14"/>
    <p:sldId id="370" r:id="rId15"/>
    <p:sldId id="342" r:id="rId16"/>
    <p:sldId id="331" r:id="rId17"/>
    <p:sldId id="333" r:id="rId18"/>
    <p:sldId id="343" r:id="rId19"/>
    <p:sldId id="344" r:id="rId20"/>
    <p:sldId id="345" r:id="rId21"/>
    <p:sldId id="346" r:id="rId22"/>
    <p:sldId id="347" r:id="rId23"/>
    <p:sldId id="349" r:id="rId24"/>
    <p:sldId id="348" r:id="rId2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B760DA-3CD0-4516-8B3A-202019348B10}" name="Paulo Roberto Ribeiro" initials="PRR" userId="S::csa-paulo@ftd.com.br::c3e9e3b4-7f13-4be3-b327-5a91ea8445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86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362F61-9607-4806-BB4F-E62CB1B9C925}" v="19" dt="2023-05-11T17:36:56.092"/>
    <p1510:client id="{D1CE8934-A3E8-6FA1-377C-52CFE6FC96C7}" v="1" dt="2023-05-23T13:26:40.093"/>
    <p1510:client id="{E825C134-94AC-4E6B-B6E5-6423F1586A77}" v="1" dt="2023-05-12T17:04:21.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76" autoAdjust="0"/>
    <p:restoredTop sz="94660"/>
  </p:normalViewPr>
  <p:slideViewPr>
    <p:cSldViewPr snapToGrid="0">
      <p:cViewPr varScale="1">
        <p:scale>
          <a:sx n="72" d="100"/>
          <a:sy n="72" d="100"/>
        </p:scale>
        <p:origin x="20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 Target="../slides/slide5.xml"/><Relationship Id="rId7" Type="http://schemas.openxmlformats.org/officeDocument/2006/relationships/slide" Target="../slides/slide9.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8.xml"/><Relationship Id="rId5" Type="http://schemas.openxmlformats.org/officeDocument/2006/relationships/slide" Target="../slides/slide7.xml"/><Relationship Id="rId10" Type="http://schemas.openxmlformats.org/officeDocument/2006/relationships/slide" Target="../slides/slide13.xml"/><Relationship Id="rId4" Type="http://schemas.openxmlformats.org/officeDocument/2006/relationships/slide" Target="../slides/slide6.xml"/><Relationship Id="rId9" Type="http://schemas.openxmlformats.org/officeDocument/2006/relationships/slide" Target="../slides/slide12.xml"/></Relationships>
</file>

<file path=ppt/diagrams/_rels/data2.xml.rels><?xml version="1.0" encoding="UTF-8" standalone="yes"?>
<Relationships xmlns="http://schemas.openxmlformats.org/package/2006/relationships"><Relationship Id="rId8" Type="http://schemas.openxmlformats.org/officeDocument/2006/relationships/slide" Target="../slides/slide20.xml"/><Relationship Id="rId3" Type="http://schemas.openxmlformats.org/officeDocument/2006/relationships/slide" Target="../slides/slide18.xml"/><Relationship Id="rId7" Type="http://schemas.openxmlformats.org/officeDocument/2006/relationships/slide" Target="../slides/slide21.xml"/><Relationship Id="rId2" Type="http://schemas.openxmlformats.org/officeDocument/2006/relationships/slide" Target="../slides/slide17.xml"/><Relationship Id="rId1" Type="http://schemas.openxmlformats.org/officeDocument/2006/relationships/slide" Target="../slides/slide16.xml"/><Relationship Id="rId6" Type="http://schemas.openxmlformats.org/officeDocument/2006/relationships/slide" Target="../slides/slide23.xml"/><Relationship Id="rId5" Type="http://schemas.openxmlformats.org/officeDocument/2006/relationships/slide" Target="../slides/slide24.xml"/><Relationship Id="rId10" Type="http://schemas.openxmlformats.org/officeDocument/2006/relationships/slide" Target="../slides/slide15.xml"/><Relationship Id="rId4" Type="http://schemas.openxmlformats.org/officeDocument/2006/relationships/slide" Target="../slides/slide19.xml"/><Relationship Id="rId9"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00D4A4E5-B87F-4FD6-95A8-366532276A02}">
      <dgm:prSet custT="1"/>
      <dgm:spPr/>
      <dgm:t>
        <a:bodyPr/>
        <a:lstStyle/>
        <a:p>
          <a:r>
            <a:rPr lang="pt-BR" sz="1600" b="1"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rPr>
            <a:t>Capítulo 1</a:t>
          </a:r>
          <a:endParaRPr lang="pt-BR" sz="1600" b="1" noProof="0" dirty="0"/>
        </a:p>
      </dgm:t>
    </dgm:pt>
    <dgm:pt modelId="{353AC31F-7D9C-42BB-9E96-468AF42982B7}" type="parTrans" cxnId="{B86ADA12-3BDD-4D1C-9645-455E91BCEFFC}">
      <dgm:prSet/>
      <dgm:spPr/>
      <dgm:t>
        <a:bodyPr/>
        <a:lstStyle/>
        <a:p>
          <a:endParaRPr lang="pt-BR" sz="1600" b="0"/>
        </a:p>
      </dgm:t>
    </dgm:pt>
    <dgm:pt modelId="{4DE8CDCF-9E51-4296-8706-7B9B079875C9}" type="sibTrans" cxnId="{B86ADA12-3BDD-4D1C-9645-455E91BCEFFC}">
      <dgm:prSet/>
      <dgm:spPr/>
      <dgm:t>
        <a:bodyPr/>
        <a:lstStyle/>
        <a:p>
          <a:endParaRPr lang="pt-BR" sz="1600" b="0"/>
        </a:p>
      </dgm:t>
    </dgm:pt>
    <dgm:pt modelId="{08E89F34-619E-4800-AB0F-02E7B1D9B0E0}">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rPr>
            <a:t>Cantos que encantam – Cantos de todos os cantos</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61DC4264-8F86-4EB3-B531-5DE95020ADA2}" type="parTrans" cxnId="{CD99AEBE-8B6C-4CE2-8E62-5C3BD57053F2}">
      <dgm:prSet/>
      <dgm:spPr/>
      <dgm:t>
        <a:bodyPr/>
        <a:lstStyle/>
        <a:p>
          <a:endParaRPr lang="pt-BR" sz="1600" b="0"/>
        </a:p>
      </dgm:t>
    </dgm:pt>
    <dgm:pt modelId="{B904A26B-6CBB-4F72-BF51-099428B097C4}" type="sibTrans" cxnId="{CD99AEBE-8B6C-4CE2-8E62-5C3BD57053F2}">
      <dgm:prSet/>
      <dgm:spPr/>
      <dgm:t>
        <a:bodyPr/>
        <a:lstStyle/>
        <a:p>
          <a:endParaRPr lang="pt-BR" sz="1600" b="0"/>
        </a:p>
      </dgm:t>
    </dgm:pt>
    <dgm:pt modelId="{8C6348C8-7723-40CC-9732-3DA650AEEFED}">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rPr>
            <a:t>Cantos que encantam – Cantos e danças que encantam</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A236AF4A-F79D-4D0F-99AA-962A2337D42D}" type="parTrans" cxnId="{64922570-BD95-4C4C-8F6A-18FAF32C5F40}">
      <dgm:prSet/>
      <dgm:spPr/>
      <dgm:t>
        <a:bodyPr/>
        <a:lstStyle/>
        <a:p>
          <a:endParaRPr lang="pt-BR" sz="1600" b="0"/>
        </a:p>
      </dgm:t>
    </dgm:pt>
    <dgm:pt modelId="{2673D63E-56E8-4869-BE69-F9DAD6A17906}" type="sibTrans" cxnId="{64922570-BD95-4C4C-8F6A-18FAF32C5F40}">
      <dgm:prSet/>
      <dgm:spPr/>
      <dgm:t>
        <a:bodyPr/>
        <a:lstStyle/>
        <a:p>
          <a:endParaRPr lang="pt-BR" sz="1600" b="0"/>
        </a:p>
      </dgm:t>
    </dgm:pt>
    <dgm:pt modelId="{A7FBF56E-48A2-4540-9836-B8D835970894}">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rPr>
            <a:t>Cantos que encantam – Epitáfio de Seikilos</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28B09AAC-3691-4123-BD42-01C5FA8F5902}" type="parTrans" cxnId="{9475BC6C-BC82-488C-B813-591BAAA92E5F}">
      <dgm:prSet/>
      <dgm:spPr/>
      <dgm:t>
        <a:bodyPr/>
        <a:lstStyle/>
        <a:p>
          <a:endParaRPr lang="pt-BR" sz="1600" b="0"/>
        </a:p>
      </dgm:t>
    </dgm:pt>
    <dgm:pt modelId="{987284E2-9BC2-49FC-8E52-3C31AB60AD19}" type="sibTrans" cxnId="{9475BC6C-BC82-488C-B813-591BAAA92E5F}">
      <dgm:prSet/>
      <dgm:spPr/>
      <dgm:t>
        <a:bodyPr/>
        <a:lstStyle/>
        <a:p>
          <a:endParaRPr lang="pt-BR" sz="1600" b="0"/>
        </a:p>
      </dgm:t>
    </dgm:pt>
    <dgm:pt modelId="{97C83A9F-94EF-47C4-9848-6FCA247C3B4C}">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rPr>
            <a:t>Cantos que encantam – Cada qual com sua música</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969C3974-A06A-4F4E-838F-99DC5357727F}" type="parTrans" cxnId="{EFDB46C0-2B63-48D1-A16C-36A77A104A3F}">
      <dgm:prSet/>
      <dgm:spPr/>
      <dgm:t>
        <a:bodyPr/>
        <a:lstStyle/>
        <a:p>
          <a:endParaRPr lang="pt-BR" sz="1600" b="0"/>
        </a:p>
      </dgm:t>
    </dgm:pt>
    <dgm:pt modelId="{12F25260-6384-4D13-9EC7-F846D5F9E5E7}" type="sibTrans" cxnId="{EFDB46C0-2B63-48D1-A16C-36A77A104A3F}">
      <dgm:prSet/>
      <dgm:spPr/>
      <dgm:t>
        <a:bodyPr/>
        <a:lstStyle/>
        <a:p>
          <a:endParaRPr lang="pt-BR" sz="1600" b="0"/>
        </a:p>
      </dgm:t>
    </dgm:pt>
    <dgm:pt modelId="{FFB41C92-8FEA-4843-ABBC-ED76E4C79127}">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rPr>
            <a:t>Cantos que encantam – O sagrado no canto</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8A2F33ED-D4E3-4A62-982A-E71804119171}" type="parTrans" cxnId="{2C2D18BC-2BC5-49D2-B35A-E6A6B99C6799}">
      <dgm:prSet/>
      <dgm:spPr/>
      <dgm:t>
        <a:bodyPr/>
        <a:lstStyle/>
        <a:p>
          <a:endParaRPr lang="pt-BR" sz="1600" b="0"/>
        </a:p>
      </dgm:t>
    </dgm:pt>
    <dgm:pt modelId="{405E48A6-18E2-44F5-8AD4-9BDA22681D5B}" type="sibTrans" cxnId="{2C2D18BC-2BC5-49D2-B35A-E6A6B99C6799}">
      <dgm:prSet/>
      <dgm:spPr/>
      <dgm:t>
        <a:bodyPr/>
        <a:lstStyle/>
        <a:p>
          <a:endParaRPr lang="pt-BR" sz="1600" b="0"/>
        </a:p>
      </dgm:t>
    </dgm:pt>
    <dgm:pt modelId="{B0CEDA36-BECB-4786-9A5A-E963F1910D96}">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rPr>
            <a:t>Cantos que encantam – A fé e a notação musical</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5732A757-716E-4C79-A6F6-68CAD88477F8}" type="parTrans" cxnId="{FA77CD83-DFEF-4A45-BAB4-5B66DCB90970}">
      <dgm:prSet/>
      <dgm:spPr/>
      <dgm:t>
        <a:bodyPr/>
        <a:lstStyle/>
        <a:p>
          <a:endParaRPr lang="pt-BR" sz="1600" b="0"/>
        </a:p>
      </dgm:t>
    </dgm:pt>
    <dgm:pt modelId="{4646DD10-C13B-448D-A97F-23D96196259F}" type="sibTrans" cxnId="{FA77CD83-DFEF-4A45-BAB4-5B66DCB90970}">
      <dgm:prSet/>
      <dgm:spPr/>
      <dgm:t>
        <a:bodyPr/>
        <a:lstStyle/>
        <a:p>
          <a:endParaRPr lang="pt-BR" sz="1600" b="0"/>
        </a:p>
      </dgm:t>
    </dgm:pt>
    <dgm:pt modelId="{9F485EF8-1598-45FB-AA5D-065E03A47783}">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rPr>
            <a:t>Cantos que encantam – Canto e memória</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C5A7C961-ECB5-42F2-AA37-6B5CDDF14735}" type="parTrans" cxnId="{F5D0760A-57A2-4DB8-91E7-4817556D64FD}">
      <dgm:prSet/>
      <dgm:spPr/>
      <dgm:t>
        <a:bodyPr/>
        <a:lstStyle/>
        <a:p>
          <a:endParaRPr lang="pt-BR" sz="1600" b="0"/>
        </a:p>
      </dgm:t>
    </dgm:pt>
    <dgm:pt modelId="{E24D79D0-892A-4B38-89F9-DBC1C14B9490}" type="sibTrans" cxnId="{F5D0760A-57A2-4DB8-91E7-4817556D64FD}">
      <dgm:prSet/>
      <dgm:spPr/>
      <dgm:t>
        <a:bodyPr/>
        <a:lstStyle/>
        <a:p>
          <a:endParaRPr lang="pt-BR" sz="1600" b="0"/>
        </a:p>
      </dgm:t>
    </dgm:pt>
    <dgm:pt modelId="{B5D8BACE-C863-42CB-BF96-BBA7E681D79D}">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rPr>
            <a:t>Mundo musical – </a:t>
          </a:r>
          <a:r>
            <a:rPr lang="pt-BR" sz="1600" b="0" i="1"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rPr>
            <a:t>Streaming</a:t>
          </a:r>
          <a:endParaRPr lang="pt-BR" sz="1600" b="0" i="1" noProof="0" dirty="0">
            <a:latin typeface="Roboto" panose="02000000000000000000" pitchFamily="2" charset="0"/>
            <a:ea typeface="Roboto" panose="02000000000000000000" pitchFamily="2" charset="0"/>
            <a:cs typeface="Roboto" panose="02000000000000000000" pitchFamily="2" charset="0"/>
          </a:endParaRPr>
        </a:p>
      </dgm:t>
    </dgm:pt>
    <dgm:pt modelId="{F30A9EC1-7436-47B4-B14A-09D9B6891C4F}" type="parTrans" cxnId="{962C3A10-E3D5-4B86-A1AD-29ADAA0CAFA4}">
      <dgm:prSet/>
      <dgm:spPr/>
      <dgm:t>
        <a:bodyPr/>
        <a:lstStyle/>
        <a:p>
          <a:endParaRPr lang="pt-BR" sz="1600" b="0"/>
        </a:p>
      </dgm:t>
    </dgm:pt>
    <dgm:pt modelId="{181CD65E-C0E4-4D9A-AEDD-1FEC97699837}" type="sibTrans" cxnId="{962C3A10-E3D5-4B86-A1AD-29ADAA0CAFA4}">
      <dgm:prSet/>
      <dgm:spPr/>
      <dgm:t>
        <a:bodyPr/>
        <a:lstStyle/>
        <a:p>
          <a:endParaRPr lang="pt-BR" sz="1600" b="0"/>
        </a:p>
      </dgm:t>
    </dgm:pt>
    <dgm:pt modelId="{F71F08AC-C979-43A2-BBF7-CEFD390ACEF9}">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rPr>
            <a:t>Mundo musical – </a:t>
          </a:r>
          <a:r>
            <a:rPr lang="pt-BR" sz="1600" b="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rPr>
            <a:t>Afrobeat</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4D3079AC-B719-4071-BDFA-70CB56AA3B60}" type="parTrans" cxnId="{3C1238D7-02FD-48DD-9DEF-9B3B5CD45701}">
      <dgm:prSet/>
      <dgm:spPr/>
      <dgm:t>
        <a:bodyPr/>
        <a:lstStyle/>
        <a:p>
          <a:endParaRPr lang="pt-BR" sz="1600" b="0"/>
        </a:p>
      </dgm:t>
    </dgm:pt>
    <dgm:pt modelId="{888D4E5D-F3E2-4992-AA4F-7521E91E9FE5}" type="sibTrans" cxnId="{3C1238D7-02FD-48DD-9DEF-9B3B5CD45701}">
      <dgm:prSet/>
      <dgm:spPr/>
      <dgm:t>
        <a:bodyPr/>
        <a:lstStyle/>
        <a:p>
          <a:endParaRPr lang="pt-BR" sz="1600" b="0"/>
        </a:p>
      </dgm:t>
    </dgm:pt>
    <dgm:pt modelId="{983EBE8F-2CFB-4918-8A71-8FB6106D1EE5}" type="pres">
      <dgm:prSet presAssocID="{9D9C0E9A-327C-40DB-A9EB-983EC9E0D98F}" presName="vert0" presStyleCnt="0">
        <dgm:presLayoutVars>
          <dgm:dir/>
          <dgm:animOne val="branch"/>
          <dgm:animLvl val="lvl"/>
        </dgm:presLayoutVars>
      </dgm:prSet>
      <dgm:spPr/>
    </dgm:pt>
    <dgm:pt modelId="{F676CC95-B65C-489A-97C1-DD3F5726BB73}" type="pres">
      <dgm:prSet presAssocID="{00D4A4E5-B87F-4FD6-95A8-366532276A02}" presName="thickLine" presStyleLbl="alignNode1" presStyleIdx="0" presStyleCnt="10"/>
      <dgm:spPr/>
    </dgm:pt>
    <dgm:pt modelId="{593D31F7-BE91-4F11-BE88-746F47D7321A}" type="pres">
      <dgm:prSet presAssocID="{00D4A4E5-B87F-4FD6-95A8-366532276A02}" presName="horz1" presStyleCnt="0"/>
      <dgm:spPr/>
    </dgm:pt>
    <dgm:pt modelId="{DBF86662-0E6D-440F-968E-5B5E57FBB264}" type="pres">
      <dgm:prSet presAssocID="{00D4A4E5-B87F-4FD6-95A8-366532276A02}" presName="tx1" presStyleLbl="revTx" presStyleIdx="0" presStyleCnt="10"/>
      <dgm:spPr/>
    </dgm:pt>
    <dgm:pt modelId="{6ED7848D-AF23-4B80-9CFE-5690AC4806C2}" type="pres">
      <dgm:prSet presAssocID="{00D4A4E5-B87F-4FD6-95A8-366532276A02}" presName="vert1" presStyleCnt="0"/>
      <dgm:spPr/>
    </dgm:pt>
    <dgm:pt modelId="{9DFD053A-7BF7-4A21-8CED-DF51AFF8521D}" type="pres">
      <dgm:prSet presAssocID="{08E89F34-619E-4800-AB0F-02E7B1D9B0E0}" presName="thickLine" presStyleLbl="alignNode1" presStyleIdx="1" presStyleCnt="10"/>
      <dgm:spPr/>
    </dgm:pt>
    <dgm:pt modelId="{F4268F8D-1FDC-440A-8F30-D5646C556DDA}" type="pres">
      <dgm:prSet presAssocID="{08E89F34-619E-4800-AB0F-02E7B1D9B0E0}" presName="horz1" presStyleCnt="0"/>
      <dgm:spPr/>
    </dgm:pt>
    <dgm:pt modelId="{ED6EB9F2-3501-4E7D-AFA2-08D465589A43}" type="pres">
      <dgm:prSet presAssocID="{08E89F34-619E-4800-AB0F-02E7B1D9B0E0}" presName="tx1" presStyleLbl="revTx" presStyleIdx="1" presStyleCnt="10"/>
      <dgm:spPr/>
    </dgm:pt>
    <dgm:pt modelId="{1A5ABA82-BD72-4017-B493-21F5A979EC5D}" type="pres">
      <dgm:prSet presAssocID="{08E89F34-619E-4800-AB0F-02E7B1D9B0E0}" presName="vert1" presStyleCnt="0"/>
      <dgm:spPr/>
    </dgm:pt>
    <dgm:pt modelId="{3DCB6411-05ED-40C9-B60C-875A3A0A7CBF}" type="pres">
      <dgm:prSet presAssocID="{8C6348C8-7723-40CC-9732-3DA650AEEFED}" presName="thickLine" presStyleLbl="alignNode1" presStyleIdx="2" presStyleCnt="10"/>
      <dgm:spPr/>
    </dgm:pt>
    <dgm:pt modelId="{822F945C-70DE-4073-9D1F-5258D41E2670}" type="pres">
      <dgm:prSet presAssocID="{8C6348C8-7723-40CC-9732-3DA650AEEFED}" presName="horz1" presStyleCnt="0"/>
      <dgm:spPr/>
    </dgm:pt>
    <dgm:pt modelId="{B26B8F14-7E4A-4E84-BC1A-BC1693A4AA34}" type="pres">
      <dgm:prSet presAssocID="{8C6348C8-7723-40CC-9732-3DA650AEEFED}" presName="tx1" presStyleLbl="revTx" presStyleIdx="2" presStyleCnt="10" custScaleY="146454"/>
      <dgm:spPr/>
    </dgm:pt>
    <dgm:pt modelId="{B7CC687D-BE93-4413-9240-AB2F3893133A}" type="pres">
      <dgm:prSet presAssocID="{8C6348C8-7723-40CC-9732-3DA650AEEFED}" presName="vert1" presStyleCnt="0"/>
      <dgm:spPr/>
    </dgm:pt>
    <dgm:pt modelId="{B6FD1163-4051-49BD-9126-09328ADB4678}" type="pres">
      <dgm:prSet presAssocID="{A7FBF56E-48A2-4540-9836-B8D835970894}" presName="thickLine" presStyleLbl="alignNode1" presStyleIdx="3" presStyleCnt="10"/>
      <dgm:spPr/>
    </dgm:pt>
    <dgm:pt modelId="{8938AF50-0DB4-44D9-8549-64AB8CF44418}" type="pres">
      <dgm:prSet presAssocID="{A7FBF56E-48A2-4540-9836-B8D835970894}" presName="horz1" presStyleCnt="0"/>
      <dgm:spPr/>
    </dgm:pt>
    <dgm:pt modelId="{80C939BB-D3D0-499F-803D-1E5D7EE3C824}" type="pres">
      <dgm:prSet presAssocID="{A7FBF56E-48A2-4540-9836-B8D835970894}" presName="tx1" presStyleLbl="revTx" presStyleIdx="3" presStyleCnt="10"/>
      <dgm:spPr/>
    </dgm:pt>
    <dgm:pt modelId="{1D17834B-9B78-4C6E-81D2-0CF2C98B5C32}" type="pres">
      <dgm:prSet presAssocID="{A7FBF56E-48A2-4540-9836-B8D835970894}" presName="vert1" presStyleCnt="0"/>
      <dgm:spPr/>
    </dgm:pt>
    <dgm:pt modelId="{BF1F663C-B4A0-4A74-9A84-F0979A0FAB67}" type="pres">
      <dgm:prSet presAssocID="{97C83A9F-94EF-47C4-9848-6FCA247C3B4C}" presName="thickLine" presStyleLbl="alignNode1" presStyleIdx="4" presStyleCnt="10"/>
      <dgm:spPr/>
    </dgm:pt>
    <dgm:pt modelId="{82780281-6DCE-47F8-B87D-88384392FFB4}" type="pres">
      <dgm:prSet presAssocID="{97C83A9F-94EF-47C4-9848-6FCA247C3B4C}" presName="horz1" presStyleCnt="0"/>
      <dgm:spPr/>
    </dgm:pt>
    <dgm:pt modelId="{1D3380FE-C8E0-4142-A61C-2D7E570D20A6}" type="pres">
      <dgm:prSet presAssocID="{97C83A9F-94EF-47C4-9848-6FCA247C3B4C}" presName="tx1" presStyleLbl="revTx" presStyleIdx="4" presStyleCnt="10"/>
      <dgm:spPr/>
    </dgm:pt>
    <dgm:pt modelId="{C129F1B0-D621-492A-8910-4E642CE8F446}" type="pres">
      <dgm:prSet presAssocID="{97C83A9F-94EF-47C4-9848-6FCA247C3B4C}" presName="vert1" presStyleCnt="0"/>
      <dgm:spPr/>
    </dgm:pt>
    <dgm:pt modelId="{3C93E00C-2EE8-4C99-96DF-297201A28CDE}" type="pres">
      <dgm:prSet presAssocID="{FFB41C92-8FEA-4843-ABBC-ED76E4C79127}" presName="thickLine" presStyleLbl="alignNode1" presStyleIdx="5" presStyleCnt="10"/>
      <dgm:spPr/>
    </dgm:pt>
    <dgm:pt modelId="{1027262D-DDDD-4D1E-A030-DE6B34628482}" type="pres">
      <dgm:prSet presAssocID="{FFB41C92-8FEA-4843-ABBC-ED76E4C79127}" presName="horz1" presStyleCnt="0"/>
      <dgm:spPr/>
    </dgm:pt>
    <dgm:pt modelId="{21A4760C-4D4D-4F6F-9D8A-9A0878D14487}" type="pres">
      <dgm:prSet presAssocID="{FFB41C92-8FEA-4843-ABBC-ED76E4C79127}" presName="tx1" presStyleLbl="revTx" presStyleIdx="5" presStyleCnt="10"/>
      <dgm:spPr/>
    </dgm:pt>
    <dgm:pt modelId="{09BB8665-FFB5-4D9C-A2CE-7F000E5FC039}" type="pres">
      <dgm:prSet presAssocID="{FFB41C92-8FEA-4843-ABBC-ED76E4C79127}" presName="vert1" presStyleCnt="0"/>
      <dgm:spPr/>
    </dgm:pt>
    <dgm:pt modelId="{41582AF7-FECF-4946-BDAC-1CE4CA4E0DFE}" type="pres">
      <dgm:prSet presAssocID="{B0CEDA36-BECB-4786-9A5A-E963F1910D96}" presName="thickLine" presStyleLbl="alignNode1" presStyleIdx="6" presStyleCnt="10"/>
      <dgm:spPr/>
    </dgm:pt>
    <dgm:pt modelId="{B4B1A458-4960-41D0-A438-FFCC2BFC5270}" type="pres">
      <dgm:prSet presAssocID="{B0CEDA36-BECB-4786-9A5A-E963F1910D96}" presName="horz1" presStyleCnt="0"/>
      <dgm:spPr/>
    </dgm:pt>
    <dgm:pt modelId="{BA4EEDC4-7B08-4160-B039-C8748830A175}" type="pres">
      <dgm:prSet presAssocID="{B0CEDA36-BECB-4786-9A5A-E963F1910D96}" presName="tx1" presStyleLbl="revTx" presStyleIdx="6" presStyleCnt="10"/>
      <dgm:spPr/>
    </dgm:pt>
    <dgm:pt modelId="{B4DAB95B-161C-412C-ABAA-C2B8E0494D09}" type="pres">
      <dgm:prSet presAssocID="{B0CEDA36-BECB-4786-9A5A-E963F1910D96}" presName="vert1" presStyleCnt="0"/>
      <dgm:spPr/>
    </dgm:pt>
    <dgm:pt modelId="{B10EDC1A-B2BB-4460-9AF3-05337226EAA6}" type="pres">
      <dgm:prSet presAssocID="{9F485EF8-1598-45FB-AA5D-065E03A47783}" presName="thickLine" presStyleLbl="alignNode1" presStyleIdx="7" presStyleCnt="10"/>
      <dgm:spPr/>
    </dgm:pt>
    <dgm:pt modelId="{971DB005-D9E0-475E-83E0-93CBD260CB5B}" type="pres">
      <dgm:prSet presAssocID="{9F485EF8-1598-45FB-AA5D-065E03A47783}" presName="horz1" presStyleCnt="0"/>
      <dgm:spPr/>
    </dgm:pt>
    <dgm:pt modelId="{1B6A2254-CE51-410C-8D17-84A5366017B3}" type="pres">
      <dgm:prSet presAssocID="{9F485EF8-1598-45FB-AA5D-065E03A47783}" presName="tx1" presStyleLbl="revTx" presStyleIdx="7" presStyleCnt="10"/>
      <dgm:spPr/>
    </dgm:pt>
    <dgm:pt modelId="{8A95B0EA-10F7-4091-B29E-A0C0F559EFDF}" type="pres">
      <dgm:prSet presAssocID="{9F485EF8-1598-45FB-AA5D-065E03A47783}" presName="vert1" presStyleCnt="0"/>
      <dgm:spPr/>
    </dgm:pt>
    <dgm:pt modelId="{882C7B6B-647C-44C8-87AA-FFA654172669}" type="pres">
      <dgm:prSet presAssocID="{B5D8BACE-C863-42CB-BF96-BBA7E681D79D}" presName="thickLine" presStyleLbl="alignNode1" presStyleIdx="8" presStyleCnt="10"/>
      <dgm:spPr/>
    </dgm:pt>
    <dgm:pt modelId="{93FD1097-1C5E-4940-8897-8062E55047C6}" type="pres">
      <dgm:prSet presAssocID="{B5D8BACE-C863-42CB-BF96-BBA7E681D79D}" presName="horz1" presStyleCnt="0"/>
      <dgm:spPr/>
    </dgm:pt>
    <dgm:pt modelId="{BA012CB6-C283-40EB-AB19-23EBC5A8380A}" type="pres">
      <dgm:prSet presAssocID="{B5D8BACE-C863-42CB-BF96-BBA7E681D79D}" presName="tx1" presStyleLbl="revTx" presStyleIdx="8" presStyleCnt="10"/>
      <dgm:spPr/>
    </dgm:pt>
    <dgm:pt modelId="{A97A0274-280B-41ED-9D31-1C80FBFD9694}" type="pres">
      <dgm:prSet presAssocID="{B5D8BACE-C863-42CB-BF96-BBA7E681D79D}" presName="vert1" presStyleCnt="0"/>
      <dgm:spPr/>
    </dgm:pt>
    <dgm:pt modelId="{FB12B792-5576-40ED-B650-6655365D9E93}" type="pres">
      <dgm:prSet presAssocID="{F71F08AC-C979-43A2-BBF7-CEFD390ACEF9}" presName="thickLine" presStyleLbl="alignNode1" presStyleIdx="9" presStyleCnt="10"/>
      <dgm:spPr/>
    </dgm:pt>
    <dgm:pt modelId="{15DCA0E9-03D8-49DD-899F-607B318B4296}" type="pres">
      <dgm:prSet presAssocID="{F71F08AC-C979-43A2-BBF7-CEFD390ACEF9}" presName="horz1" presStyleCnt="0"/>
      <dgm:spPr/>
    </dgm:pt>
    <dgm:pt modelId="{6882B609-FD89-4C4F-BB21-33FC238338AA}" type="pres">
      <dgm:prSet presAssocID="{F71F08AC-C979-43A2-BBF7-CEFD390ACEF9}" presName="tx1" presStyleLbl="revTx" presStyleIdx="9" presStyleCnt="10"/>
      <dgm:spPr/>
    </dgm:pt>
    <dgm:pt modelId="{BD2078F9-59AD-4C0D-8BF5-B22FB93E201A}" type="pres">
      <dgm:prSet presAssocID="{F71F08AC-C979-43A2-BBF7-CEFD390ACEF9}" presName="vert1" presStyleCnt="0"/>
      <dgm:spPr/>
    </dgm:pt>
  </dgm:ptLst>
  <dgm:cxnLst>
    <dgm:cxn modelId="{F5D0760A-57A2-4DB8-91E7-4817556D64FD}" srcId="{9D9C0E9A-327C-40DB-A9EB-983EC9E0D98F}" destId="{9F485EF8-1598-45FB-AA5D-065E03A47783}" srcOrd="7" destOrd="0" parTransId="{C5A7C961-ECB5-42F2-AA37-6B5CDDF14735}" sibTransId="{E24D79D0-892A-4B38-89F9-DBC1C14B9490}"/>
    <dgm:cxn modelId="{962C3A10-E3D5-4B86-A1AD-29ADAA0CAFA4}" srcId="{9D9C0E9A-327C-40DB-A9EB-983EC9E0D98F}" destId="{B5D8BACE-C863-42CB-BF96-BBA7E681D79D}" srcOrd="8" destOrd="0" parTransId="{F30A9EC1-7436-47B4-B14A-09D9B6891C4F}" sibTransId="{181CD65E-C0E4-4D9A-AEDD-1FEC97699837}"/>
    <dgm:cxn modelId="{B86ADA12-3BDD-4D1C-9645-455E91BCEFFC}" srcId="{9D9C0E9A-327C-40DB-A9EB-983EC9E0D98F}" destId="{00D4A4E5-B87F-4FD6-95A8-366532276A02}" srcOrd="0" destOrd="0" parTransId="{353AC31F-7D9C-42BB-9E96-468AF42982B7}" sibTransId="{4DE8CDCF-9E51-4296-8706-7B9B079875C9}"/>
    <dgm:cxn modelId="{8D4A151E-85C4-4585-90F0-1F4150820A67}" type="presOf" srcId="{8C6348C8-7723-40CC-9732-3DA650AEEFED}" destId="{B26B8F14-7E4A-4E84-BC1A-BC1693A4AA34}" srcOrd="0" destOrd="0" presId="urn:microsoft.com/office/officeart/2008/layout/LinedList"/>
    <dgm:cxn modelId="{FB34D63E-1288-41B9-A18C-76118E579E1A}" type="presOf" srcId="{9D9C0E9A-327C-40DB-A9EB-983EC9E0D98F}" destId="{983EBE8F-2CFB-4918-8A71-8FB6106D1EE5}" srcOrd="0" destOrd="0" presId="urn:microsoft.com/office/officeart/2008/layout/LinedList"/>
    <dgm:cxn modelId="{719E0D45-BD5E-4C56-95D3-EBD4428654E4}" type="presOf" srcId="{B0CEDA36-BECB-4786-9A5A-E963F1910D96}" destId="{BA4EEDC4-7B08-4160-B039-C8748830A175}" srcOrd="0" destOrd="0" presId="urn:microsoft.com/office/officeart/2008/layout/LinedList"/>
    <dgm:cxn modelId="{9475BC6C-BC82-488C-B813-591BAAA92E5F}" srcId="{9D9C0E9A-327C-40DB-A9EB-983EC9E0D98F}" destId="{A7FBF56E-48A2-4540-9836-B8D835970894}" srcOrd="3" destOrd="0" parTransId="{28B09AAC-3691-4123-BD42-01C5FA8F5902}" sibTransId="{987284E2-9BC2-49FC-8E52-3C31AB60AD19}"/>
    <dgm:cxn modelId="{64922570-BD95-4C4C-8F6A-18FAF32C5F40}" srcId="{9D9C0E9A-327C-40DB-A9EB-983EC9E0D98F}" destId="{8C6348C8-7723-40CC-9732-3DA650AEEFED}" srcOrd="2" destOrd="0" parTransId="{A236AF4A-F79D-4D0F-99AA-962A2337D42D}" sibTransId="{2673D63E-56E8-4869-BE69-F9DAD6A17906}"/>
    <dgm:cxn modelId="{D468DA5A-783C-4C8E-B93E-4F3DF99E8F66}" type="presOf" srcId="{00D4A4E5-B87F-4FD6-95A8-366532276A02}" destId="{DBF86662-0E6D-440F-968E-5B5E57FBB264}" srcOrd="0" destOrd="0" presId="urn:microsoft.com/office/officeart/2008/layout/LinedList"/>
    <dgm:cxn modelId="{1D2AD27C-5CBC-457E-A755-9775B001CF14}" type="presOf" srcId="{B5D8BACE-C863-42CB-BF96-BBA7E681D79D}" destId="{BA012CB6-C283-40EB-AB19-23EBC5A8380A}" srcOrd="0" destOrd="0" presId="urn:microsoft.com/office/officeart/2008/layout/LinedList"/>
    <dgm:cxn modelId="{76D9A37E-F37F-4EC1-A91C-6363AB4D9FBE}" type="presOf" srcId="{08E89F34-619E-4800-AB0F-02E7B1D9B0E0}" destId="{ED6EB9F2-3501-4E7D-AFA2-08D465589A43}" srcOrd="0" destOrd="0" presId="urn:microsoft.com/office/officeart/2008/layout/LinedList"/>
    <dgm:cxn modelId="{2FD6B980-444D-4CCA-B872-504EB12F3C71}" type="presOf" srcId="{97C83A9F-94EF-47C4-9848-6FCA247C3B4C}" destId="{1D3380FE-C8E0-4142-A61C-2D7E570D20A6}" srcOrd="0" destOrd="0" presId="urn:microsoft.com/office/officeart/2008/layout/LinedList"/>
    <dgm:cxn modelId="{FA77CD83-DFEF-4A45-BAB4-5B66DCB90970}" srcId="{9D9C0E9A-327C-40DB-A9EB-983EC9E0D98F}" destId="{B0CEDA36-BECB-4786-9A5A-E963F1910D96}" srcOrd="6" destOrd="0" parTransId="{5732A757-716E-4C79-A6F6-68CAD88477F8}" sibTransId="{4646DD10-C13B-448D-A97F-23D96196259F}"/>
    <dgm:cxn modelId="{0C986787-BAD6-4044-8D0E-4A671051882C}" type="presOf" srcId="{9F485EF8-1598-45FB-AA5D-065E03A47783}" destId="{1B6A2254-CE51-410C-8D17-84A5366017B3}" srcOrd="0" destOrd="0" presId="urn:microsoft.com/office/officeart/2008/layout/LinedList"/>
    <dgm:cxn modelId="{2C2D18BC-2BC5-49D2-B35A-E6A6B99C6799}" srcId="{9D9C0E9A-327C-40DB-A9EB-983EC9E0D98F}" destId="{FFB41C92-8FEA-4843-ABBC-ED76E4C79127}" srcOrd="5" destOrd="0" parTransId="{8A2F33ED-D4E3-4A62-982A-E71804119171}" sibTransId="{405E48A6-18E2-44F5-8AD4-9BDA22681D5B}"/>
    <dgm:cxn modelId="{CD99AEBE-8B6C-4CE2-8E62-5C3BD57053F2}" srcId="{9D9C0E9A-327C-40DB-A9EB-983EC9E0D98F}" destId="{08E89F34-619E-4800-AB0F-02E7B1D9B0E0}" srcOrd="1" destOrd="0" parTransId="{61DC4264-8F86-4EB3-B531-5DE95020ADA2}" sibTransId="{B904A26B-6CBB-4F72-BF51-099428B097C4}"/>
    <dgm:cxn modelId="{EFDB46C0-2B63-48D1-A16C-36A77A104A3F}" srcId="{9D9C0E9A-327C-40DB-A9EB-983EC9E0D98F}" destId="{97C83A9F-94EF-47C4-9848-6FCA247C3B4C}" srcOrd="4" destOrd="0" parTransId="{969C3974-A06A-4F4E-838F-99DC5357727F}" sibTransId="{12F25260-6384-4D13-9EC7-F846D5F9E5E7}"/>
    <dgm:cxn modelId="{B8527FD6-9F1C-4BA3-A8CA-53F82876C3E7}" type="presOf" srcId="{FFB41C92-8FEA-4843-ABBC-ED76E4C79127}" destId="{21A4760C-4D4D-4F6F-9D8A-9A0878D14487}" srcOrd="0" destOrd="0" presId="urn:microsoft.com/office/officeart/2008/layout/LinedList"/>
    <dgm:cxn modelId="{3C1238D7-02FD-48DD-9DEF-9B3B5CD45701}" srcId="{9D9C0E9A-327C-40DB-A9EB-983EC9E0D98F}" destId="{F71F08AC-C979-43A2-BBF7-CEFD390ACEF9}" srcOrd="9" destOrd="0" parTransId="{4D3079AC-B719-4071-BDFA-70CB56AA3B60}" sibTransId="{888D4E5D-F3E2-4992-AA4F-7521E91E9FE5}"/>
    <dgm:cxn modelId="{68AB14DD-C3AD-49C5-8B00-FF2433C8A781}" type="presOf" srcId="{A7FBF56E-48A2-4540-9836-B8D835970894}" destId="{80C939BB-D3D0-499F-803D-1E5D7EE3C824}" srcOrd="0" destOrd="0" presId="urn:microsoft.com/office/officeart/2008/layout/LinedList"/>
    <dgm:cxn modelId="{108276EF-3C70-4A0E-93BC-CF78CC47F819}" type="presOf" srcId="{F71F08AC-C979-43A2-BBF7-CEFD390ACEF9}" destId="{6882B609-FD89-4C4F-BB21-33FC238338AA}" srcOrd="0" destOrd="0" presId="urn:microsoft.com/office/officeart/2008/layout/LinedList"/>
    <dgm:cxn modelId="{D0016722-0CFF-4C26-9FFE-BBD03868285E}" type="presParOf" srcId="{983EBE8F-2CFB-4918-8A71-8FB6106D1EE5}" destId="{F676CC95-B65C-489A-97C1-DD3F5726BB73}" srcOrd="0" destOrd="0" presId="urn:microsoft.com/office/officeart/2008/layout/LinedList"/>
    <dgm:cxn modelId="{A6673C05-A11E-4473-9F21-DF040CF931C6}" type="presParOf" srcId="{983EBE8F-2CFB-4918-8A71-8FB6106D1EE5}" destId="{593D31F7-BE91-4F11-BE88-746F47D7321A}" srcOrd="1" destOrd="0" presId="urn:microsoft.com/office/officeart/2008/layout/LinedList"/>
    <dgm:cxn modelId="{404DD807-8B76-475B-87E4-36ABEFBCF407}" type="presParOf" srcId="{593D31F7-BE91-4F11-BE88-746F47D7321A}" destId="{DBF86662-0E6D-440F-968E-5B5E57FBB264}" srcOrd="0" destOrd="0" presId="urn:microsoft.com/office/officeart/2008/layout/LinedList"/>
    <dgm:cxn modelId="{CB1338F6-C14E-43D7-BA69-D7478D3098A7}" type="presParOf" srcId="{593D31F7-BE91-4F11-BE88-746F47D7321A}" destId="{6ED7848D-AF23-4B80-9CFE-5690AC4806C2}" srcOrd="1" destOrd="0" presId="urn:microsoft.com/office/officeart/2008/layout/LinedList"/>
    <dgm:cxn modelId="{17F34B34-BB41-46BA-8041-31C30C8DC3BB}" type="presParOf" srcId="{983EBE8F-2CFB-4918-8A71-8FB6106D1EE5}" destId="{9DFD053A-7BF7-4A21-8CED-DF51AFF8521D}" srcOrd="2" destOrd="0" presId="urn:microsoft.com/office/officeart/2008/layout/LinedList"/>
    <dgm:cxn modelId="{CF5C928C-9167-4D37-807B-611EB6B8115C}" type="presParOf" srcId="{983EBE8F-2CFB-4918-8A71-8FB6106D1EE5}" destId="{F4268F8D-1FDC-440A-8F30-D5646C556DDA}" srcOrd="3" destOrd="0" presId="urn:microsoft.com/office/officeart/2008/layout/LinedList"/>
    <dgm:cxn modelId="{852426A2-17A9-4A10-B978-FA6A8CF8456A}" type="presParOf" srcId="{F4268F8D-1FDC-440A-8F30-D5646C556DDA}" destId="{ED6EB9F2-3501-4E7D-AFA2-08D465589A43}" srcOrd="0" destOrd="0" presId="urn:microsoft.com/office/officeart/2008/layout/LinedList"/>
    <dgm:cxn modelId="{3872C12A-3F82-4750-A5FB-E5BD853E64A2}" type="presParOf" srcId="{F4268F8D-1FDC-440A-8F30-D5646C556DDA}" destId="{1A5ABA82-BD72-4017-B493-21F5A979EC5D}" srcOrd="1" destOrd="0" presId="urn:microsoft.com/office/officeart/2008/layout/LinedList"/>
    <dgm:cxn modelId="{E9B792CB-85A3-4C6E-8099-51BBB142A70F}" type="presParOf" srcId="{983EBE8F-2CFB-4918-8A71-8FB6106D1EE5}" destId="{3DCB6411-05ED-40C9-B60C-875A3A0A7CBF}" srcOrd="4" destOrd="0" presId="urn:microsoft.com/office/officeart/2008/layout/LinedList"/>
    <dgm:cxn modelId="{C0A24454-8B26-47F1-A822-3002420FFC17}" type="presParOf" srcId="{983EBE8F-2CFB-4918-8A71-8FB6106D1EE5}" destId="{822F945C-70DE-4073-9D1F-5258D41E2670}" srcOrd="5" destOrd="0" presId="urn:microsoft.com/office/officeart/2008/layout/LinedList"/>
    <dgm:cxn modelId="{4E4C4D13-F5AB-4421-A823-E3D22BC15693}" type="presParOf" srcId="{822F945C-70DE-4073-9D1F-5258D41E2670}" destId="{B26B8F14-7E4A-4E84-BC1A-BC1693A4AA34}" srcOrd="0" destOrd="0" presId="urn:microsoft.com/office/officeart/2008/layout/LinedList"/>
    <dgm:cxn modelId="{D3630523-B9A2-4DEE-B879-6B1D8BC2BFAC}" type="presParOf" srcId="{822F945C-70DE-4073-9D1F-5258D41E2670}" destId="{B7CC687D-BE93-4413-9240-AB2F3893133A}" srcOrd="1" destOrd="0" presId="urn:microsoft.com/office/officeart/2008/layout/LinedList"/>
    <dgm:cxn modelId="{E18980ED-58C0-4962-82D3-17F0EC09893B}" type="presParOf" srcId="{983EBE8F-2CFB-4918-8A71-8FB6106D1EE5}" destId="{B6FD1163-4051-49BD-9126-09328ADB4678}" srcOrd="6" destOrd="0" presId="urn:microsoft.com/office/officeart/2008/layout/LinedList"/>
    <dgm:cxn modelId="{7C6BB598-1F36-4469-8DA0-1169418216A5}" type="presParOf" srcId="{983EBE8F-2CFB-4918-8A71-8FB6106D1EE5}" destId="{8938AF50-0DB4-44D9-8549-64AB8CF44418}" srcOrd="7" destOrd="0" presId="urn:microsoft.com/office/officeart/2008/layout/LinedList"/>
    <dgm:cxn modelId="{664D07A2-1C10-4510-A465-3BDFCA0B6C1F}" type="presParOf" srcId="{8938AF50-0DB4-44D9-8549-64AB8CF44418}" destId="{80C939BB-D3D0-499F-803D-1E5D7EE3C824}" srcOrd="0" destOrd="0" presId="urn:microsoft.com/office/officeart/2008/layout/LinedList"/>
    <dgm:cxn modelId="{CCAA698A-1AD3-4D47-A90D-6A2E63258B18}" type="presParOf" srcId="{8938AF50-0DB4-44D9-8549-64AB8CF44418}" destId="{1D17834B-9B78-4C6E-81D2-0CF2C98B5C32}" srcOrd="1" destOrd="0" presId="urn:microsoft.com/office/officeart/2008/layout/LinedList"/>
    <dgm:cxn modelId="{1D6DE68F-CC36-49A4-AF57-75F177573A4E}" type="presParOf" srcId="{983EBE8F-2CFB-4918-8A71-8FB6106D1EE5}" destId="{BF1F663C-B4A0-4A74-9A84-F0979A0FAB67}" srcOrd="8" destOrd="0" presId="urn:microsoft.com/office/officeart/2008/layout/LinedList"/>
    <dgm:cxn modelId="{64B554F3-CC80-401A-8128-892182FBA79A}" type="presParOf" srcId="{983EBE8F-2CFB-4918-8A71-8FB6106D1EE5}" destId="{82780281-6DCE-47F8-B87D-88384392FFB4}" srcOrd="9" destOrd="0" presId="urn:microsoft.com/office/officeart/2008/layout/LinedList"/>
    <dgm:cxn modelId="{4A65F7F3-761B-44C5-8826-DF083A1A9370}" type="presParOf" srcId="{82780281-6DCE-47F8-B87D-88384392FFB4}" destId="{1D3380FE-C8E0-4142-A61C-2D7E570D20A6}" srcOrd="0" destOrd="0" presId="urn:microsoft.com/office/officeart/2008/layout/LinedList"/>
    <dgm:cxn modelId="{6E4A4617-85AD-4297-9AED-7EB491D225A0}" type="presParOf" srcId="{82780281-6DCE-47F8-B87D-88384392FFB4}" destId="{C129F1B0-D621-492A-8910-4E642CE8F446}" srcOrd="1" destOrd="0" presId="urn:microsoft.com/office/officeart/2008/layout/LinedList"/>
    <dgm:cxn modelId="{B8077F08-3426-4AC0-8823-27E9643663FF}" type="presParOf" srcId="{983EBE8F-2CFB-4918-8A71-8FB6106D1EE5}" destId="{3C93E00C-2EE8-4C99-96DF-297201A28CDE}" srcOrd="10" destOrd="0" presId="urn:microsoft.com/office/officeart/2008/layout/LinedList"/>
    <dgm:cxn modelId="{78C1F935-B3A6-459A-B44F-5068C6115C6B}" type="presParOf" srcId="{983EBE8F-2CFB-4918-8A71-8FB6106D1EE5}" destId="{1027262D-DDDD-4D1E-A030-DE6B34628482}" srcOrd="11" destOrd="0" presId="urn:microsoft.com/office/officeart/2008/layout/LinedList"/>
    <dgm:cxn modelId="{23CEAB25-D935-4C38-A8E5-229BED5351B9}" type="presParOf" srcId="{1027262D-DDDD-4D1E-A030-DE6B34628482}" destId="{21A4760C-4D4D-4F6F-9D8A-9A0878D14487}" srcOrd="0" destOrd="0" presId="urn:microsoft.com/office/officeart/2008/layout/LinedList"/>
    <dgm:cxn modelId="{EB70180D-7448-4EBD-9F6C-8694AFFF6269}" type="presParOf" srcId="{1027262D-DDDD-4D1E-A030-DE6B34628482}" destId="{09BB8665-FFB5-4D9C-A2CE-7F000E5FC039}" srcOrd="1" destOrd="0" presId="urn:microsoft.com/office/officeart/2008/layout/LinedList"/>
    <dgm:cxn modelId="{549310B1-7B97-487D-A283-032A70521948}" type="presParOf" srcId="{983EBE8F-2CFB-4918-8A71-8FB6106D1EE5}" destId="{41582AF7-FECF-4946-BDAC-1CE4CA4E0DFE}" srcOrd="12" destOrd="0" presId="urn:microsoft.com/office/officeart/2008/layout/LinedList"/>
    <dgm:cxn modelId="{9FA092B9-AEB2-4FB1-BC71-074B3F268CD7}" type="presParOf" srcId="{983EBE8F-2CFB-4918-8A71-8FB6106D1EE5}" destId="{B4B1A458-4960-41D0-A438-FFCC2BFC5270}" srcOrd="13" destOrd="0" presId="urn:microsoft.com/office/officeart/2008/layout/LinedList"/>
    <dgm:cxn modelId="{48D27C67-8AB8-44B8-97A2-05DC73624754}" type="presParOf" srcId="{B4B1A458-4960-41D0-A438-FFCC2BFC5270}" destId="{BA4EEDC4-7B08-4160-B039-C8748830A175}" srcOrd="0" destOrd="0" presId="urn:microsoft.com/office/officeart/2008/layout/LinedList"/>
    <dgm:cxn modelId="{D12B72A1-7A55-47F5-82FA-5927F353878B}" type="presParOf" srcId="{B4B1A458-4960-41D0-A438-FFCC2BFC5270}" destId="{B4DAB95B-161C-412C-ABAA-C2B8E0494D09}" srcOrd="1" destOrd="0" presId="urn:microsoft.com/office/officeart/2008/layout/LinedList"/>
    <dgm:cxn modelId="{08F8E34F-3167-42E3-AAB3-B8CCC057452E}" type="presParOf" srcId="{983EBE8F-2CFB-4918-8A71-8FB6106D1EE5}" destId="{B10EDC1A-B2BB-4460-9AF3-05337226EAA6}" srcOrd="14" destOrd="0" presId="urn:microsoft.com/office/officeart/2008/layout/LinedList"/>
    <dgm:cxn modelId="{D2E13634-B791-4070-9A0B-A28333C25AE3}" type="presParOf" srcId="{983EBE8F-2CFB-4918-8A71-8FB6106D1EE5}" destId="{971DB005-D9E0-475E-83E0-93CBD260CB5B}" srcOrd="15" destOrd="0" presId="urn:microsoft.com/office/officeart/2008/layout/LinedList"/>
    <dgm:cxn modelId="{6AFE986A-AF6D-450B-B4B5-DA0274C44142}" type="presParOf" srcId="{971DB005-D9E0-475E-83E0-93CBD260CB5B}" destId="{1B6A2254-CE51-410C-8D17-84A5366017B3}" srcOrd="0" destOrd="0" presId="urn:microsoft.com/office/officeart/2008/layout/LinedList"/>
    <dgm:cxn modelId="{39DFABB4-3EF6-4E1C-80F4-7E7E6B27F9ED}" type="presParOf" srcId="{971DB005-D9E0-475E-83E0-93CBD260CB5B}" destId="{8A95B0EA-10F7-4091-B29E-A0C0F559EFDF}" srcOrd="1" destOrd="0" presId="urn:microsoft.com/office/officeart/2008/layout/LinedList"/>
    <dgm:cxn modelId="{BEC1895D-E8A6-4826-AF19-049579B33BB0}" type="presParOf" srcId="{983EBE8F-2CFB-4918-8A71-8FB6106D1EE5}" destId="{882C7B6B-647C-44C8-87AA-FFA654172669}" srcOrd="16" destOrd="0" presId="urn:microsoft.com/office/officeart/2008/layout/LinedList"/>
    <dgm:cxn modelId="{C55B1803-607B-4ADC-995A-78CAD4A260BA}" type="presParOf" srcId="{983EBE8F-2CFB-4918-8A71-8FB6106D1EE5}" destId="{93FD1097-1C5E-4940-8897-8062E55047C6}" srcOrd="17" destOrd="0" presId="urn:microsoft.com/office/officeart/2008/layout/LinedList"/>
    <dgm:cxn modelId="{CB0EFFED-D5AD-4DE9-8266-C8AA25F68648}" type="presParOf" srcId="{93FD1097-1C5E-4940-8897-8062E55047C6}" destId="{BA012CB6-C283-40EB-AB19-23EBC5A8380A}" srcOrd="0" destOrd="0" presId="urn:microsoft.com/office/officeart/2008/layout/LinedList"/>
    <dgm:cxn modelId="{D2AB4563-BFC5-418F-A537-D484AFF5F124}" type="presParOf" srcId="{93FD1097-1C5E-4940-8897-8062E55047C6}" destId="{A97A0274-280B-41ED-9D31-1C80FBFD9694}" srcOrd="1" destOrd="0" presId="urn:microsoft.com/office/officeart/2008/layout/LinedList"/>
    <dgm:cxn modelId="{C7F64AFE-C3CC-4986-9634-C65893F3518C}" type="presParOf" srcId="{983EBE8F-2CFB-4918-8A71-8FB6106D1EE5}" destId="{FB12B792-5576-40ED-B650-6655365D9E93}" srcOrd="18" destOrd="0" presId="urn:microsoft.com/office/officeart/2008/layout/LinedList"/>
    <dgm:cxn modelId="{4B2B33D1-DA1F-4298-96BF-53146A7BF338}" type="presParOf" srcId="{983EBE8F-2CFB-4918-8A71-8FB6106D1EE5}" destId="{15DCA0E9-03D8-49DD-899F-607B318B4296}" srcOrd="19" destOrd="0" presId="urn:microsoft.com/office/officeart/2008/layout/LinedList"/>
    <dgm:cxn modelId="{FF9E6520-8AB9-4AA1-85B2-3C49235BBBA6}" type="presParOf" srcId="{15DCA0E9-03D8-49DD-899F-607B318B4296}" destId="{6882B609-FD89-4C4F-BB21-33FC238338AA}" srcOrd="0" destOrd="0" presId="urn:microsoft.com/office/officeart/2008/layout/LinedList"/>
    <dgm:cxn modelId="{429401D2-CA3D-4F74-8D48-B4623A6604DB}" type="presParOf" srcId="{15DCA0E9-03D8-49DD-899F-607B318B4296}" destId="{BD2078F9-59AD-4C0D-8BF5-B22FB93E201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B1ADE6C4-9E21-4709-85F4-CD4BE34B3F0B}">
      <dgm:prSet custT="1"/>
      <dgm:spPr/>
      <dgm:t>
        <a:bodyPr/>
        <a:lstStyle/>
        <a:p>
          <a:r>
            <a:rPr lang="pt-BR" sz="1600" b="1"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rPr>
            <a:t>Capítulo 2</a:t>
          </a:r>
          <a:endParaRPr lang="pt-BR" sz="1600" b="1" i="0" noProof="0" dirty="0">
            <a:latin typeface="Roboto" panose="02000000000000000000" pitchFamily="2" charset="0"/>
            <a:ea typeface="Roboto" panose="02000000000000000000" pitchFamily="2" charset="0"/>
            <a:cs typeface="Roboto" panose="02000000000000000000" pitchFamily="2" charset="0"/>
          </a:endParaRPr>
        </a:p>
      </dgm:t>
    </dgm:pt>
    <dgm:pt modelId="{7520116B-5D99-45B7-AA1B-993EC36C7155}" type="parTrans" cxnId="{8ECA6B37-AB48-4B16-8A74-46DEAE6C6D18}">
      <dgm:prSet/>
      <dgm:spPr/>
      <dgm:t>
        <a:bodyPr/>
        <a:lstStyle/>
        <a:p>
          <a:endParaRPr lang="pt-BR" sz="1600" b="0"/>
        </a:p>
      </dgm:t>
    </dgm:pt>
    <dgm:pt modelId="{BE4F26CD-865D-454A-8B14-307BCE5A065D}" type="sibTrans" cxnId="{8ECA6B37-AB48-4B16-8A74-46DEAE6C6D18}">
      <dgm:prSet/>
      <dgm:spPr/>
      <dgm:t>
        <a:bodyPr/>
        <a:lstStyle/>
        <a:p>
          <a:endParaRPr lang="pt-BR" sz="1600" b="0"/>
        </a:p>
      </dgm:t>
    </dgm:pt>
    <dgm:pt modelId="{02C8CFA0-0670-4E1F-8851-9CCE548B4CF0}">
      <dgm:prSet custT="1"/>
      <dgm:spPr/>
      <dgm:t>
        <a:bodyPr/>
        <a:lstStyle/>
        <a:p>
          <a:r>
            <a:rPr lang="pt-BR" sz="1600" b="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rPr>
            <a:t>Som, gesto e imagem – A cultura audiovisual </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A261E2D7-C829-48D2-A148-0815F4330280}" type="parTrans" cxnId="{5CBF35C5-1AD1-49BB-8825-80232A45CE24}">
      <dgm:prSet/>
      <dgm:spPr/>
      <dgm:t>
        <a:bodyPr/>
        <a:lstStyle/>
        <a:p>
          <a:endParaRPr lang="pt-BR" sz="1600" b="0"/>
        </a:p>
      </dgm:t>
    </dgm:pt>
    <dgm:pt modelId="{F15B5306-096B-4F1D-8B43-F651E0E0AF7E}" type="sibTrans" cxnId="{5CBF35C5-1AD1-49BB-8825-80232A45CE24}">
      <dgm:prSet/>
      <dgm:spPr/>
      <dgm:t>
        <a:bodyPr/>
        <a:lstStyle/>
        <a:p>
          <a:endParaRPr lang="pt-BR" sz="1600" b="0"/>
        </a:p>
      </dgm:t>
    </dgm:pt>
    <dgm:pt modelId="{520A2B66-3720-469B-9971-21EF21525A6B}">
      <dgm:prSet custT="1"/>
      <dgm:spPr/>
      <dgm:t>
        <a:bodyPr/>
        <a:lstStyle/>
        <a:p>
          <a:r>
            <a:rPr lang="pt-BR" sz="1600" b="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rPr>
            <a:t>A ópera – Aida</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3BDA724F-8036-46B7-B38C-D619C3DD8B8C}" type="parTrans" cxnId="{BEFF9099-7EDB-428E-95C9-DABFFD5C3261}">
      <dgm:prSet/>
      <dgm:spPr/>
      <dgm:t>
        <a:bodyPr/>
        <a:lstStyle/>
        <a:p>
          <a:endParaRPr lang="pt-BR" sz="1600" b="0"/>
        </a:p>
      </dgm:t>
    </dgm:pt>
    <dgm:pt modelId="{8ACCD61D-46E8-4F4B-8C13-6CDB2BA78DFF}" type="sibTrans" cxnId="{BEFF9099-7EDB-428E-95C9-DABFFD5C3261}">
      <dgm:prSet/>
      <dgm:spPr/>
      <dgm:t>
        <a:bodyPr/>
        <a:lstStyle/>
        <a:p>
          <a:endParaRPr lang="pt-BR" sz="1600" b="0"/>
        </a:p>
      </dgm:t>
    </dgm:pt>
    <dgm:pt modelId="{7DE89211-1228-4A17-B114-D97CC52C5121}">
      <dgm:prSet custT="1"/>
      <dgm:spPr/>
      <dgm:t>
        <a:bodyPr/>
        <a:lstStyle/>
        <a:p>
          <a:r>
            <a:rPr lang="pt-BR" sz="1600" b="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rPr>
            <a:t>A ópera – O libreto</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0FC9DB69-EFCC-485C-A1D9-84534A0AC22A}" type="parTrans" cxnId="{3FC76141-B9D6-4CF0-9D0F-7E7535E03D23}">
      <dgm:prSet/>
      <dgm:spPr/>
      <dgm:t>
        <a:bodyPr/>
        <a:lstStyle/>
        <a:p>
          <a:endParaRPr lang="pt-BR" sz="1600" b="0"/>
        </a:p>
      </dgm:t>
    </dgm:pt>
    <dgm:pt modelId="{88EF3365-2A85-4B25-ABAE-2B9E356B911D}" type="sibTrans" cxnId="{3FC76141-B9D6-4CF0-9D0F-7E7535E03D23}">
      <dgm:prSet/>
      <dgm:spPr/>
      <dgm:t>
        <a:bodyPr/>
        <a:lstStyle/>
        <a:p>
          <a:endParaRPr lang="pt-BR" sz="1600" b="0"/>
        </a:p>
      </dgm:t>
    </dgm:pt>
    <dgm:pt modelId="{C0E10E36-2F28-4977-918D-22B1F96708DA}">
      <dgm:prSet custT="1"/>
      <dgm:spPr/>
      <dgm:t>
        <a:bodyPr/>
        <a:lstStyle/>
        <a:p>
          <a:r>
            <a:rPr lang="pt-BR" sz="1600" b="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rPr>
            <a:t>Som e imagem: linguagens – Combinações contrastantes</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1ADBA949-4E70-4BBC-81E9-0B6594E8F82A}" type="sibTrans" cxnId="{9F5C27BC-F6A5-4F65-8F2C-F22A01D79E5A}">
      <dgm:prSet/>
      <dgm:spPr/>
      <dgm:t>
        <a:bodyPr/>
        <a:lstStyle/>
        <a:p>
          <a:endParaRPr lang="pt-BR" sz="1600" b="0"/>
        </a:p>
      </dgm:t>
    </dgm:pt>
    <dgm:pt modelId="{F134E640-F4B3-4FBF-9273-12F9B337EA10}" type="parTrans" cxnId="{9F5C27BC-F6A5-4F65-8F2C-F22A01D79E5A}">
      <dgm:prSet/>
      <dgm:spPr/>
      <dgm:t>
        <a:bodyPr/>
        <a:lstStyle/>
        <a:p>
          <a:endParaRPr lang="pt-BR" sz="1600" b="0"/>
        </a:p>
      </dgm:t>
    </dgm:pt>
    <dgm:pt modelId="{6F38EBB7-0765-4DC7-B77D-F368919C76A8}">
      <dgm:prSet custT="1"/>
      <dgm:spPr/>
      <dgm:t>
        <a:bodyPr/>
        <a:lstStyle/>
        <a:p>
          <a:r>
            <a:rPr lang="pt-BR" sz="1600" b="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rPr>
            <a:t>Som e imagem: linguagens – Cinepiano</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5B1FF21A-AD26-41EB-9FB8-DB70C1AADE60}" type="sibTrans" cxnId="{1484C894-B8BA-48F6-9F18-4CACE99E9C41}">
      <dgm:prSet/>
      <dgm:spPr/>
      <dgm:t>
        <a:bodyPr/>
        <a:lstStyle/>
        <a:p>
          <a:endParaRPr lang="pt-BR" sz="1600" b="0"/>
        </a:p>
      </dgm:t>
    </dgm:pt>
    <dgm:pt modelId="{2C5B6765-EE30-4C22-B220-FBE6B3509620}" type="parTrans" cxnId="{1484C894-B8BA-48F6-9F18-4CACE99E9C41}">
      <dgm:prSet/>
      <dgm:spPr/>
      <dgm:t>
        <a:bodyPr/>
        <a:lstStyle/>
        <a:p>
          <a:endParaRPr lang="pt-BR" sz="1600" b="0"/>
        </a:p>
      </dgm:t>
    </dgm:pt>
    <dgm:pt modelId="{DF12D7C5-B4E8-4261-B152-E8B0A239DE7E}">
      <dgm:prSet custT="1"/>
      <dgm:spPr/>
      <dgm:t>
        <a:bodyPr/>
        <a:lstStyle/>
        <a:p>
          <a:r>
            <a:rPr lang="pt-BR" sz="1600" b="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rPr>
            <a:t>Som e imagem: linguagens – Arte em sincronia</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9DE67701-B35D-4C28-8B33-B6BA56D13592}" type="sibTrans" cxnId="{CCF8B16C-FB11-4A0A-B17F-AAA95C87AC75}">
      <dgm:prSet/>
      <dgm:spPr/>
      <dgm:t>
        <a:bodyPr/>
        <a:lstStyle/>
        <a:p>
          <a:endParaRPr lang="pt-BR" sz="1600" b="0"/>
        </a:p>
      </dgm:t>
    </dgm:pt>
    <dgm:pt modelId="{5202A11A-F4D4-4CD8-82A0-8E172CE42687}" type="parTrans" cxnId="{CCF8B16C-FB11-4A0A-B17F-AAA95C87AC75}">
      <dgm:prSet/>
      <dgm:spPr/>
      <dgm:t>
        <a:bodyPr/>
        <a:lstStyle/>
        <a:p>
          <a:endParaRPr lang="pt-BR" sz="1600" b="0"/>
        </a:p>
      </dgm:t>
    </dgm:pt>
    <dgm:pt modelId="{67362FDC-802F-4CD1-A0D1-15758E1828ED}">
      <dgm:prSet custT="1"/>
      <dgm:spPr/>
      <dgm:t>
        <a:bodyPr/>
        <a:lstStyle/>
        <a:p>
          <a:r>
            <a:rPr lang="pt-BR" sz="1600" b="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rPr>
            <a:t>A ópera – Música, literatura e teatro</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DF3CFC54-339A-4236-A568-94BA4ABEAA4F}" type="sibTrans" cxnId="{8D600951-D689-4003-8E71-81BEE3093E13}">
      <dgm:prSet/>
      <dgm:spPr/>
      <dgm:t>
        <a:bodyPr/>
        <a:lstStyle/>
        <a:p>
          <a:endParaRPr lang="pt-BR" sz="1600" b="0"/>
        </a:p>
      </dgm:t>
    </dgm:pt>
    <dgm:pt modelId="{22E23FDB-EED3-4456-A8BC-E73A3AA1981F}" type="parTrans" cxnId="{8D600951-D689-4003-8E71-81BEE3093E13}">
      <dgm:prSet/>
      <dgm:spPr/>
      <dgm:t>
        <a:bodyPr/>
        <a:lstStyle/>
        <a:p>
          <a:endParaRPr lang="pt-BR" sz="1600" b="0"/>
        </a:p>
      </dgm:t>
    </dgm:pt>
    <dgm:pt modelId="{C0580FC3-4F8F-4405-955E-AA7ECE2D417C}">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rPr>
            <a:t>Mundo musical – </a:t>
          </a:r>
          <a:r>
            <a:rPr lang="pt-BR" sz="1600" b="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rPr>
            <a:t>Lugares e cantares</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FD9B5628-6B9F-4D4E-9FD8-2548220F5CB2}" type="parTrans" cxnId="{E3F84EBF-7D0F-4755-B751-7E23E4FC70A8}">
      <dgm:prSet/>
      <dgm:spPr/>
      <dgm:t>
        <a:bodyPr/>
        <a:lstStyle/>
        <a:p>
          <a:endParaRPr lang="pt-BR" sz="1600" b="0"/>
        </a:p>
      </dgm:t>
    </dgm:pt>
    <dgm:pt modelId="{1EB03714-2E0D-4A65-9F24-94E00A6BEB72}" type="sibTrans" cxnId="{E3F84EBF-7D0F-4755-B751-7E23E4FC70A8}">
      <dgm:prSet/>
      <dgm:spPr/>
      <dgm:t>
        <a:bodyPr/>
        <a:lstStyle/>
        <a:p>
          <a:endParaRPr lang="pt-BR" sz="1600" b="0"/>
        </a:p>
      </dgm:t>
    </dgm:pt>
    <dgm:pt modelId="{52025F18-0646-4E80-8949-020D1B9A62A5}">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rPr>
            <a:t>Mundo musical – Banhos de cultura</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E585BC1C-DCE7-4058-A6A1-575861227B60}" type="parTrans" cxnId="{D54A1073-BC6C-414B-8B90-EBFCEBCE79B5}">
      <dgm:prSet/>
      <dgm:spPr/>
      <dgm:t>
        <a:bodyPr/>
        <a:lstStyle/>
        <a:p>
          <a:endParaRPr lang="pt-BR" sz="1600" b="0"/>
        </a:p>
      </dgm:t>
    </dgm:pt>
    <dgm:pt modelId="{5671B5FD-0CE5-40FF-88D5-546410EE9765}" type="sibTrans" cxnId="{D54A1073-BC6C-414B-8B90-EBFCEBCE79B5}">
      <dgm:prSet/>
      <dgm:spPr/>
      <dgm:t>
        <a:bodyPr/>
        <a:lstStyle/>
        <a:p>
          <a:endParaRPr lang="pt-BR" sz="1600" b="0"/>
        </a:p>
      </dgm:t>
    </dgm:pt>
    <dgm:pt modelId="{983EBE8F-2CFB-4918-8A71-8FB6106D1EE5}" type="pres">
      <dgm:prSet presAssocID="{9D9C0E9A-327C-40DB-A9EB-983EC9E0D98F}" presName="vert0" presStyleCnt="0">
        <dgm:presLayoutVars>
          <dgm:dir/>
          <dgm:animOne val="branch"/>
          <dgm:animLvl val="lvl"/>
        </dgm:presLayoutVars>
      </dgm:prSet>
      <dgm:spPr/>
    </dgm:pt>
    <dgm:pt modelId="{4F8288EC-1891-43AE-89F4-8C4BCCB61B83}" type="pres">
      <dgm:prSet presAssocID="{C0580FC3-4F8F-4405-955E-AA7ECE2D417C}" presName="thickLine" presStyleLbl="alignNode1" presStyleIdx="0" presStyleCnt="10"/>
      <dgm:spPr/>
    </dgm:pt>
    <dgm:pt modelId="{5E061928-3B34-4DDD-BA85-19B9DD5256F4}" type="pres">
      <dgm:prSet presAssocID="{C0580FC3-4F8F-4405-955E-AA7ECE2D417C}" presName="horz1" presStyleCnt="0"/>
      <dgm:spPr/>
    </dgm:pt>
    <dgm:pt modelId="{65552ABD-C9DD-4782-A4B2-6CB361561D0E}" type="pres">
      <dgm:prSet presAssocID="{C0580FC3-4F8F-4405-955E-AA7ECE2D417C}" presName="tx1" presStyleLbl="revTx" presStyleIdx="0" presStyleCnt="10"/>
      <dgm:spPr/>
    </dgm:pt>
    <dgm:pt modelId="{358315B1-E16B-4E00-A3CE-74AF9BDCE5F6}" type="pres">
      <dgm:prSet presAssocID="{C0580FC3-4F8F-4405-955E-AA7ECE2D417C}" presName="vert1" presStyleCnt="0"/>
      <dgm:spPr/>
    </dgm:pt>
    <dgm:pt modelId="{1C406134-5FAC-4CD3-8A16-89FE66AB0D01}" type="pres">
      <dgm:prSet presAssocID="{52025F18-0646-4E80-8949-020D1B9A62A5}" presName="thickLine" presStyleLbl="alignNode1" presStyleIdx="1" presStyleCnt="10"/>
      <dgm:spPr/>
    </dgm:pt>
    <dgm:pt modelId="{A67F3ECF-A056-4B70-9A48-F0371DC52E2F}" type="pres">
      <dgm:prSet presAssocID="{52025F18-0646-4E80-8949-020D1B9A62A5}" presName="horz1" presStyleCnt="0"/>
      <dgm:spPr/>
    </dgm:pt>
    <dgm:pt modelId="{912832E4-8894-4063-921E-DF7DF73DC78A}" type="pres">
      <dgm:prSet presAssocID="{52025F18-0646-4E80-8949-020D1B9A62A5}" presName="tx1" presStyleLbl="revTx" presStyleIdx="1" presStyleCnt="10"/>
      <dgm:spPr/>
    </dgm:pt>
    <dgm:pt modelId="{2174556C-B900-4226-AD67-43F08F6D008E}" type="pres">
      <dgm:prSet presAssocID="{52025F18-0646-4E80-8949-020D1B9A62A5}" presName="vert1" presStyleCnt="0"/>
      <dgm:spPr/>
    </dgm:pt>
    <dgm:pt modelId="{6D603044-3DED-4CCA-95AE-A58C5D033211}" type="pres">
      <dgm:prSet presAssocID="{B1ADE6C4-9E21-4709-85F4-CD4BE34B3F0B}" presName="thickLine" presStyleLbl="alignNode1" presStyleIdx="2" presStyleCnt="10"/>
      <dgm:spPr/>
    </dgm:pt>
    <dgm:pt modelId="{CF46D7BB-C054-4D92-9704-BE949E3FA94A}" type="pres">
      <dgm:prSet presAssocID="{B1ADE6C4-9E21-4709-85F4-CD4BE34B3F0B}" presName="horz1" presStyleCnt="0"/>
      <dgm:spPr/>
    </dgm:pt>
    <dgm:pt modelId="{55176152-89BD-48F2-8A22-862947A1EE47}" type="pres">
      <dgm:prSet presAssocID="{B1ADE6C4-9E21-4709-85F4-CD4BE34B3F0B}" presName="tx1" presStyleLbl="revTx" presStyleIdx="2" presStyleCnt="10"/>
      <dgm:spPr/>
    </dgm:pt>
    <dgm:pt modelId="{FA119355-A854-4533-A8D1-DB4DF3DCE978}" type="pres">
      <dgm:prSet presAssocID="{B1ADE6C4-9E21-4709-85F4-CD4BE34B3F0B}" presName="vert1" presStyleCnt="0"/>
      <dgm:spPr/>
    </dgm:pt>
    <dgm:pt modelId="{825B3AB3-F805-4DE9-9E21-BBE4A1047FCB}" type="pres">
      <dgm:prSet presAssocID="{02C8CFA0-0670-4E1F-8851-9CCE548B4CF0}" presName="thickLine" presStyleLbl="alignNode1" presStyleIdx="3" presStyleCnt="10"/>
      <dgm:spPr/>
    </dgm:pt>
    <dgm:pt modelId="{1010D880-3932-4D58-86A1-A3F417EA999D}" type="pres">
      <dgm:prSet presAssocID="{02C8CFA0-0670-4E1F-8851-9CCE548B4CF0}" presName="horz1" presStyleCnt="0"/>
      <dgm:spPr/>
    </dgm:pt>
    <dgm:pt modelId="{BE2FD546-0E0A-4FF2-8C37-D8492F6A2384}" type="pres">
      <dgm:prSet presAssocID="{02C8CFA0-0670-4E1F-8851-9CCE548B4CF0}" presName="tx1" presStyleLbl="revTx" presStyleIdx="3" presStyleCnt="10"/>
      <dgm:spPr/>
    </dgm:pt>
    <dgm:pt modelId="{A125CA5E-AD8E-405D-9909-646A7EE0ABA2}" type="pres">
      <dgm:prSet presAssocID="{02C8CFA0-0670-4E1F-8851-9CCE548B4CF0}" presName="vert1" presStyleCnt="0"/>
      <dgm:spPr/>
    </dgm:pt>
    <dgm:pt modelId="{7F7C7035-409C-4B1F-9AF3-F4AF8F6D13BB}" type="pres">
      <dgm:prSet presAssocID="{520A2B66-3720-469B-9971-21EF21525A6B}" presName="thickLine" presStyleLbl="alignNode1" presStyleIdx="4" presStyleCnt="10"/>
      <dgm:spPr/>
    </dgm:pt>
    <dgm:pt modelId="{9D711B00-EACF-4E82-8B17-26CDB5A0E1A3}" type="pres">
      <dgm:prSet presAssocID="{520A2B66-3720-469B-9971-21EF21525A6B}" presName="horz1" presStyleCnt="0"/>
      <dgm:spPr/>
    </dgm:pt>
    <dgm:pt modelId="{B4D2EF24-DD32-40F7-A9D3-BA7FEAD863D1}" type="pres">
      <dgm:prSet presAssocID="{520A2B66-3720-469B-9971-21EF21525A6B}" presName="tx1" presStyleLbl="revTx" presStyleIdx="4" presStyleCnt="10"/>
      <dgm:spPr/>
    </dgm:pt>
    <dgm:pt modelId="{97BAA6C7-5E53-4219-A8DA-215AC6EC02E8}" type="pres">
      <dgm:prSet presAssocID="{520A2B66-3720-469B-9971-21EF21525A6B}" presName="vert1" presStyleCnt="0"/>
      <dgm:spPr/>
    </dgm:pt>
    <dgm:pt modelId="{B1205AFD-97DC-45BE-B704-D3F917B4E1DD}" type="pres">
      <dgm:prSet presAssocID="{7DE89211-1228-4A17-B114-D97CC52C5121}" presName="thickLine" presStyleLbl="alignNode1" presStyleIdx="5" presStyleCnt="10"/>
      <dgm:spPr/>
    </dgm:pt>
    <dgm:pt modelId="{6ABF41DB-3301-48DF-ADC5-51C9E7A7F55E}" type="pres">
      <dgm:prSet presAssocID="{7DE89211-1228-4A17-B114-D97CC52C5121}" presName="horz1" presStyleCnt="0"/>
      <dgm:spPr/>
    </dgm:pt>
    <dgm:pt modelId="{BD2CC619-1092-4A5B-A2CD-2CC1568D2EC8}" type="pres">
      <dgm:prSet presAssocID="{7DE89211-1228-4A17-B114-D97CC52C5121}" presName="tx1" presStyleLbl="revTx" presStyleIdx="5" presStyleCnt="10"/>
      <dgm:spPr/>
    </dgm:pt>
    <dgm:pt modelId="{E67706E9-22A2-4A24-847E-F3A043612599}" type="pres">
      <dgm:prSet presAssocID="{7DE89211-1228-4A17-B114-D97CC52C5121}" presName="vert1" presStyleCnt="0"/>
      <dgm:spPr/>
    </dgm:pt>
    <dgm:pt modelId="{B91784DA-BC7B-4B5E-BED1-8CF392F11794}" type="pres">
      <dgm:prSet presAssocID="{67362FDC-802F-4CD1-A0D1-15758E1828ED}" presName="thickLine" presStyleLbl="alignNode1" presStyleIdx="6" presStyleCnt="10"/>
      <dgm:spPr/>
    </dgm:pt>
    <dgm:pt modelId="{A13A92ED-6BAA-4C8F-A9F5-FAFACBA67671}" type="pres">
      <dgm:prSet presAssocID="{67362FDC-802F-4CD1-A0D1-15758E1828ED}" presName="horz1" presStyleCnt="0"/>
      <dgm:spPr/>
    </dgm:pt>
    <dgm:pt modelId="{D19013A4-D6F5-4072-B72E-B29E0BA2C2B7}" type="pres">
      <dgm:prSet presAssocID="{67362FDC-802F-4CD1-A0D1-15758E1828ED}" presName="tx1" presStyleLbl="revTx" presStyleIdx="6" presStyleCnt="10"/>
      <dgm:spPr/>
    </dgm:pt>
    <dgm:pt modelId="{BBEBBCCC-4873-464F-894F-8AF85ADC00E6}" type="pres">
      <dgm:prSet presAssocID="{67362FDC-802F-4CD1-A0D1-15758E1828ED}" presName="vert1" presStyleCnt="0"/>
      <dgm:spPr/>
    </dgm:pt>
    <dgm:pt modelId="{81D683BE-C373-40AF-B013-6EB74B929A03}" type="pres">
      <dgm:prSet presAssocID="{DF12D7C5-B4E8-4261-B152-E8B0A239DE7E}" presName="thickLine" presStyleLbl="alignNode1" presStyleIdx="7" presStyleCnt="10"/>
      <dgm:spPr/>
    </dgm:pt>
    <dgm:pt modelId="{2CCABF4A-7779-4593-99C7-EF3649D2858B}" type="pres">
      <dgm:prSet presAssocID="{DF12D7C5-B4E8-4261-B152-E8B0A239DE7E}" presName="horz1" presStyleCnt="0"/>
      <dgm:spPr/>
    </dgm:pt>
    <dgm:pt modelId="{A88065AF-103F-4D8A-AEBA-55E3D4C193CF}" type="pres">
      <dgm:prSet presAssocID="{DF12D7C5-B4E8-4261-B152-E8B0A239DE7E}" presName="tx1" presStyleLbl="revTx" presStyleIdx="7" presStyleCnt="10"/>
      <dgm:spPr/>
    </dgm:pt>
    <dgm:pt modelId="{0DBE30A5-1B00-4F7A-8870-0F5BC16C051B}" type="pres">
      <dgm:prSet presAssocID="{DF12D7C5-B4E8-4261-B152-E8B0A239DE7E}" presName="vert1" presStyleCnt="0"/>
      <dgm:spPr/>
    </dgm:pt>
    <dgm:pt modelId="{4B8FD99D-6913-4611-96A6-B7D61FB5B683}" type="pres">
      <dgm:prSet presAssocID="{6F38EBB7-0765-4DC7-B77D-F368919C76A8}" presName="thickLine" presStyleLbl="alignNode1" presStyleIdx="8" presStyleCnt="10"/>
      <dgm:spPr/>
    </dgm:pt>
    <dgm:pt modelId="{7C452492-D60C-4847-9D07-F79703F471E8}" type="pres">
      <dgm:prSet presAssocID="{6F38EBB7-0765-4DC7-B77D-F368919C76A8}" presName="horz1" presStyleCnt="0"/>
      <dgm:spPr/>
    </dgm:pt>
    <dgm:pt modelId="{5A99A1CC-B7DB-4C53-BE3B-3535A625CA98}" type="pres">
      <dgm:prSet presAssocID="{6F38EBB7-0765-4DC7-B77D-F368919C76A8}" presName="tx1" presStyleLbl="revTx" presStyleIdx="8" presStyleCnt="10"/>
      <dgm:spPr/>
    </dgm:pt>
    <dgm:pt modelId="{4CE27A55-3978-4BC5-8361-97045F33EBF7}" type="pres">
      <dgm:prSet presAssocID="{6F38EBB7-0765-4DC7-B77D-F368919C76A8}" presName="vert1" presStyleCnt="0"/>
      <dgm:spPr/>
    </dgm:pt>
    <dgm:pt modelId="{4E7771BF-E6EB-45DB-A82A-C58AF3EE6901}" type="pres">
      <dgm:prSet presAssocID="{C0E10E36-2F28-4977-918D-22B1F96708DA}" presName="thickLine" presStyleLbl="alignNode1" presStyleIdx="9" presStyleCnt="10"/>
      <dgm:spPr/>
    </dgm:pt>
    <dgm:pt modelId="{ADDC4528-EF8F-492F-9263-191AE441A3BC}" type="pres">
      <dgm:prSet presAssocID="{C0E10E36-2F28-4977-918D-22B1F96708DA}" presName="horz1" presStyleCnt="0"/>
      <dgm:spPr/>
    </dgm:pt>
    <dgm:pt modelId="{6C3576F9-B2A3-4A25-AFF5-3EE3302906AD}" type="pres">
      <dgm:prSet presAssocID="{C0E10E36-2F28-4977-918D-22B1F96708DA}" presName="tx1" presStyleLbl="revTx" presStyleIdx="9" presStyleCnt="10"/>
      <dgm:spPr/>
    </dgm:pt>
    <dgm:pt modelId="{C4068C3A-BCF4-451E-9CF3-86E3E5919587}" type="pres">
      <dgm:prSet presAssocID="{C0E10E36-2F28-4977-918D-22B1F96708DA}" presName="vert1" presStyleCnt="0"/>
      <dgm:spPr/>
    </dgm:pt>
  </dgm:ptLst>
  <dgm:cxnLst>
    <dgm:cxn modelId="{2DA9B507-7CB8-48CF-953B-82386B44C602}" type="presOf" srcId="{B1ADE6C4-9E21-4709-85F4-CD4BE34B3F0B}" destId="{55176152-89BD-48F2-8A22-862947A1EE47}" srcOrd="0" destOrd="0" presId="urn:microsoft.com/office/officeart/2008/layout/LinedList"/>
    <dgm:cxn modelId="{CD10EF0C-2A76-4979-BB5C-95C6E7DD7618}" type="presOf" srcId="{520A2B66-3720-469B-9971-21EF21525A6B}" destId="{B4D2EF24-DD32-40F7-A9D3-BA7FEAD863D1}" srcOrd="0" destOrd="0" presId="urn:microsoft.com/office/officeart/2008/layout/LinedList"/>
    <dgm:cxn modelId="{EC4E5118-75EF-4EB6-AB76-8C44A76D9A73}" type="presOf" srcId="{C0580FC3-4F8F-4405-955E-AA7ECE2D417C}" destId="{65552ABD-C9DD-4782-A4B2-6CB361561D0E}" srcOrd="0" destOrd="0" presId="urn:microsoft.com/office/officeart/2008/layout/LinedList"/>
    <dgm:cxn modelId="{8ECA6B37-AB48-4B16-8A74-46DEAE6C6D18}" srcId="{9D9C0E9A-327C-40DB-A9EB-983EC9E0D98F}" destId="{B1ADE6C4-9E21-4709-85F4-CD4BE34B3F0B}" srcOrd="2" destOrd="0" parTransId="{7520116B-5D99-45B7-AA1B-993EC36C7155}" sibTransId="{BE4F26CD-865D-454A-8B14-307BCE5A065D}"/>
    <dgm:cxn modelId="{FB34D63E-1288-41B9-A18C-76118E579E1A}" type="presOf" srcId="{9D9C0E9A-327C-40DB-A9EB-983EC9E0D98F}" destId="{983EBE8F-2CFB-4918-8A71-8FB6106D1EE5}" srcOrd="0" destOrd="0" presId="urn:microsoft.com/office/officeart/2008/layout/LinedList"/>
    <dgm:cxn modelId="{D2146960-A90C-4409-9587-D75F09E68781}" type="presOf" srcId="{7DE89211-1228-4A17-B114-D97CC52C5121}" destId="{BD2CC619-1092-4A5B-A2CD-2CC1568D2EC8}" srcOrd="0" destOrd="0" presId="urn:microsoft.com/office/officeart/2008/layout/LinedList"/>
    <dgm:cxn modelId="{3FC76141-B9D6-4CF0-9D0F-7E7535E03D23}" srcId="{9D9C0E9A-327C-40DB-A9EB-983EC9E0D98F}" destId="{7DE89211-1228-4A17-B114-D97CC52C5121}" srcOrd="5" destOrd="0" parTransId="{0FC9DB69-EFCC-485C-A1D9-84534A0AC22A}" sibTransId="{88EF3365-2A85-4B25-ABAE-2B9E356B911D}"/>
    <dgm:cxn modelId="{4C1ED541-2DAB-41D4-8976-6E581A84E2CF}" type="presOf" srcId="{67362FDC-802F-4CD1-A0D1-15758E1828ED}" destId="{D19013A4-D6F5-4072-B72E-B29E0BA2C2B7}" srcOrd="0" destOrd="0" presId="urn:microsoft.com/office/officeart/2008/layout/LinedList"/>
    <dgm:cxn modelId="{CCF8B16C-FB11-4A0A-B17F-AAA95C87AC75}" srcId="{9D9C0E9A-327C-40DB-A9EB-983EC9E0D98F}" destId="{DF12D7C5-B4E8-4261-B152-E8B0A239DE7E}" srcOrd="7" destOrd="0" parTransId="{5202A11A-F4D4-4CD8-82A0-8E172CE42687}" sibTransId="{9DE67701-B35D-4C28-8B33-B6BA56D13592}"/>
    <dgm:cxn modelId="{8D600951-D689-4003-8E71-81BEE3093E13}" srcId="{9D9C0E9A-327C-40DB-A9EB-983EC9E0D98F}" destId="{67362FDC-802F-4CD1-A0D1-15758E1828ED}" srcOrd="6" destOrd="0" parTransId="{22E23FDB-EED3-4456-A8BC-E73A3AA1981F}" sibTransId="{DF3CFC54-339A-4236-A568-94BA4ABEAA4F}"/>
    <dgm:cxn modelId="{D54A1073-BC6C-414B-8B90-EBFCEBCE79B5}" srcId="{9D9C0E9A-327C-40DB-A9EB-983EC9E0D98F}" destId="{52025F18-0646-4E80-8949-020D1B9A62A5}" srcOrd="1" destOrd="0" parTransId="{E585BC1C-DCE7-4058-A6A1-575861227B60}" sibTransId="{5671B5FD-0CE5-40FF-88D5-546410EE9765}"/>
    <dgm:cxn modelId="{939AC075-7114-41CC-BD97-39E6567B3A05}" type="presOf" srcId="{DF12D7C5-B4E8-4261-B152-E8B0A239DE7E}" destId="{A88065AF-103F-4D8A-AEBA-55E3D4C193CF}" srcOrd="0" destOrd="0" presId="urn:microsoft.com/office/officeart/2008/layout/LinedList"/>
    <dgm:cxn modelId="{1484C894-B8BA-48F6-9F18-4CACE99E9C41}" srcId="{9D9C0E9A-327C-40DB-A9EB-983EC9E0D98F}" destId="{6F38EBB7-0765-4DC7-B77D-F368919C76A8}" srcOrd="8" destOrd="0" parTransId="{2C5B6765-EE30-4C22-B220-FBE6B3509620}" sibTransId="{5B1FF21A-AD26-41EB-9FB8-DB70C1AADE60}"/>
    <dgm:cxn modelId="{BEFF9099-7EDB-428E-95C9-DABFFD5C3261}" srcId="{9D9C0E9A-327C-40DB-A9EB-983EC9E0D98F}" destId="{520A2B66-3720-469B-9971-21EF21525A6B}" srcOrd="4" destOrd="0" parTransId="{3BDA724F-8036-46B7-B38C-D619C3DD8B8C}" sibTransId="{8ACCD61D-46E8-4F4B-8C13-6CDB2BA78DFF}"/>
    <dgm:cxn modelId="{0E096B9B-292A-4C41-8086-E896450F2574}" type="presOf" srcId="{C0E10E36-2F28-4977-918D-22B1F96708DA}" destId="{6C3576F9-B2A3-4A25-AFF5-3EE3302906AD}" srcOrd="0" destOrd="0" presId="urn:microsoft.com/office/officeart/2008/layout/LinedList"/>
    <dgm:cxn modelId="{3BB760B6-D740-4ACC-B69A-7D35315D9B59}" type="presOf" srcId="{52025F18-0646-4E80-8949-020D1B9A62A5}" destId="{912832E4-8894-4063-921E-DF7DF73DC78A}" srcOrd="0" destOrd="0" presId="urn:microsoft.com/office/officeart/2008/layout/LinedList"/>
    <dgm:cxn modelId="{9F5C27BC-F6A5-4F65-8F2C-F22A01D79E5A}" srcId="{9D9C0E9A-327C-40DB-A9EB-983EC9E0D98F}" destId="{C0E10E36-2F28-4977-918D-22B1F96708DA}" srcOrd="9" destOrd="0" parTransId="{F134E640-F4B3-4FBF-9273-12F9B337EA10}" sibTransId="{1ADBA949-4E70-4BBC-81E9-0B6594E8F82A}"/>
    <dgm:cxn modelId="{E3F84EBF-7D0F-4755-B751-7E23E4FC70A8}" srcId="{9D9C0E9A-327C-40DB-A9EB-983EC9E0D98F}" destId="{C0580FC3-4F8F-4405-955E-AA7ECE2D417C}" srcOrd="0" destOrd="0" parTransId="{FD9B5628-6B9F-4D4E-9FD8-2548220F5CB2}" sibTransId="{1EB03714-2E0D-4A65-9F24-94E00A6BEB72}"/>
    <dgm:cxn modelId="{5CBF35C5-1AD1-49BB-8825-80232A45CE24}" srcId="{9D9C0E9A-327C-40DB-A9EB-983EC9E0D98F}" destId="{02C8CFA0-0670-4E1F-8851-9CCE548B4CF0}" srcOrd="3" destOrd="0" parTransId="{A261E2D7-C829-48D2-A148-0815F4330280}" sibTransId="{F15B5306-096B-4F1D-8B43-F651E0E0AF7E}"/>
    <dgm:cxn modelId="{836216C7-F929-4215-B42A-4B53792033BC}" type="presOf" srcId="{6F38EBB7-0765-4DC7-B77D-F368919C76A8}" destId="{5A99A1CC-B7DB-4C53-BE3B-3535A625CA98}" srcOrd="0" destOrd="0" presId="urn:microsoft.com/office/officeart/2008/layout/LinedList"/>
    <dgm:cxn modelId="{5ED9AAE7-3A66-4E57-8180-AA614333906D}" type="presOf" srcId="{02C8CFA0-0670-4E1F-8851-9CCE548B4CF0}" destId="{BE2FD546-0E0A-4FF2-8C37-D8492F6A2384}" srcOrd="0" destOrd="0" presId="urn:microsoft.com/office/officeart/2008/layout/LinedList"/>
    <dgm:cxn modelId="{2EF781BC-C5E3-40DC-BE42-9C88B7FABAA9}" type="presParOf" srcId="{983EBE8F-2CFB-4918-8A71-8FB6106D1EE5}" destId="{4F8288EC-1891-43AE-89F4-8C4BCCB61B83}" srcOrd="0" destOrd="0" presId="urn:microsoft.com/office/officeart/2008/layout/LinedList"/>
    <dgm:cxn modelId="{B5ECA3BD-305C-420E-B431-9EA51A574374}" type="presParOf" srcId="{983EBE8F-2CFB-4918-8A71-8FB6106D1EE5}" destId="{5E061928-3B34-4DDD-BA85-19B9DD5256F4}" srcOrd="1" destOrd="0" presId="urn:microsoft.com/office/officeart/2008/layout/LinedList"/>
    <dgm:cxn modelId="{55307131-3C20-4760-91EE-E1D113CD243D}" type="presParOf" srcId="{5E061928-3B34-4DDD-BA85-19B9DD5256F4}" destId="{65552ABD-C9DD-4782-A4B2-6CB361561D0E}" srcOrd="0" destOrd="0" presId="urn:microsoft.com/office/officeart/2008/layout/LinedList"/>
    <dgm:cxn modelId="{20E10479-9712-409F-B5FC-3E0D703EA348}" type="presParOf" srcId="{5E061928-3B34-4DDD-BA85-19B9DD5256F4}" destId="{358315B1-E16B-4E00-A3CE-74AF9BDCE5F6}" srcOrd="1" destOrd="0" presId="urn:microsoft.com/office/officeart/2008/layout/LinedList"/>
    <dgm:cxn modelId="{C8C6B633-A1CB-49E0-8314-5194C014DB72}" type="presParOf" srcId="{983EBE8F-2CFB-4918-8A71-8FB6106D1EE5}" destId="{1C406134-5FAC-4CD3-8A16-89FE66AB0D01}" srcOrd="2" destOrd="0" presId="urn:microsoft.com/office/officeart/2008/layout/LinedList"/>
    <dgm:cxn modelId="{9DFDD53C-EF3C-4916-BBC2-E9B9266C2668}" type="presParOf" srcId="{983EBE8F-2CFB-4918-8A71-8FB6106D1EE5}" destId="{A67F3ECF-A056-4B70-9A48-F0371DC52E2F}" srcOrd="3" destOrd="0" presId="urn:microsoft.com/office/officeart/2008/layout/LinedList"/>
    <dgm:cxn modelId="{AAA5412A-AECD-486B-8AA3-5F29429712AE}" type="presParOf" srcId="{A67F3ECF-A056-4B70-9A48-F0371DC52E2F}" destId="{912832E4-8894-4063-921E-DF7DF73DC78A}" srcOrd="0" destOrd="0" presId="urn:microsoft.com/office/officeart/2008/layout/LinedList"/>
    <dgm:cxn modelId="{31C7BEC5-6FAE-42A8-BD9C-E905DFAB1D8E}" type="presParOf" srcId="{A67F3ECF-A056-4B70-9A48-F0371DC52E2F}" destId="{2174556C-B900-4226-AD67-43F08F6D008E}" srcOrd="1" destOrd="0" presId="urn:microsoft.com/office/officeart/2008/layout/LinedList"/>
    <dgm:cxn modelId="{B4FE2B97-8644-4642-9802-C30ECA60315A}" type="presParOf" srcId="{983EBE8F-2CFB-4918-8A71-8FB6106D1EE5}" destId="{6D603044-3DED-4CCA-95AE-A58C5D033211}" srcOrd="4" destOrd="0" presId="urn:microsoft.com/office/officeart/2008/layout/LinedList"/>
    <dgm:cxn modelId="{2593ED31-D045-4D4F-A9E5-019830D1E9F4}" type="presParOf" srcId="{983EBE8F-2CFB-4918-8A71-8FB6106D1EE5}" destId="{CF46D7BB-C054-4D92-9704-BE949E3FA94A}" srcOrd="5" destOrd="0" presId="urn:microsoft.com/office/officeart/2008/layout/LinedList"/>
    <dgm:cxn modelId="{8E5C9A1A-697B-43A6-9AD1-F4224E5BCBC4}" type="presParOf" srcId="{CF46D7BB-C054-4D92-9704-BE949E3FA94A}" destId="{55176152-89BD-48F2-8A22-862947A1EE47}" srcOrd="0" destOrd="0" presId="urn:microsoft.com/office/officeart/2008/layout/LinedList"/>
    <dgm:cxn modelId="{0CD30E27-8A24-4A2B-843D-15DE77A06817}" type="presParOf" srcId="{CF46D7BB-C054-4D92-9704-BE949E3FA94A}" destId="{FA119355-A854-4533-A8D1-DB4DF3DCE978}" srcOrd="1" destOrd="0" presId="urn:microsoft.com/office/officeart/2008/layout/LinedList"/>
    <dgm:cxn modelId="{DB9B4E9C-868C-4D0C-ADDD-10017A70564F}" type="presParOf" srcId="{983EBE8F-2CFB-4918-8A71-8FB6106D1EE5}" destId="{825B3AB3-F805-4DE9-9E21-BBE4A1047FCB}" srcOrd="6" destOrd="0" presId="urn:microsoft.com/office/officeart/2008/layout/LinedList"/>
    <dgm:cxn modelId="{66BB5B70-2CDC-4974-BD89-85BC5D2FA6CF}" type="presParOf" srcId="{983EBE8F-2CFB-4918-8A71-8FB6106D1EE5}" destId="{1010D880-3932-4D58-86A1-A3F417EA999D}" srcOrd="7" destOrd="0" presId="urn:microsoft.com/office/officeart/2008/layout/LinedList"/>
    <dgm:cxn modelId="{123FA0AA-0045-4233-8B70-8DB1B719FF53}" type="presParOf" srcId="{1010D880-3932-4D58-86A1-A3F417EA999D}" destId="{BE2FD546-0E0A-4FF2-8C37-D8492F6A2384}" srcOrd="0" destOrd="0" presId="urn:microsoft.com/office/officeart/2008/layout/LinedList"/>
    <dgm:cxn modelId="{FB3F166F-201F-4DB0-8E3F-AF65B93890F8}" type="presParOf" srcId="{1010D880-3932-4D58-86A1-A3F417EA999D}" destId="{A125CA5E-AD8E-405D-9909-646A7EE0ABA2}" srcOrd="1" destOrd="0" presId="urn:microsoft.com/office/officeart/2008/layout/LinedList"/>
    <dgm:cxn modelId="{29864BFD-BB68-4DA3-9037-2DD593C4440B}" type="presParOf" srcId="{983EBE8F-2CFB-4918-8A71-8FB6106D1EE5}" destId="{7F7C7035-409C-4B1F-9AF3-F4AF8F6D13BB}" srcOrd="8" destOrd="0" presId="urn:microsoft.com/office/officeart/2008/layout/LinedList"/>
    <dgm:cxn modelId="{3CB46B2C-343A-4969-B827-FD935A5D2C95}" type="presParOf" srcId="{983EBE8F-2CFB-4918-8A71-8FB6106D1EE5}" destId="{9D711B00-EACF-4E82-8B17-26CDB5A0E1A3}" srcOrd="9" destOrd="0" presId="urn:microsoft.com/office/officeart/2008/layout/LinedList"/>
    <dgm:cxn modelId="{20F92991-2886-4B29-AE58-CB7AB2615674}" type="presParOf" srcId="{9D711B00-EACF-4E82-8B17-26CDB5A0E1A3}" destId="{B4D2EF24-DD32-40F7-A9D3-BA7FEAD863D1}" srcOrd="0" destOrd="0" presId="urn:microsoft.com/office/officeart/2008/layout/LinedList"/>
    <dgm:cxn modelId="{5506BDBD-30FB-44DD-B4DA-63AC245659F1}" type="presParOf" srcId="{9D711B00-EACF-4E82-8B17-26CDB5A0E1A3}" destId="{97BAA6C7-5E53-4219-A8DA-215AC6EC02E8}" srcOrd="1" destOrd="0" presId="urn:microsoft.com/office/officeart/2008/layout/LinedList"/>
    <dgm:cxn modelId="{EB00A9B8-9679-4E95-945D-41AF427FE16D}" type="presParOf" srcId="{983EBE8F-2CFB-4918-8A71-8FB6106D1EE5}" destId="{B1205AFD-97DC-45BE-B704-D3F917B4E1DD}" srcOrd="10" destOrd="0" presId="urn:microsoft.com/office/officeart/2008/layout/LinedList"/>
    <dgm:cxn modelId="{00BCF1F0-F344-4541-8C02-9A260C604820}" type="presParOf" srcId="{983EBE8F-2CFB-4918-8A71-8FB6106D1EE5}" destId="{6ABF41DB-3301-48DF-ADC5-51C9E7A7F55E}" srcOrd="11" destOrd="0" presId="urn:microsoft.com/office/officeart/2008/layout/LinedList"/>
    <dgm:cxn modelId="{C7DF3EF5-7569-48CE-8FDC-5235D213639D}" type="presParOf" srcId="{6ABF41DB-3301-48DF-ADC5-51C9E7A7F55E}" destId="{BD2CC619-1092-4A5B-A2CD-2CC1568D2EC8}" srcOrd="0" destOrd="0" presId="urn:microsoft.com/office/officeart/2008/layout/LinedList"/>
    <dgm:cxn modelId="{923CC736-CEE1-49E0-9315-19E4B83ACAE0}" type="presParOf" srcId="{6ABF41DB-3301-48DF-ADC5-51C9E7A7F55E}" destId="{E67706E9-22A2-4A24-847E-F3A043612599}" srcOrd="1" destOrd="0" presId="urn:microsoft.com/office/officeart/2008/layout/LinedList"/>
    <dgm:cxn modelId="{76266323-1C7F-4CE3-A272-B27F42E3D601}" type="presParOf" srcId="{983EBE8F-2CFB-4918-8A71-8FB6106D1EE5}" destId="{B91784DA-BC7B-4B5E-BED1-8CF392F11794}" srcOrd="12" destOrd="0" presId="urn:microsoft.com/office/officeart/2008/layout/LinedList"/>
    <dgm:cxn modelId="{6A1C63A8-7952-4553-901C-D9D75CE42C93}" type="presParOf" srcId="{983EBE8F-2CFB-4918-8A71-8FB6106D1EE5}" destId="{A13A92ED-6BAA-4C8F-A9F5-FAFACBA67671}" srcOrd="13" destOrd="0" presId="urn:microsoft.com/office/officeart/2008/layout/LinedList"/>
    <dgm:cxn modelId="{8A2BF7C3-66E5-4FDB-B03C-E1347B2711AA}" type="presParOf" srcId="{A13A92ED-6BAA-4C8F-A9F5-FAFACBA67671}" destId="{D19013A4-D6F5-4072-B72E-B29E0BA2C2B7}" srcOrd="0" destOrd="0" presId="urn:microsoft.com/office/officeart/2008/layout/LinedList"/>
    <dgm:cxn modelId="{68BAE947-72EE-4595-89B4-C53092E725F9}" type="presParOf" srcId="{A13A92ED-6BAA-4C8F-A9F5-FAFACBA67671}" destId="{BBEBBCCC-4873-464F-894F-8AF85ADC00E6}" srcOrd="1" destOrd="0" presId="urn:microsoft.com/office/officeart/2008/layout/LinedList"/>
    <dgm:cxn modelId="{9C266B2D-0E8C-4D2E-A7A0-D3C0E782777E}" type="presParOf" srcId="{983EBE8F-2CFB-4918-8A71-8FB6106D1EE5}" destId="{81D683BE-C373-40AF-B013-6EB74B929A03}" srcOrd="14" destOrd="0" presId="urn:microsoft.com/office/officeart/2008/layout/LinedList"/>
    <dgm:cxn modelId="{E9A1BEEE-8278-4F88-825C-FEFA42721C9A}" type="presParOf" srcId="{983EBE8F-2CFB-4918-8A71-8FB6106D1EE5}" destId="{2CCABF4A-7779-4593-99C7-EF3649D2858B}" srcOrd="15" destOrd="0" presId="urn:microsoft.com/office/officeart/2008/layout/LinedList"/>
    <dgm:cxn modelId="{8EE05440-4A32-44E0-A92F-7BE0DDB364A9}" type="presParOf" srcId="{2CCABF4A-7779-4593-99C7-EF3649D2858B}" destId="{A88065AF-103F-4D8A-AEBA-55E3D4C193CF}" srcOrd="0" destOrd="0" presId="urn:microsoft.com/office/officeart/2008/layout/LinedList"/>
    <dgm:cxn modelId="{0FDCB2F5-2407-4364-8B6F-B7F05D142F02}" type="presParOf" srcId="{2CCABF4A-7779-4593-99C7-EF3649D2858B}" destId="{0DBE30A5-1B00-4F7A-8870-0F5BC16C051B}" srcOrd="1" destOrd="0" presId="urn:microsoft.com/office/officeart/2008/layout/LinedList"/>
    <dgm:cxn modelId="{6EC5B851-B49B-465C-8478-71883865B499}" type="presParOf" srcId="{983EBE8F-2CFB-4918-8A71-8FB6106D1EE5}" destId="{4B8FD99D-6913-4611-96A6-B7D61FB5B683}" srcOrd="16" destOrd="0" presId="urn:microsoft.com/office/officeart/2008/layout/LinedList"/>
    <dgm:cxn modelId="{691C98FD-E15D-43A1-B624-CB7E37D079FE}" type="presParOf" srcId="{983EBE8F-2CFB-4918-8A71-8FB6106D1EE5}" destId="{7C452492-D60C-4847-9D07-F79703F471E8}" srcOrd="17" destOrd="0" presId="urn:microsoft.com/office/officeart/2008/layout/LinedList"/>
    <dgm:cxn modelId="{3267335D-A6F2-4DFD-A790-494347507670}" type="presParOf" srcId="{7C452492-D60C-4847-9D07-F79703F471E8}" destId="{5A99A1CC-B7DB-4C53-BE3B-3535A625CA98}" srcOrd="0" destOrd="0" presId="urn:microsoft.com/office/officeart/2008/layout/LinedList"/>
    <dgm:cxn modelId="{7AFED410-DF08-463E-8662-E5833985CA5C}" type="presParOf" srcId="{7C452492-D60C-4847-9D07-F79703F471E8}" destId="{4CE27A55-3978-4BC5-8361-97045F33EBF7}" srcOrd="1" destOrd="0" presId="urn:microsoft.com/office/officeart/2008/layout/LinedList"/>
    <dgm:cxn modelId="{A6159BAA-BDD7-40CE-A23B-B9AC641643A7}" type="presParOf" srcId="{983EBE8F-2CFB-4918-8A71-8FB6106D1EE5}" destId="{4E7771BF-E6EB-45DB-A82A-C58AF3EE6901}" srcOrd="18" destOrd="0" presId="urn:microsoft.com/office/officeart/2008/layout/LinedList"/>
    <dgm:cxn modelId="{A8F83EED-1F41-4922-911E-406BC7D71F96}" type="presParOf" srcId="{983EBE8F-2CFB-4918-8A71-8FB6106D1EE5}" destId="{ADDC4528-EF8F-492F-9263-191AE441A3BC}" srcOrd="19" destOrd="0" presId="urn:microsoft.com/office/officeart/2008/layout/LinedList"/>
    <dgm:cxn modelId="{B3C75CE1-B3ED-46AF-B6F0-FB671BD2D834}" type="presParOf" srcId="{ADDC4528-EF8F-492F-9263-191AE441A3BC}" destId="{6C3576F9-B2A3-4A25-AFF5-3EE3302906AD}" srcOrd="0" destOrd="0" presId="urn:microsoft.com/office/officeart/2008/layout/LinedList"/>
    <dgm:cxn modelId="{1973DBFF-ADCF-459E-BC36-7EEFAE96499E}" type="presParOf" srcId="{ADDC4528-EF8F-492F-9263-191AE441A3BC}" destId="{C4068C3A-BCF4-451E-9CF3-86E3E5919587}"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CC95-B65C-489A-97C1-DD3F5726BB73}">
      <dsp:nvSpPr>
        <dsp:cNvPr id="0" name=""/>
        <dsp:cNvSpPr/>
      </dsp:nvSpPr>
      <dsp:spPr>
        <a:xfrm>
          <a:off x="0" y="2614"/>
          <a:ext cx="503928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BF86662-0E6D-440F-968E-5B5E57FBB264}">
      <dsp:nvSpPr>
        <dsp:cNvPr id="0" name=""/>
        <dsp:cNvSpPr/>
      </dsp:nvSpPr>
      <dsp:spPr>
        <a:xfrm>
          <a:off x="0" y="2614"/>
          <a:ext cx="5039287"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Capítulo 1</a:t>
          </a:r>
          <a:endParaRPr lang="pt-BR" sz="1600" b="1" kern="1200" noProof="0" dirty="0"/>
        </a:p>
      </dsp:txBody>
      <dsp:txXfrm>
        <a:off x="0" y="2614"/>
        <a:ext cx="5039287" cy="468391"/>
      </dsp:txXfrm>
    </dsp:sp>
    <dsp:sp modelId="{9DFD053A-7BF7-4A21-8CED-DF51AFF8521D}">
      <dsp:nvSpPr>
        <dsp:cNvPr id="0" name=""/>
        <dsp:cNvSpPr/>
      </dsp:nvSpPr>
      <dsp:spPr>
        <a:xfrm>
          <a:off x="0" y="471006"/>
          <a:ext cx="503928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D6EB9F2-3501-4E7D-AFA2-08D465589A43}">
      <dsp:nvSpPr>
        <dsp:cNvPr id="0" name=""/>
        <dsp:cNvSpPr/>
      </dsp:nvSpPr>
      <dsp:spPr>
        <a:xfrm>
          <a:off x="0" y="471006"/>
          <a:ext cx="5039287"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Cantos que encantam – Cantos de todos os cantos</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471006"/>
        <a:ext cx="5039287" cy="468391"/>
      </dsp:txXfrm>
    </dsp:sp>
    <dsp:sp modelId="{3DCB6411-05ED-40C9-B60C-875A3A0A7CBF}">
      <dsp:nvSpPr>
        <dsp:cNvPr id="0" name=""/>
        <dsp:cNvSpPr/>
      </dsp:nvSpPr>
      <dsp:spPr>
        <a:xfrm>
          <a:off x="0" y="939398"/>
          <a:ext cx="503928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26B8F14-7E4A-4E84-BC1A-BC1693A4AA34}">
      <dsp:nvSpPr>
        <dsp:cNvPr id="0" name=""/>
        <dsp:cNvSpPr/>
      </dsp:nvSpPr>
      <dsp:spPr>
        <a:xfrm>
          <a:off x="0" y="939398"/>
          <a:ext cx="5034365" cy="68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Cantos que encantam – Cantos e danças que encantam</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939398"/>
        <a:ext cx="5034365" cy="685978"/>
      </dsp:txXfrm>
    </dsp:sp>
    <dsp:sp modelId="{B6FD1163-4051-49BD-9126-09328ADB4678}">
      <dsp:nvSpPr>
        <dsp:cNvPr id="0" name=""/>
        <dsp:cNvSpPr/>
      </dsp:nvSpPr>
      <dsp:spPr>
        <a:xfrm>
          <a:off x="0" y="1625377"/>
          <a:ext cx="503928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0C939BB-D3D0-499F-803D-1E5D7EE3C824}">
      <dsp:nvSpPr>
        <dsp:cNvPr id="0" name=""/>
        <dsp:cNvSpPr/>
      </dsp:nvSpPr>
      <dsp:spPr>
        <a:xfrm>
          <a:off x="0" y="1625377"/>
          <a:ext cx="5039287"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Cantos que encantam – Epitáfio de Seikilos</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1625377"/>
        <a:ext cx="5039287" cy="468391"/>
      </dsp:txXfrm>
    </dsp:sp>
    <dsp:sp modelId="{BF1F663C-B4A0-4A74-9A84-F0979A0FAB67}">
      <dsp:nvSpPr>
        <dsp:cNvPr id="0" name=""/>
        <dsp:cNvSpPr/>
      </dsp:nvSpPr>
      <dsp:spPr>
        <a:xfrm>
          <a:off x="0" y="2093768"/>
          <a:ext cx="503928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D3380FE-C8E0-4142-A61C-2D7E570D20A6}">
      <dsp:nvSpPr>
        <dsp:cNvPr id="0" name=""/>
        <dsp:cNvSpPr/>
      </dsp:nvSpPr>
      <dsp:spPr>
        <a:xfrm>
          <a:off x="0" y="2093768"/>
          <a:ext cx="5039287"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Cantos que encantam – Cada qual com sua música</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2093768"/>
        <a:ext cx="5039287" cy="468391"/>
      </dsp:txXfrm>
    </dsp:sp>
    <dsp:sp modelId="{3C93E00C-2EE8-4C99-96DF-297201A28CDE}">
      <dsp:nvSpPr>
        <dsp:cNvPr id="0" name=""/>
        <dsp:cNvSpPr/>
      </dsp:nvSpPr>
      <dsp:spPr>
        <a:xfrm>
          <a:off x="0" y="2562160"/>
          <a:ext cx="503928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1A4760C-4D4D-4F6F-9D8A-9A0878D14487}">
      <dsp:nvSpPr>
        <dsp:cNvPr id="0" name=""/>
        <dsp:cNvSpPr/>
      </dsp:nvSpPr>
      <dsp:spPr>
        <a:xfrm>
          <a:off x="0" y="2562160"/>
          <a:ext cx="5039287"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Cantos que encantam – O sagrado no canto</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2562160"/>
        <a:ext cx="5039287" cy="468391"/>
      </dsp:txXfrm>
    </dsp:sp>
    <dsp:sp modelId="{41582AF7-FECF-4946-BDAC-1CE4CA4E0DFE}">
      <dsp:nvSpPr>
        <dsp:cNvPr id="0" name=""/>
        <dsp:cNvSpPr/>
      </dsp:nvSpPr>
      <dsp:spPr>
        <a:xfrm>
          <a:off x="0" y="3030552"/>
          <a:ext cx="503928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A4EEDC4-7B08-4160-B039-C8748830A175}">
      <dsp:nvSpPr>
        <dsp:cNvPr id="0" name=""/>
        <dsp:cNvSpPr/>
      </dsp:nvSpPr>
      <dsp:spPr>
        <a:xfrm>
          <a:off x="0" y="3030552"/>
          <a:ext cx="5039287"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Cantos que encantam – A fé e a notação musical</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3030552"/>
        <a:ext cx="5039287" cy="468391"/>
      </dsp:txXfrm>
    </dsp:sp>
    <dsp:sp modelId="{B10EDC1A-B2BB-4460-9AF3-05337226EAA6}">
      <dsp:nvSpPr>
        <dsp:cNvPr id="0" name=""/>
        <dsp:cNvSpPr/>
      </dsp:nvSpPr>
      <dsp:spPr>
        <a:xfrm>
          <a:off x="0" y="3498944"/>
          <a:ext cx="503928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B6A2254-CE51-410C-8D17-84A5366017B3}">
      <dsp:nvSpPr>
        <dsp:cNvPr id="0" name=""/>
        <dsp:cNvSpPr/>
      </dsp:nvSpPr>
      <dsp:spPr>
        <a:xfrm>
          <a:off x="0" y="3498944"/>
          <a:ext cx="5039287"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Cantos que encantam – Canto e memória</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3498944"/>
        <a:ext cx="5039287" cy="468391"/>
      </dsp:txXfrm>
    </dsp:sp>
    <dsp:sp modelId="{882C7B6B-647C-44C8-87AA-FFA654172669}">
      <dsp:nvSpPr>
        <dsp:cNvPr id="0" name=""/>
        <dsp:cNvSpPr/>
      </dsp:nvSpPr>
      <dsp:spPr>
        <a:xfrm>
          <a:off x="0" y="3967336"/>
          <a:ext cx="503928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A012CB6-C283-40EB-AB19-23EBC5A8380A}">
      <dsp:nvSpPr>
        <dsp:cNvPr id="0" name=""/>
        <dsp:cNvSpPr/>
      </dsp:nvSpPr>
      <dsp:spPr>
        <a:xfrm>
          <a:off x="0" y="3967336"/>
          <a:ext cx="5039287"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musical – </a:t>
          </a:r>
          <a:r>
            <a:rPr lang="pt-BR" sz="1600" b="0" i="1"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Streaming</a:t>
          </a:r>
          <a:endParaRPr lang="pt-BR" sz="1600" b="0" i="1" kern="1200" noProof="0" dirty="0">
            <a:latin typeface="Roboto" panose="02000000000000000000" pitchFamily="2" charset="0"/>
            <a:ea typeface="Roboto" panose="02000000000000000000" pitchFamily="2" charset="0"/>
            <a:cs typeface="Roboto" panose="02000000000000000000" pitchFamily="2" charset="0"/>
          </a:endParaRPr>
        </a:p>
      </dsp:txBody>
      <dsp:txXfrm>
        <a:off x="0" y="3967336"/>
        <a:ext cx="5039287" cy="468391"/>
      </dsp:txXfrm>
    </dsp:sp>
    <dsp:sp modelId="{FB12B792-5576-40ED-B650-6655365D9E93}">
      <dsp:nvSpPr>
        <dsp:cNvPr id="0" name=""/>
        <dsp:cNvSpPr/>
      </dsp:nvSpPr>
      <dsp:spPr>
        <a:xfrm>
          <a:off x="0" y="4435728"/>
          <a:ext cx="503928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882B609-FD89-4C4F-BB21-33FC238338AA}">
      <dsp:nvSpPr>
        <dsp:cNvPr id="0" name=""/>
        <dsp:cNvSpPr/>
      </dsp:nvSpPr>
      <dsp:spPr>
        <a:xfrm>
          <a:off x="0" y="4435728"/>
          <a:ext cx="5039287" cy="46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musical – </a:t>
          </a:r>
          <a:r>
            <a:rPr lang="pt-BR" sz="1600" b="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Afrobeat</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4435728"/>
        <a:ext cx="5039287" cy="4683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288EC-1891-43AE-89F4-8C4BCCB61B83}">
      <dsp:nvSpPr>
        <dsp:cNvPr id="0" name=""/>
        <dsp:cNvSpPr/>
      </dsp:nvSpPr>
      <dsp:spPr>
        <a:xfrm>
          <a:off x="0" y="575"/>
          <a:ext cx="4814596"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552ABD-C9DD-4782-A4B2-6CB361561D0E}">
      <dsp:nvSpPr>
        <dsp:cNvPr id="0" name=""/>
        <dsp:cNvSpPr/>
      </dsp:nvSpPr>
      <dsp:spPr>
        <a:xfrm>
          <a:off x="0" y="575"/>
          <a:ext cx="4814596" cy="47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musical – </a:t>
          </a:r>
          <a:r>
            <a:rPr lang="pt-BR" sz="1600" b="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Lugares e cantares</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575"/>
        <a:ext cx="4814596" cy="471412"/>
      </dsp:txXfrm>
    </dsp:sp>
    <dsp:sp modelId="{1C406134-5FAC-4CD3-8A16-89FE66AB0D01}">
      <dsp:nvSpPr>
        <dsp:cNvPr id="0" name=""/>
        <dsp:cNvSpPr/>
      </dsp:nvSpPr>
      <dsp:spPr>
        <a:xfrm>
          <a:off x="0" y="471988"/>
          <a:ext cx="4814596"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12832E4-8894-4063-921E-DF7DF73DC78A}">
      <dsp:nvSpPr>
        <dsp:cNvPr id="0" name=""/>
        <dsp:cNvSpPr/>
      </dsp:nvSpPr>
      <dsp:spPr>
        <a:xfrm>
          <a:off x="0" y="471988"/>
          <a:ext cx="4814596" cy="47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musical – Banhos de cultura</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471988"/>
        <a:ext cx="4814596" cy="471412"/>
      </dsp:txXfrm>
    </dsp:sp>
    <dsp:sp modelId="{6D603044-3DED-4CCA-95AE-A58C5D033211}">
      <dsp:nvSpPr>
        <dsp:cNvPr id="0" name=""/>
        <dsp:cNvSpPr/>
      </dsp:nvSpPr>
      <dsp:spPr>
        <a:xfrm>
          <a:off x="0" y="943400"/>
          <a:ext cx="4814596"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5176152-89BD-48F2-8A22-862947A1EE47}">
      <dsp:nvSpPr>
        <dsp:cNvPr id="0" name=""/>
        <dsp:cNvSpPr/>
      </dsp:nvSpPr>
      <dsp:spPr>
        <a:xfrm>
          <a:off x="0" y="943400"/>
          <a:ext cx="4814596" cy="47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Capítulo 2</a:t>
          </a:r>
          <a:endParaRPr lang="pt-BR" sz="1600" b="1"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943400"/>
        <a:ext cx="4814596" cy="471412"/>
      </dsp:txXfrm>
    </dsp:sp>
    <dsp:sp modelId="{825B3AB3-F805-4DE9-9E21-BBE4A1047FCB}">
      <dsp:nvSpPr>
        <dsp:cNvPr id="0" name=""/>
        <dsp:cNvSpPr/>
      </dsp:nvSpPr>
      <dsp:spPr>
        <a:xfrm>
          <a:off x="0" y="1414813"/>
          <a:ext cx="4814596"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E2FD546-0E0A-4FF2-8C37-D8492F6A2384}">
      <dsp:nvSpPr>
        <dsp:cNvPr id="0" name=""/>
        <dsp:cNvSpPr/>
      </dsp:nvSpPr>
      <dsp:spPr>
        <a:xfrm>
          <a:off x="0" y="1414813"/>
          <a:ext cx="4814596" cy="47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Som, gesto e imagem – A cultura audiovisual </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1414813"/>
        <a:ext cx="4814596" cy="471412"/>
      </dsp:txXfrm>
    </dsp:sp>
    <dsp:sp modelId="{7F7C7035-409C-4B1F-9AF3-F4AF8F6D13BB}">
      <dsp:nvSpPr>
        <dsp:cNvPr id="0" name=""/>
        <dsp:cNvSpPr/>
      </dsp:nvSpPr>
      <dsp:spPr>
        <a:xfrm>
          <a:off x="0" y="1886225"/>
          <a:ext cx="4814596"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4D2EF24-DD32-40F7-A9D3-BA7FEAD863D1}">
      <dsp:nvSpPr>
        <dsp:cNvPr id="0" name=""/>
        <dsp:cNvSpPr/>
      </dsp:nvSpPr>
      <dsp:spPr>
        <a:xfrm>
          <a:off x="0" y="1886225"/>
          <a:ext cx="4814596" cy="47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 ópera – Aida</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1886225"/>
        <a:ext cx="4814596" cy="471412"/>
      </dsp:txXfrm>
    </dsp:sp>
    <dsp:sp modelId="{B1205AFD-97DC-45BE-B704-D3F917B4E1DD}">
      <dsp:nvSpPr>
        <dsp:cNvPr id="0" name=""/>
        <dsp:cNvSpPr/>
      </dsp:nvSpPr>
      <dsp:spPr>
        <a:xfrm>
          <a:off x="0" y="2357638"/>
          <a:ext cx="4814596"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D2CC619-1092-4A5B-A2CD-2CC1568D2EC8}">
      <dsp:nvSpPr>
        <dsp:cNvPr id="0" name=""/>
        <dsp:cNvSpPr/>
      </dsp:nvSpPr>
      <dsp:spPr>
        <a:xfrm>
          <a:off x="0" y="2357638"/>
          <a:ext cx="4814596" cy="47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 ópera – O libreto</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2357638"/>
        <a:ext cx="4814596" cy="471412"/>
      </dsp:txXfrm>
    </dsp:sp>
    <dsp:sp modelId="{B91784DA-BC7B-4B5E-BED1-8CF392F11794}">
      <dsp:nvSpPr>
        <dsp:cNvPr id="0" name=""/>
        <dsp:cNvSpPr/>
      </dsp:nvSpPr>
      <dsp:spPr>
        <a:xfrm>
          <a:off x="0" y="2829051"/>
          <a:ext cx="4814596"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19013A4-D6F5-4072-B72E-B29E0BA2C2B7}">
      <dsp:nvSpPr>
        <dsp:cNvPr id="0" name=""/>
        <dsp:cNvSpPr/>
      </dsp:nvSpPr>
      <dsp:spPr>
        <a:xfrm>
          <a:off x="0" y="2829051"/>
          <a:ext cx="4814596" cy="47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 ópera – Música, literatura e teatro</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2829051"/>
        <a:ext cx="4814596" cy="471412"/>
      </dsp:txXfrm>
    </dsp:sp>
    <dsp:sp modelId="{81D683BE-C373-40AF-B013-6EB74B929A03}">
      <dsp:nvSpPr>
        <dsp:cNvPr id="0" name=""/>
        <dsp:cNvSpPr/>
      </dsp:nvSpPr>
      <dsp:spPr>
        <a:xfrm>
          <a:off x="0" y="3300463"/>
          <a:ext cx="4814596"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88065AF-103F-4D8A-AEBA-55E3D4C193CF}">
      <dsp:nvSpPr>
        <dsp:cNvPr id="0" name=""/>
        <dsp:cNvSpPr/>
      </dsp:nvSpPr>
      <dsp:spPr>
        <a:xfrm>
          <a:off x="0" y="3300463"/>
          <a:ext cx="4814596" cy="47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Som e imagem: linguagens – Arte em sincronia</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3300463"/>
        <a:ext cx="4814596" cy="471412"/>
      </dsp:txXfrm>
    </dsp:sp>
    <dsp:sp modelId="{4B8FD99D-6913-4611-96A6-B7D61FB5B683}">
      <dsp:nvSpPr>
        <dsp:cNvPr id="0" name=""/>
        <dsp:cNvSpPr/>
      </dsp:nvSpPr>
      <dsp:spPr>
        <a:xfrm>
          <a:off x="0" y="3771876"/>
          <a:ext cx="4814596"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A99A1CC-B7DB-4C53-BE3B-3535A625CA98}">
      <dsp:nvSpPr>
        <dsp:cNvPr id="0" name=""/>
        <dsp:cNvSpPr/>
      </dsp:nvSpPr>
      <dsp:spPr>
        <a:xfrm>
          <a:off x="0" y="3771876"/>
          <a:ext cx="4814596" cy="47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Som e imagem: linguagens – Cinepiano</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3771876"/>
        <a:ext cx="4814596" cy="471412"/>
      </dsp:txXfrm>
    </dsp:sp>
    <dsp:sp modelId="{4E7771BF-E6EB-45DB-A82A-C58AF3EE6901}">
      <dsp:nvSpPr>
        <dsp:cNvPr id="0" name=""/>
        <dsp:cNvSpPr/>
      </dsp:nvSpPr>
      <dsp:spPr>
        <a:xfrm>
          <a:off x="0" y="4243288"/>
          <a:ext cx="4814596"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C3576F9-B2A3-4A25-AFF5-3EE3302906AD}">
      <dsp:nvSpPr>
        <dsp:cNvPr id="0" name=""/>
        <dsp:cNvSpPr/>
      </dsp:nvSpPr>
      <dsp:spPr>
        <a:xfrm>
          <a:off x="0" y="4243288"/>
          <a:ext cx="4814596" cy="47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Som e imagem: linguagens – Combinações contrastantes</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4243288"/>
        <a:ext cx="4814596" cy="4714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AA537-8141-4672-BEDA-B33592DC5019}" type="datetimeFigureOut">
              <a:rPr lang="pt-BR" smtClean="0"/>
              <a:t>22/06/2023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720DB-F001-4A7F-B1AE-E369E3CC8B71}" type="slidenum">
              <a:rPr lang="pt-BR" smtClean="0"/>
              <a:t>‹nº›</a:t>
            </a:fld>
            <a:endParaRPr lang="pt-BR"/>
          </a:p>
        </p:txBody>
      </p:sp>
    </p:spTree>
    <p:extLst>
      <p:ext uri="{BB962C8B-B14F-4D97-AF65-F5344CB8AC3E}">
        <p14:creationId xmlns:p14="http://schemas.microsoft.com/office/powerpoint/2010/main" val="1970466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3DAD4796-3D90-4029-99E9-51DDCC6A9F04}" type="datetime1">
              <a:rPr lang="en-US" smtClean="0"/>
              <a:t>6/22/2023</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11595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1C9703EC-C0CE-4883-B83A-E8F4FED2A5E8}" type="datetime1">
              <a:rPr lang="en-US" smtClean="0"/>
              <a:t>6/22/2023</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27271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C4C8644F-495B-452F-B7DD-65B5EC4171B4}" type="datetime1">
              <a:rPr lang="en-US" smtClean="0"/>
              <a:t>6/22/2023</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015527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9DDE68DD-E2E9-448F-B94D-194A26BB8A34}" type="datetime1">
              <a:rPr lang="en-US" smtClean="0"/>
              <a:t>6/22/2023</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219414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F6B365EC-2027-400A-8592-09F812C872DA}" type="datetime1">
              <a:rPr lang="en-US" smtClean="0"/>
              <a:t>6/22/2023</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4292531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7CA982D0-10A3-4D96-8502-02235B5DA828}" type="datetime1">
              <a:rPr lang="en-US" smtClean="0"/>
              <a:t>6/22/2023</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r>
              <a:rPr lang="en-US" dirty="0" err="1"/>
              <a:t>COMPONENTE</a:t>
            </a:r>
            <a:r>
              <a:rPr lang="en-US" dirty="0"/>
              <a:t> | 7º ANO</a:t>
            </a:r>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235278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29339ED9-2C99-4B72-9E89-C63245B1DDAD}" type="datetime1">
              <a:rPr lang="en-US" smtClean="0"/>
              <a:t>6/22/2023</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r>
              <a:rPr lang="en-US" dirty="0" err="1"/>
              <a:t>COMPONENTE</a:t>
            </a:r>
            <a:r>
              <a:rPr lang="en-US" dirty="0"/>
              <a:t> | 7º ANO</a:t>
            </a:r>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21750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AEF1EA51-2F29-4419-B864-3F18460A40AA}" type="datetime1">
              <a:rPr lang="en-US" smtClean="0"/>
              <a:t>6/22/2023</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r>
              <a:rPr lang="en-US" dirty="0" err="1"/>
              <a:t>COMPONENTE</a:t>
            </a:r>
            <a:r>
              <a:rPr lang="en-US" dirty="0"/>
              <a:t> | 7º ANO</a:t>
            </a:r>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787546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B8BD4A6B-D206-4B1A-938A-1C25E4D74FAC}" type="datetime1">
              <a:rPr lang="en-US" smtClean="0"/>
              <a:t>6/22/2023</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r>
              <a:rPr lang="en-US" dirty="0" err="1"/>
              <a:t>COMPONENTE</a:t>
            </a:r>
            <a:r>
              <a:rPr lang="en-US" dirty="0"/>
              <a:t> | 7º ANO</a:t>
            </a:r>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53135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88B8E20A-E86C-4093-A5D5-7F47F61C9E0F}" type="datetime1">
              <a:rPr lang="en-US" smtClean="0"/>
              <a:t>6/22/2023</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r>
              <a:rPr lang="en-US" dirty="0" err="1"/>
              <a:t>COMPONENTE</a:t>
            </a:r>
            <a:r>
              <a:rPr lang="en-US" dirty="0"/>
              <a:t> | 7º ANO</a:t>
            </a:r>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188782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BE0F6058-37D1-4DB1-965D-F4AE7BE40260}" type="datetime1">
              <a:rPr lang="en-US" smtClean="0"/>
              <a:t>6/22/2023</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r>
              <a:rPr lang="en-US" dirty="0" err="1"/>
              <a:t>COMPONENTE</a:t>
            </a:r>
            <a:r>
              <a:rPr lang="en-US" dirty="0"/>
              <a:t> | 7º ANO</a:t>
            </a:r>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6696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11EABB39-9478-4EA8-B4E3-16A5481F703A}" type="datetime1">
              <a:rPr lang="en-US" smtClean="0"/>
              <a:t>6/22/2023</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‹nº›</a:t>
            </a:fld>
            <a:endParaRPr lang="en-US"/>
          </a:p>
        </p:txBody>
      </p:sp>
    </p:spTree>
    <p:extLst>
      <p:ext uri="{BB962C8B-B14F-4D97-AF65-F5344CB8AC3E}">
        <p14:creationId xmlns:p14="http://schemas.microsoft.com/office/powerpoint/2010/main" val="132738612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29" r:id="rId6"/>
    <p:sldLayoutId id="2147483725" r:id="rId7"/>
    <p:sldLayoutId id="2147483726" r:id="rId8"/>
    <p:sldLayoutId id="2147483727" r:id="rId9"/>
    <p:sldLayoutId id="2147483728" r:id="rId10"/>
    <p:sldLayoutId id="2147483730" r:id="rId11"/>
  </p:sldLayoutIdLst>
  <p:hf hd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2"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A85303E-1D59-4477-A849-22C7FEACD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 name="Título 1">
            <a:extLst>
              <a:ext uri="{FF2B5EF4-FFF2-40B4-BE49-F238E27FC236}">
                <a16:creationId xmlns:a16="http://schemas.microsoft.com/office/drawing/2014/main" id="{A53F7CD6-F5DE-15AB-C2A0-E9819BD0DF8D}"/>
              </a:ext>
            </a:extLst>
          </p:cNvPr>
          <p:cNvSpPr>
            <a:spLocks noGrp="1" noRot="1" noMove="1" noResize="1" noEditPoints="1" noAdjustHandles="1" noChangeArrowheads="1" noChangeShapeType="1"/>
          </p:cNvSpPr>
          <p:nvPr>
            <p:ph type="ctrTitle"/>
          </p:nvPr>
        </p:nvSpPr>
        <p:spPr>
          <a:xfrm>
            <a:off x="612648" y="557783"/>
            <a:ext cx="4014770" cy="3130807"/>
          </a:xfrm>
        </p:spPr>
        <p:txBody>
          <a:bodyPr>
            <a:noAutofit/>
          </a:bodyPr>
          <a:lstStyle/>
          <a:p>
            <a:r>
              <a:rPr lang="pt-BR" sz="10000" dirty="0">
                <a:solidFill>
                  <a:srgbClr val="000000"/>
                </a:solidFill>
              </a:rPr>
              <a:t>ARTE</a:t>
            </a:r>
          </a:p>
        </p:txBody>
      </p:sp>
      <p:sp>
        <p:nvSpPr>
          <p:cNvPr id="3" name="Subtítulo 2">
            <a:extLst>
              <a:ext uri="{FF2B5EF4-FFF2-40B4-BE49-F238E27FC236}">
                <a16:creationId xmlns:a16="http://schemas.microsoft.com/office/drawing/2014/main" id="{21F2016A-1D7E-7ACB-251A-54843AFB4C9E}"/>
              </a:ext>
            </a:extLst>
          </p:cNvPr>
          <p:cNvSpPr>
            <a:spLocks noGrp="1" noRot="1" noMove="1" noResize="1" noEditPoints="1" noAdjustHandles="1" noChangeArrowheads="1" noChangeShapeType="1"/>
          </p:cNvSpPr>
          <p:nvPr>
            <p:ph type="subTitle" idx="1"/>
          </p:nvPr>
        </p:nvSpPr>
        <p:spPr>
          <a:xfrm>
            <a:off x="612648" y="3902206"/>
            <a:ext cx="4014770" cy="2240529"/>
          </a:xfrm>
        </p:spPr>
        <p:txBody>
          <a:bodyPr>
            <a:normAutofit/>
          </a:bodyPr>
          <a:lstStyle/>
          <a:p>
            <a:r>
              <a:rPr lang="pt-BR" dirty="0">
                <a:solidFill>
                  <a:srgbClr val="000000"/>
                </a:solidFill>
                <a:latin typeface="Roboto" panose="02000000000000000000" pitchFamily="2" charset="0"/>
                <a:ea typeface="Roboto" panose="02000000000000000000" pitchFamily="2" charset="0"/>
                <a:cs typeface="Roboto" panose="02000000000000000000" pitchFamily="2" charset="0"/>
              </a:rPr>
              <a:t>7</a:t>
            </a:r>
            <a:r>
              <a:rPr lang="pt-BR" u="sng"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pt-BR" dirty="0">
                <a:solidFill>
                  <a:srgbClr val="000000"/>
                </a:solidFill>
                <a:latin typeface="Roboto" panose="02000000000000000000" pitchFamily="2" charset="0"/>
                <a:ea typeface="Roboto" panose="02000000000000000000" pitchFamily="2" charset="0"/>
                <a:cs typeface="Roboto" panose="02000000000000000000" pitchFamily="2" charset="0"/>
              </a:rPr>
              <a:t> ANO</a:t>
            </a:r>
          </a:p>
          <a:p>
            <a:r>
              <a:rPr lang="pt-BR" dirty="0">
                <a:solidFill>
                  <a:srgbClr val="000000"/>
                </a:solidFill>
                <a:latin typeface="Roboto" panose="02000000000000000000" pitchFamily="2" charset="0"/>
                <a:ea typeface="Roboto" panose="02000000000000000000" pitchFamily="2" charset="0"/>
                <a:cs typeface="Roboto" panose="02000000000000000000" pitchFamily="2" charset="0"/>
              </a:rPr>
              <a:t>APOIO PARA AULAS E ESTUDOS</a:t>
            </a:r>
          </a:p>
        </p:txBody>
      </p:sp>
      <p:pic>
        <p:nvPicPr>
          <p:cNvPr id="16" name="Picture 3">
            <a:extLst>
              <a:ext uri="{FF2B5EF4-FFF2-40B4-BE49-F238E27FC236}">
                <a16:creationId xmlns:a16="http://schemas.microsoft.com/office/drawing/2014/main" id="{5C4646C8-3366-8D16-8216-71CD87F9F689}"/>
              </a:ext>
            </a:extLst>
          </p:cNvPr>
          <p:cNvPicPr>
            <a:picLocks noGrp="1" noRot="1" noChangeAspect="1" noMove="1" noResize="1" noEditPoints="1" noAdjustHandles="1" noChangeArrowheads="1" noChangeShapeType="1" noCrop="1"/>
          </p:cNvPicPr>
          <p:nvPr/>
        </p:nvPicPr>
        <p:blipFill rotWithShape="1">
          <a:blip r:embed="rId2">
            <a:duotone>
              <a:schemeClr val="accent2">
                <a:shade val="45000"/>
                <a:satMod val="135000"/>
              </a:schemeClr>
              <a:prstClr val="white"/>
            </a:duotone>
          </a:blip>
          <a:srcRect l="7985" r="19735" b="-1"/>
          <a:stretch/>
        </p:blipFill>
        <p:spPr>
          <a:xfrm>
            <a:off x="4955602" y="10"/>
            <a:ext cx="7236398"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sp>
        <p:nvSpPr>
          <p:cNvPr id="4" name="CaixaDeTexto 1">
            <a:extLst>
              <a:ext uri="{FF2B5EF4-FFF2-40B4-BE49-F238E27FC236}">
                <a16:creationId xmlns:a16="http://schemas.microsoft.com/office/drawing/2014/main" id="{98A7B0E7-E5E8-38E8-4ACF-A0E8129D7B56}"/>
              </a:ext>
            </a:extLst>
          </p:cNvPr>
          <p:cNvSpPr txBox="1"/>
          <p:nvPr/>
        </p:nvSpPr>
        <p:spPr>
          <a:xfrm>
            <a:off x="1431395" y="216958"/>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dirty="0"/>
              <a:t>CONJUNTO 1</a:t>
            </a:r>
          </a:p>
        </p:txBody>
      </p:sp>
    </p:spTree>
    <p:extLst>
      <p:ext uri="{BB962C8B-B14F-4D97-AF65-F5344CB8AC3E}">
        <p14:creationId xmlns:p14="http://schemas.microsoft.com/office/powerpoint/2010/main" val="35863980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Cantos que encantam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6489" y="3334444"/>
            <a:ext cx="5971593" cy="1026441"/>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Vem também do latim e da religião católica o nome das notas musicais – </a:t>
            </a:r>
            <a:r>
              <a:rPr lang="pt-BR" sz="1800" b="1" dirty="0">
                <a:latin typeface="Roboto" panose="02000000000000000000" pitchFamily="2" charset="0"/>
                <a:ea typeface="Roboto" panose="02000000000000000000" pitchFamily="2" charset="0"/>
                <a:cs typeface="Roboto" panose="02000000000000000000" pitchFamily="2" charset="0"/>
              </a:rPr>
              <a:t>dó</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b="1" dirty="0">
                <a:latin typeface="Roboto" panose="02000000000000000000" pitchFamily="2" charset="0"/>
                <a:ea typeface="Roboto" panose="02000000000000000000" pitchFamily="2" charset="0"/>
                <a:cs typeface="Roboto" panose="02000000000000000000" pitchFamily="2" charset="0"/>
              </a:rPr>
              <a:t>ré</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b="1" dirty="0">
                <a:latin typeface="Roboto" panose="02000000000000000000" pitchFamily="2" charset="0"/>
                <a:ea typeface="Roboto" panose="02000000000000000000" pitchFamily="2" charset="0"/>
                <a:cs typeface="Roboto" panose="02000000000000000000" pitchFamily="2" charset="0"/>
              </a:rPr>
              <a:t>mi</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b="1" dirty="0">
                <a:latin typeface="Roboto" panose="02000000000000000000" pitchFamily="2" charset="0"/>
                <a:ea typeface="Roboto" panose="02000000000000000000" pitchFamily="2" charset="0"/>
                <a:cs typeface="Roboto" panose="02000000000000000000" pitchFamily="2" charset="0"/>
              </a:rPr>
              <a:t>fá</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b="1" dirty="0">
                <a:latin typeface="Roboto" panose="02000000000000000000" pitchFamily="2" charset="0"/>
                <a:ea typeface="Roboto" panose="02000000000000000000" pitchFamily="2" charset="0"/>
                <a:cs typeface="Roboto" panose="02000000000000000000" pitchFamily="2" charset="0"/>
              </a:rPr>
              <a:t>sol</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b="1" dirty="0">
                <a:latin typeface="Roboto" panose="02000000000000000000" pitchFamily="2" charset="0"/>
                <a:ea typeface="Roboto" panose="02000000000000000000" pitchFamily="2" charset="0"/>
                <a:cs typeface="Roboto" panose="02000000000000000000" pitchFamily="2" charset="0"/>
              </a:rPr>
              <a:t>lá</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b="1" dirty="0">
                <a:latin typeface="Roboto" panose="02000000000000000000" pitchFamily="2" charset="0"/>
                <a:ea typeface="Roboto" panose="02000000000000000000" pitchFamily="2" charset="0"/>
                <a:cs typeface="Roboto" panose="02000000000000000000" pitchFamily="2" charset="0"/>
              </a:rPr>
              <a:t>si</a:t>
            </a:r>
            <a:r>
              <a:rPr lang="pt-BR" sz="1800" dirty="0">
                <a:latin typeface="Roboto" panose="02000000000000000000" pitchFamily="2" charset="0"/>
                <a:ea typeface="Roboto" panose="02000000000000000000" pitchFamily="2" charset="0"/>
                <a:cs typeface="Roboto" panose="02000000000000000000" pitchFamily="2" charset="0"/>
              </a:rPr>
              <a:t> –, que estão no início dos versos do “Hino a São João”. </a:t>
            </a:r>
            <a:r>
              <a:rPr lang="pt-BR" sz="1800" i="1" dirty="0">
                <a:latin typeface="Roboto" panose="02000000000000000000" pitchFamily="2" charset="0"/>
                <a:ea typeface="Roboto" panose="02000000000000000000" pitchFamily="2" charset="0"/>
                <a:cs typeface="Roboto" panose="02000000000000000000" pitchFamily="2" charset="0"/>
              </a:rPr>
              <a:t>Ut</a:t>
            </a:r>
            <a:r>
              <a:rPr lang="pt-BR" sz="1800" dirty="0">
                <a:latin typeface="Roboto" panose="02000000000000000000" pitchFamily="2" charset="0"/>
                <a:ea typeface="Roboto" panose="02000000000000000000" pitchFamily="2" charset="0"/>
                <a:cs typeface="Roboto" panose="02000000000000000000" pitchFamily="2" charset="0"/>
              </a:rPr>
              <a:t>, a primeira sílaba do verso, por ser difícil de entoar durante o </a:t>
            </a:r>
            <a:r>
              <a:rPr lang="pt-BR" sz="1800" b="1" dirty="0">
                <a:latin typeface="Roboto" panose="02000000000000000000" pitchFamily="2" charset="0"/>
                <a:ea typeface="Roboto" panose="02000000000000000000" pitchFamily="2" charset="0"/>
                <a:cs typeface="Roboto" panose="02000000000000000000" pitchFamily="2" charset="0"/>
              </a:rPr>
              <a:t>solfejo</a:t>
            </a:r>
            <a:r>
              <a:rPr lang="pt-BR" sz="1800" dirty="0">
                <a:latin typeface="Roboto" panose="02000000000000000000" pitchFamily="2" charset="0"/>
                <a:ea typeface="Roboto" panose="02000000000000000000" pitchFamily="2" charset="0"/>
                <a:cs typeface="Roboto" panose="02000000000000000000" pitchFamily="2" charset="0"/>
              </a:rPr>
              <a:t> e o canto, foi substituída por dó. Essa alteração parece ter sido feita pelo compositor italiano Giovanni Battista Doni (c. 1593-1647), recorrendo assim à primeira sílaba de seu sobrenome (Doni). O nome da nota si foi formado com as letras iniciais de “</a:t>
            </a:r>
            <a:r>
              <a:rPr lang="pt-BR" sz="1800" i="1" dirty="0">
                <a:latin typeface="Roboto" panose="02000000000000000000" pitchFamily="2" charset="0"/>
                <a:ea typeface="Roboto" panose="02000000000000000000" pitchFamily="2" charset="0"/>
                <a:cs typeface="Roboto" panose="02000000000000000000" pitchFamily="2" charset="0"/>
              </a:rPr>
              <a:t>Sancte Iohannis</a:t>
            </a:r>
            <a:r>
              <a:rPr lang="pt-BR" sz="1800" dirty="0">
                <a:latin typeface="Roboto" panose="02000000000000000000" pitchFamily="2" charset="0"/>
                <a:ea typeface="Roboto" panose="02000000000000000000" pitchFamily="2" charset="0"/>
                <a:cs typeface="Roboto" panose="02000000000000000000" pitchFamily="2" charset="0"/>
              </a:rPr>
              <a:t>” (São João). Assim, temos as sete notas da música ocidental: dó, ré, mi, fá, sol, lá, si. A tradução aproximada desse hino para a língua portuguesa é: “A fim de que teus servidores, liberados, possam cantar as maravilhas de tuas ações, retira o pecado de seus lábios impuros, São João”.</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10</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 fé e a notação musical</a:t>
            </a:r>
          </a:p>
        </p:txBody>
      </p:sp>
      <p:pic>
        <p:nvPicPr>
          <p:cNvPr id="8" name="Imagem 7">
            <a:extLst>
              <a:ext uri="{FF2B5EF4-FFF2-40B4-BE49-F238E27FC236}">
                <a16:creationId xmlns:a16="http://schemas.microsoft.com/office/drawing/2014/main" id="{BFEFAF66-320B-2562-A5A8-CE4995FC8991}"/>
              </a:ext>
            </a:extLst>
          </p:cNvPr>
          <p:cNvPicPr>
            <a:picLocks noChangeAspect="1"/>
          </p:cNvPicPr>
          <p:nvPr/>
        </p:nvPicPr>
        <p:blipFill>
          <a:blip r:embed="rId2"/>
          <a:stretch>
            <a:fillRect/>
          </a:stretch>
        </p:blipFill>
        <p:spPr>
          <a:xfrm>
            <a:off x="6757365" y="928276"/>
            <a:ext cx="5067497" cy="3033056"/>
          </a:xfrm>
          <a:prstGeom prst="rect">
            <a:avLst/>
          </a:prstGeom>
        </p:spPr>
      </p:pic>
      <p:sp>
        <p:nvSpPr>
          <p:cNvPr id="7" name="Espaço Reservado para Conteúdo 2">
            <a:extLst>
              <a:ext uri="{FF2B5EF4-FFF2-40B4-BE49-F238E27FC236}">
                <a16:creationId xmlns:a16="http://schemas.microsoft.com/office/drawing/2014/main" id="{9AFAC14A-A676-764D-8F76-ABDE79D8B9C7}"/>
              </a:ext>
            </a:extLst>
          </p:cNvPr>
          <p:cNvSpPr txBox="1">
            <a:spLocks/>
          </p:cNvSpPr>
          <p:nvPr/>
        </p:nvSpPr>
        <p:spPr>
          <a:xfrm>
            <a:off x="6879149" y="4116231"/>
            <a:ext cx="4823927" cy="1893399"/>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Solfejo</a:t>
            </a:r>
            <a:r>
              <a:rPr lang="pt-BR" sz="1800" dirty="0">
                <a:latin typeface="Roboto" panose="02000000000000000000" pitchFamily="2" charset="0"/>
                <a:ea typeface="Roboto" panose="02000000000000000000" pitchFamily="2" charset="0"/>
                <a:cs typeface="Roboto" panose="02000000000000000000" pitchFamily="2" charset="0"/>
              </a:rPr>
              <a:t> é a técnica de ler as notas musicais escritas numa partitura, dizendo apenas os seus nomes ou entoando as suas alturas. Podemos solfejar melodias (solfejo melódico) ou apenas ritmos (solfejo rítmico).</a:t>
            </a:r>
          </a:p>
        </p:txBody>
      </p:sp>
    </p:spTree>
    <p:extLst>
      <p:ext uri="{BB962C8B-B14F-4D97-AF65-F5344CB8AC3E}">
        <p14:creationId xmlns:p14="http://schemas.microsoft.com/office/powerpoint/2010/main" val="215695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F700FE0F-3369-0388-4EA6-47567CCF4F32}"/>
              </a:ext>
            </a:extLst>
          </p:cNvPr>
          <p:cNvPicPr>
            <a:picLocks noChangeAspect="1"/>
          </p:cNvPicPr>
          <p:nvPr/>
        </p:nvPicPr>
        <p:blipFill>
          <a:blip r:embed="rId2"/>
          <a:stretch>
            <a:fillRect/>
          </a:stretch>
        </p:blipFill>
        <p:spPr>
          <a:xfrm>
            <a:off x="5551714" y="2130624"/>
            <a:ext cx="6654638" cy="4449661"/>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Cantos que encantam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6489" y="1949810"/>
            <a:ext cx="4739951" cy="2883809"/>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Nos dias de hoje, cantos muito antigos, tradicionais nas culturas indígenas do Brasil, podem ecoar por meios tecnológicos. Muitas comunidades organizam-se para produzir mídias gravadas e audiovisuais sobre cantos, danças e outras tradições de suas culturas. Também existem </a:t>
            </a:r>
            <a:r>
              <a:rPr lang="pt-BR" sz="1800" i="1" dirty="0">
                <a:latin typeface="Roboto" panose="02000000000000000000" pitchFamily="2" charset="0"/>
                <a:ea typeface="Roboto" panose="02000000000000000000" pitchFamily="2" charset="0"/>
                <a:cs typeface="Roboto" panose="02000000000000000000" pitchFamily="2" charset="0"/>
              </a:rPr>
              <a:t>sites</a:t>
            </a:r>
            <a:r>
              <a:rPr lang="pt-BR" sz="1800" dirty="0">
                <a:latin typeface="Roboto" panose="02000000000000000000" pitchFamily="2" charset="0"/>
                <a:ea typeface="Roboto" panose="02000000000000000000" pitchFamily="2" charset="0"/>
                <a:cs typeface="Roboto" panose="02000000000000000000" pitchFamily="2" charset="0"/>
              </a:rPr>
              <a:t> nos quais é possível conhecer e apreciar esse conteúdo.</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11</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Canto e memória</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1132513" y="5196675"/>
            <a:ext cx="4213927" cy="1057588"/>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Detalhe da imagem da capa do álbum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Ñande Reko Arandu – Memória Viva Guarani</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com a participação de 11 corais infantojuvenis do povo guarani.</a:t>
            </a:r>
          </a:p>
        </p:txBody>
      </p:sp>
      <p:sp>
        <p:nvSpPr>
          <p:cNvPr id="9" name="CaixaDeTexto 8">
            <a:extLst>
              <a:ext uri="{FF2B5EF4-FFF2-40B4-BE49-F238E27FC236}">
                <a16:creationId xmlns:a16="http://schemas.microsoft.com/office/drawing/2014/main" id="{B5D4C253-487E-9A83-92AE-8AE3FFAD80E7}"/>
              </a:ext>
            </a:extLst>
          </p:cNvPr>
          <p:cNvSpPr txBox="1"/>
          <p:nvPr/>
        </p:nvSpPr>
        <p:spPr>
          <a:xfrm>
            <a:off x="8048495" y="1904988"/>
            <a:ext cx="4143505" cy="215444"/>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NÃNDE REKO ARANDU. MEMÓRIA VIVA GUARANI. GRAVADORA: MCD. 2005</a:t>
            </a:r>
          </a:p>
        </p:txBody>
      </p:sp>
    </p:spTree>
    <p:extLst>
      <p:ext uri="{BB962C8B-B14F-4D97-AF65-F5344CB8AC3E}">
        <p14:creationId xmlns:p14="http://schemas.microsoft.com/office/powerpoint/2010/main" val="3916248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623D6401-E4AA-7762-4F01-07F43DABD4D2}"/>
              </a:ext>
            </a:extLst>
          </p:cNvPr>
          <p:cNvPicPr>
            <a:picLocks noChangeAspect="1"/>
          </p:cNvPicPr>
          <p:nvPr/>
        </p:nvPicPr>
        <p:blipFill>
          <a:blip r:embed="rId2"/>
          <a:stretch>
            <a:fillRect/>
          </a:stretch>
        </p:blipFill>
        <p:spPr>
          <a:xfrm>
            <a:off x="0" y="1754148"/>
            <a:ext cx="5791339" cy="4960678"/>
          </a:xfrm>
          <a:prstGeom prst="rect">
            <a:avLst/>
          </a:prstGeom>
          <a:effectLst>
            <a:outerShdw blurRad="50800" dist="38100" dir="18900000" algn="b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Mundo musical</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96000" y="930815"/>
            <a:ext cx="5725886" cy="2797351"/>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Atualmente, é possível escutar músicas que foram gravadas em um CD ou que são reproduzidas na rádio ou na televisão. Também é possível ouvi-las, caso tenha um aparelho com acesso à internet, em plataformas digitais, bem como assistir a videoclipes e </a:t>
            </a:r>
            <a:r>
              <a:rPr lang="pt-BR" sz="1800" i="1" dirty="0">
                <a:latin typeface="Roboto" panose="02000000000000000000" pitchFamily="2" charset="0"/>
                <a:ea typeface="Roboto" panose="02000000000000000000" pitchFamily="2" charset="0"/>
                <a:cs typeface="Roboto" panose="02000000000000000000" pitchFamily="2" charset="0"/>
              </a:rPr>
              <a:t>shows</a:t>
            </a:r>
            <a:r>
              <a:rPr lang="pt-BR" sz="1800" dirty="0">
                <a:latin typeface="Roboto" panose="02000000000000000000" pitchFamily="2" charset="0"/>
                <a:ea typeface="Roboto" panose="02000000000000000000" pitchFamily="2" charset="0"/>
                <a:cs typeface="Roboto" panose="02000000000000000000" pitchFamily="2" charset="0"/>
              </a:rPr>
              <a:t>. O que nos permite fazer isso é o avanço e o aprimoramento de tecnologias, como o MP3 (um tipo de formato de arquivo de áudio), o </a:t>
            </a:r>
            <a:r>
              <a:rPr lang="pt-BR" sz="1800" b="1" i="1" dirty="0">
                <a:latin typeface="Roboto" panose="02000000000000000000" pitchFamily="2" charset="0"/>
                <a:ea typeface="Roboto" panose="02000000000000000000" pitchFamily="2" charset="0"/>
                <a:cs typeface="Roboto" panose="02000000000000000000" pitchFamily="2" charset="0"/>
              </a:rPr>
              <a:t>streaming</a:t>
            </a:r>
            <a:r>
              <a:rPr lang="pt-BR" sz="1800" dirty="0">
                <a:latin typeface="Roboto" panose="02000000000000000000" pitchFamily="2" charset="0"/>
                <a:ea typeface="Roboto" panose="02000000000000000000" pitchFamily="2" charset="0"/>
                <a:cs typeface="Roboto" panose="02000000000000000000" pitchFamily="2" charset="0"/>
              </a:rPr>
              <a:t> e outras.</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12</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S</a:t>
            </a:r>
            <a:r>
              <a:rPr lang="pt-BR" sz="2400" i="1" dirty="0">
                <a:solidFill>
                  <a:schemeClr val="accent2"/>
                </a:solidFill>
                <a:latin typeface="+mj-lt"/>
              </a:rPr>
              <a:t>treaming</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5963817" y="6029704"/>
            <a:ext cx="6461761" cy="318924"/>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de apresentação do cantor e compositor BNegão.</a:t>
            </a:r>
          </a:p>
        </p:txBody>
      </p:sp>
      <p:sp>
        <p:nvSpPr>
          <p:cNvPr id="9" name="CaixaDeTexto 8">
            <a:extLst>
              <a:ext uri="{FF2B5EF4-FFF2-40B4-BE49-F238E27FC236}">
                <a16:creationId xmlns:a16="http://schemas.microsoft.com/office/drawing/2014/main" id="{B5D4C253-487E-9A83-92AE-8AE3FFAD80E7}"/>
              </a:ext>
            </a:extLst>
          </p:cNvPr>
          <p:cNvSpPr txBox="1"/>
          <p:nvPr/>
        </p:nvSpPr>
        <p:spPr>
          <a:xfrm>
            <a:off x="-22021" y="1540059"/>
            <a:ext cx="1762857" cy="215443"/>
          </a:xfrm>
          <a:prstGeom prst="rect">
            <a:avLst/>
          </a:prstGeom>
          <a:noFill/>
        </p:spPr>
        <p:txBody>
          <a:bodyPr wrap="square">
            <a:spAutoFit/>
          </a:bodyPr>
          <a:lstStyle/>
          <a:p>
            <a:r>
              <a:rPr lang="pt-BR" sz="800" dirty="0">
                <a:latin typeface="Roboto" panose="02000000000000000000" pitchFamily="2" charset="0"/>
                <a:ea typeface="Roboto" panose="02000000000000000000" pitchFamily="2" charset="0"/>
                <a:cs typeface="Roboto" panose="02000000000000000000" pitchFamily="2" charset="0"/>
              </a:rPr>
              <a:t>VAN CAMPOS</a:t>
            </a:r>
          </a:p>
        </p:txBody>
      </p:sp>
      <p:sp>
        <p:nvSpPr>
          <p:cNvPr id="8" name="Espaço Reservado para Conteúdo 2">
            <a:extLst>
              <a:ext uri="{FF2B5EF4-FFF2-40B4-BE49-F238E27FC236}">
                <a16:creationId xmlns:a16="http://schemas.microsoft.com/office/drawing/2014/main" id="{A43E233C-81D4-5CA7-592C-6CEC418358C0}"/>
              </a:ext>
            </a:extLst>
          </p:cNvPr>
          <p:cNvSpPr txBox="1">
            <a:spLocks/>
          </p:cNvSpPr>
          <p:nvPr/>
        </p:nvSpPr>
        <p:spPr>
          <a:xfrm>
            <a:off x="6186196" y="3807415"/>
            <a:ext cx="5635690" cy="1952766"/>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i="1" dirty="0">
                <a:latin typeface="Roboto" panose="02000000000000000000" pitchFamily="2" charset="0"/>
                <a:ea typeface="Roboto" panose="02000000000000000000" pitchFamily="2" charset="0"/>
                <a:cs typeface="Roboto" panose="02000000000000000000" pitchFamily="2" charset="0"/>
              </a:rPr>
              <a:t>Streaming</a:t>
            </a:r>
            <a:r>
              <a:rPr lang="pt-BR" sz="1800" dirty="0">
                <a:latin typeface="Roboto" panose="02000000000000000000" pitchFamily="2" charset="0"/>
                <a:ea typeface="Roboto" panose="02000000000000000000" pitchFamily="2" charset="0"/>
                <a:cs typeface="Roboto" panose="02000000000000000000" pitchFamily="2" charset="0"/>
              </a:rPr>
              <a:t> é a transmissão instantânea de dados de áudio e vídeo pela internet que possibilitou assistir a filmes e escutar música sem a necessidade de “baixar” os arquivos, tornando mais rápido o acesso aos conteúdos </a:t>
            </a:r>
            <a:r>
              <a:rPr lang="pt-BR" sz="1800" i="1" dirty="0">
                <a:latin typeface="Roboto" panose="02000000000000000000" pitchFamily="2" charset="0"/>
                <a:ea typeface="Roboto" panose="02000000000000000000" pitchFamily="2" charset="0"/>
                <a:cs typeface="Roboto" panose="02000000000000000000" pitchFamily="2" charset="0"/>
              </a:rPr>
              <a:t>on-line</a:t>
            </a:r>
            <a:r>
              <a:rPr lang="pt-BR" sz="1800" dirty="0">
                <a:latin typeface="Roboto" panose="02000000000000000000" pitchFamily="2" charset="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352094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C1EFAB17-4B53-3324-45E0-7CCE43BD5C29}"/>
              </a:ext>
            </a:extLst>
          </p:cNvPr>
          <p:cNvPicPr>
            <a:picLocks noChangeAspect="1"/>
          </p:cNvPicPr>
          <p:nvPr/>
        </p:nvPicPr>
        <p:blipFill>
          <a:blip r:embed="rId2"/>
          <a:stretch>
            <a:fillRect/>
          </a:stretch>
        </p:blipFill>
        <p:spPr>
          <a:xfrm>
            <a:off x="6313969" y="2903652"/>
            <a:ext cx="5878032" cy="3702829"/>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Mundo musical</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84321" y="1911550"/>
            <a:ext cx="5293712" cy="3698959"/>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Atualmente, por causa da facilidade de divulgação de informações na internet, é possível ter notícias sobre a arte de muitos músicos que ganharam fama mundial, bem como de cantos de povos que vivem nos campos, em regiões mais distantes das cidades, em quilombos, aldeias e outras comunidades.</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O </a:t>
            </a:r>
            <a:r>
              <a:rPr lang="pt-BR" sz="1800" b="1" dirty="0">
                <a:latin typeface="Roboto" panose="02000000000000000000" pitchFamily="2" charset="0"/>
                <a:ea typeface="Roboto" panose="02000000000000000000" pitchFamily="2" charset="0"/>
                <a:cs typeface="Roboto" panose="02000000000000000000" pitchFamily="2" charset="0"/>
              </a:rPr>
              <a:t>afrobeat</a:t>
            </a:r>
            <a:r>
              <a:rPr lang="pt-BR" sz="1800" dirty="0">
                <a:latin typeface="Roboto" panose="02000000000000000000" pitchFamily="2" charset="0"/>
                <a:ea typeface="Roboto" panose="02000000000000000000" pitchFamily="2" charset="0"/>
                <a:cs typeface="Roboto" panose="02000000000000000000" pitchFamily="2" charset="0"/>
              </a:rPr>
              <a:t> tem influenciado vários artistas no Brasil e no mundo a produzir novas sonoridades musicais misturando ritmos contemporâneos e sons ancestrais.</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13</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Afrobeat</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2216422" y="5725948"/>
            <a:ext cx="3878023"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de apresentação da Abayomy Afrobeat Orquestra.</a:t>
            </a:r>
          </a:p>
        </p:txBody>
      </p:sp>
      <p:sp>
        <p:nvSpPr>
          <p:cNvPr id="9" name="CaixaDeTexto 8">
            <a:extLst>
              <a:ext uri="{FF2B5EF4-FFF2-40B4-BE49-F238E27FC236}">
                <a16:creationId xmlns:a16="http://schemas.microsoft.com/office/drawing/2014/main" id="{B5D4C253-487E-9A83-92AE-8AE3FFAD80E7}"/>
              </a:ext>
            </a:extLst>
          </p:cNvPr>
          <p:cNvSpPr txBox="1"/>
          <p:nvPr/>
        </p:nvSpPr>
        <p:spPr>
          <a:xfrm>
            <a:off x="10468268" y="2687748"/>
            <a:ext cx="1762857" cy="215443"/>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ABYOMY ORQUESTRA AFROBEAT</a:t>
            </a:r>
          </a:p>
        </p:txBody>
      </p:sp>
      <p:sp>
        <p:nvSpPr>
          <p:cNvPr id="8" name="Espaço Reservado para Conteúdo 2">
            <a:extLst>
              <a:ext uri="{FF2B5EF4-FFF2-40B4-BE49-F238E27FC236}">
                <a16:creationId xmlns:a16="http://schemas.microsoft.com/office/drawing/2014/main" id="{A43E233C-81D4-5CA7-592C-6CEC418358C0}"/>
              </a:ext>
            </a:extLst>
          </p:cNvPr>
          <p:cNvSpPr txBox="1">
            <a:spLocks/>
          </p:cNvSpPr>
          <p:nvPr/>
        </p:nvSpPr>
        <p:spPr>
          <a:xfrm>
            <a:off x="6313968" y="1057854"/>
            <a:ext cx="5619885" cy="1521064"/>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Afrobeat</a:t>
            </a:r>
            <a:r>
              <a:rPr lang="pt-BR" sz="1800" dirty="0">
                <a:latin typeface="Roboto" panose="02000000000000000000" pitchFamily="2" charset="0"/>
                <a:ea typeface="Roboto" panose="02000000000000000000" pitchFamily="2" charset="0"/>
                <a:cs typeface="Roboto" panose="02000000000000000000" pitchFamily="2" charset="0"/>
              </a:rPr>
              <a:t> é um ritmo de origem nigeriana que surgiu na década de 1970, fruto de experimentações musicais que integram ritmos das tradições culturais da África Ocidental com o </a:t>
            </a:r>
            <a:r>
              <a:rPr lang="pt-BR" sz="1800" i="1" dirty="0">
                <a:latin typeface="Roboto" panose="02000000000000000000" pitchFamily="2" charset="0"/>
                <a:ea typeface="Roboto" panose="02000000000000000000" pitchFamily="2" charset="0"/>
                <a:cs typeface="Roboto" panose="02000000000000000000" pitchFamily="2" charset="0"/>
              </a:rPr>
              <a:t>jazz</a:t>
            </a:r>
            <a:r>
              <a:rPr lang="pt-BR" sz="1800" dirty="0">
                <a:latin typeface="Roboto" panose="02000000000000000000" pitchFamily="2" charset="0"/>
                <a:ea typeface="Roboto" panose="02000000000000000000" pitchFamily="2" charset="0"/>
                <a:cs typeface="Roboto" panose="02000000000000000000" pitchFamily="2" charset="0"/>
              </a:rPr>
              <a:t> e o </a:t>
            </a:r>
            <a:r>
              <a:rPr lang="pt-BR" sz="1800" i="1" dirty="0">
                <a:latin typeface="Roboto" panose="02000000000000000000" pitchFamily="2" charset="0"/>
                <a:ea typeface="Roboto" panose="02000000000000000000" pitchFamily="2" charset="0"/>
                <a:cs typeface="Roboto" panose="02000000000000000000" pitchFamily="2" charset="0"/>
              </a:rPr>
              <a:t>funk</a:t>
            </a:r>
            <a:r>
              <a:rPr lang="pt-BR" sz="1800" dirty="0">
                <a:latin typeface="Roboto" panose="02000000000000000000" pitchFamily="2" charset="0"/>
                <a:ea typeface="Roboto" panose="02000000000000000000" pitchFamily="2" charset="0"/>
                <a:cs typeface="Roboto" panose="02000000000000000000" pitchFamily="2" charset="0"/>
              </a:rPr>
              <a:t>, entre outros.</a:t>
            </a:r>
          </a:p>
        </p:txBody>
      </p:sp>
    </p:spTree>
    <p:extLst>
      <p:ext uri="{BB962C8B-B14F-4D97-AF65-F5344CB8AC3E}">
        <p14:creationId xmlns:p14="http://schemas.microsoft.com/office/powerpoint/2010/main" val="2555436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D1C6758D-D77F-2D14-3448-E5F5279F9FCE}"/>
              </a:ext>
            </a:extLst>
          </p:cNvPr>
          <p:cNvPicPr>
            <a:picLocks noChangeAspect="1"/>
          </p:cNvPicPr>
          <p:nvPr/>
        </p:nvPicPr>
        <p:blipFill>
          <a:blip r:embed="rId2"/>
          <a:stretch>
            <a:fillRect/>
          </a:stretch>
        </p:blipFill>
        <p:spPr>
          <a:xfrm>
            <a:off x="5234473" y="1503778"/>
            <a:ext cx="6957527" cy="5046712"/>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Mundo musical</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485953" y="1688191"/>
            <a:ext cx="4384627" cy="3686817"/>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O grupo musical Mawaca estuda línguas, culturas, ritmos e cantos. Em sua produção musical, os integrantes utilizam a voz e vários instrumentos musicais que vieram de culturas de outros países. Eles defendem a ideia de que todas as manifestações culturais, religiosas e artísticas são importantes e devem ser respeitadas e preservadas, porque cada povo tem seu jeito de cantar e de celebrar a vida.</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14</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Lugares e cantares</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1132516" y="5581865"/>
            <a:ext cx="3878023" cy="811367"/>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de apresentação do grupo Mawaca, no espetáculo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Inquilinos do mundo</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em São Paulo (SP), 2014.</a:t>
            </a:r>
          </a:p>
        </p:txBody>
      </p:sp>
      <p:sp>
        <p:nvSpPr>
          <p:cNvPr id="9" name="CaixaDeTexto 8">
            <a:extLst>
              <a:ext uri="{FF2B5EF4-FFF2-40B4-BE49-F238E27FC236}">
                <a16:creationId xmlns:a16="http://schemas.microsoft.com/office/drawing/2014/main" id="{B5D4C253-487E-9A83-92AE-8AE3FFAD80E7}"/>
              </a:ext>
            </a:extLst>
          </p:cNvPr>
          <p:cNvSpPr txBox="1"/>
          <p:nvPr/>
        </p:nvSpPr>
        <p:spPr>
          <a:xfrm>
            <a:off x="10429143" y="1290333"/>
            <a:ext cx="1762857" cy="215443"/>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EDUARDO VESSONI</a:t>
            </a:r>
          </a:p>
        </p:txBody>
      </p:sp>
    </p:spTree>
    <p:extLst>
      <p:ext uri="{BB962C8B-B14F-4D97-AF65-F5344CB8AC3E}">
        <p14:creationId xmlns:p14="http://schemas.microsoft.com/office/powerpoint/2010/main" val="875946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Mundo musical</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458588" y="1629402"/>
            <a:ext cx="5730000" cy="2634688"/>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Jaque Barroso é uma artista sergipana que compõe e canta canções misturando ritmos nordestinos – como coco, </a:t>
            </a:r>
            <a:r>
              <a:rPr lang="pt-BR" sz="1800" b="1" dirty="0">
                <a:latin typeface="Roboto" panose="02000000000000000000" pitchFamily="2" charset="0"/>
                <a:ea typeface="Roboto" panose="02000000000000000000" pitchFamily="2" charset="0"/>
                <a:cs typeface="Roboto" panose="02000000000000000000" pitchFamily="2" charset="0"/>
              </a:rPr>
              <a:t>ijexá</a:t>
            </a:r>
            <a:r>
              <a:rPr lang="pt-BR" sz="1800" dirty="0">
                <a:latin typeface="Roboto" panose="02000000000000000000" pitchFamily="2" charset="0"/>
                <a:ea typeface="Roboto" panose="02000000000000000000" pitchFamily="2" charset="0"/>
                <a:cs typeface="Roboto" panose="02000000000000000000" pitchFamily="2" charset="0"/>
              </a:rPr>
              <a:t>, MPB, afrobeat, música eletrônica, entre outros – a tendências estéticas – como as do afrofuturismo e da cultura digital. Suas canções falam de sentimentos de empatia pelo povo nordestino e pelas comunidades quilombolas, além de exaltar o empoderamento de meninas, mulheres e negros.</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15</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Banhos de cultura</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6601848" y="5747062"/>
            <a:ext cx="4868748" cy="565146"/>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da cantora, compositora e atriz Jaque Barroso, em uma apresentação.</a:t>
            </a:r>
          </a:p>
        </p:txBody>
      </p:sp>
      <p:sp>
        <p:nvSpPr>
          <p:cNvPr id="9" name="CaixaDeTexto 8">
            <a:extLst>
              <a:ext uri="{FF2B5EF4-FFF2-40B4-BE49-F238E27FC236}">
                <a16:creationId xmlns:a16="http://schemas.microsoft.com/office/drawing/2014/main" id="{B5D4C253-487E-9A83-92AE-8AE3FFAD80E7}"/>
              </a:ext>
            </a:extLst>
          </p:cNvPr>
          <p:cNvSpPr txBox="1"/>
          <p:nvPr/>
        </p:nvSpPr>
        <p:spPr>
          <a:xfrm>
            <a:off x="10457136" y="670762"/>
            <a:ext cx="1762857" cy="215443"/>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PRITTY REIS</a:t>
            </a:r>
          </a:p>
        </p:txBody>
      </p:sp>
      <p:sp>
        <p:nvSpPr>
          <p:cNvPr id="8" name="Espaço Reservado para Conteúdo 2">
            <a:extLst>
              <a:ext uri="{FF2B5EF4-FFF2-40B4-BE49-F238E27FC236}">
                <a16:creationId xmlns:a16="http://schemas.microsoft.com/office/drawing/2014/main" id="{A43E233C-81D4-5CA7-592C-6CEC418358C0}"/>
              </a:ext>
            </a:extLst>
          </p:cNvPr>
          <p:cNvSpPr txBox="1">
            <a:spLocks/>
          </p:cNvSpPr>
          <p:nvPr/>
        </p:nvSpPr>
        <p:spPr>
          <a:xfrm>
            <a:off x="531182" y="4570303"/>
            <a:ext cx="5584812" cy="1632239"/>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Ijexá</a:t>
            </a:r>
            <a:r>
              <a:rPr lang="pt-BR" sz="1800" dirty="0">
                <a:latin typeface="Roboto" panose="02000000000000000000" pitchFamily="2" charset="0"/>
                <a:ea typeface="Roboto" panose="02000000000000000000" pitchFamily="2" charset="0"/>
                <a:cs typeface="Roboto" panose="02000000000000000000" pitchFamily="2" charset="0"/>
              </a:rPr>
              <a:t> é um ritmo originário da cidade de Ilexá, que fica na Nigéria. Nasceu das tradições iorubás e chegou ao Brasil pelo litoral da Região Nordeste, na bagagem cultural das pessoas escravizadas entre o século XVII e o início do século XIX.</a:t>
            </a:r>
          </a:p>
        </p:txBody>
      </p:sp>
      <p:pic>
        <p:nvPicPr>
          <p:cNvPr id="15" name="Imagem 14">
            <a:extLst>
              <a:ext uri="{FF2B5EF4-FFF2-40B4-BE49-F238E27FC236}">
                <a16:creationId xmlns:a16="http://schemas.microsoft.com/office/drawing/2014/main" id="{675FC482-665E-B805-284D-51A8E9C4037F}"/>
              </a:ext>
            </a:extLst>
          </p:cNvPr>
          <p:cNvPicPr>
            <a:picLocks noChangeAspect="1"/>
          </p:cNvPicPr>
          <p:nvPr/>
        </p:nvPicPr>
        <p:blipFill>
          <a:blip r:embed="rId2"/>
          <a:stretch>
            <a:fillRect/>
          </a:stretch>
        </p:blipFill>
        <p:spPr>
          <a:xfrm>
            <a:off x="6601848" y="899968"/>
            <a:ext cx="5590151" cy="483333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578331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6004E4B9-CAD5-A7A1-DC57-8897F19A971D}"/>
              </a:ext>
            </a:extLst>
          </p:cNvPr>
          <p:cNvPicPr>
            <a:picLocks noChangeAspect="1"/>
          </p:cNvPicPr>
          <p:nvPr/>
        </p:nvPicPr>
        <p:blipFill>
          <a:blip r:embed="rId2"/>
          <a:stretch>
            <a:fillRect/>
          </a:stretch>
        </p:blipFill>
        <p:spPr>
          <a:xfrm>
            <a:off x="0" y="0"/>
            <a:ext cx="12192000" cy="6854930"/>
          </a:xfrm>
          <a:prstGeom prst="rect">
            <a:avLst/>
          </a:prstGeom>
        </p:spPr>
      </p:pic>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16</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925F626C-5A0B-B422-242B-5A62E5090EB6}"/>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2</a:t>
            </a:r>
          </a:p>
        </p:txBody>
      </p:sp>
      <p:sp>
        <p:nvSpPr>
          <p:cNvPr id="17" name="CaixaDeTexto 16">
            <a:extLst>
              <a:ext uri="{FF2B5EF4-FFF2-40B4-BE49-F238E27FC236}">
                <a16:creationId xmlns:a16="http://schemas.microsoft.com/office/drawing/2014/main" id="{CC3B182D-D575-A79D-3126-E44B6FAF49C4}"/>
              </a:ext>
            </a:extLst>
          </p:cNvPr>
          <p:cNvSpPr txBox="1"/>
          <p:nvPr/>
        </p:nvSpPr>
        <p:spPr>
          <a:xfrm rot="16200000">
            <a:off x="-594334" y="1403866"/>
            <a:ext cx="2130232" cy="123111"/>
          </a:xfrm>
          <a:prstGeom prst="rect">
            <a:avLst/>
          </a:prstGeom>
          <a:noFill/>
          <a:ln>
            <a:noFill/>
          </a:ln>
        </p:spPr>
        <p:txBody>
          <a:bodyPr wrap="square" lIns="0" tIns="0" rIns="0" bIns="0" anchor="b">
            <a:spAutoFit/>
          </a:bodyPr>
          <a:lstStyle/>
          <a:p>
            <a:pPr algn="r"/>
            <a:r>
              <a:rPr lang="en-US" sz="800" dirty="0">
                <a:ln w="0">
                  <a:noFill/>
                </a:ln>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rPr>
              <a:t>WILIAN AGUIAR</a:t>
            </a:r>
            <a:endParaRPr lang="pt-BR" sz="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CaixaDeTexto 2">
            <a:extLst>
              <a:ext uri="{FF2B5EF4-FFF2-40B4-BE49-F238E27FC236}">
                <a16:creationId xmlns:a16="http://schemas.microsoft.com/office/drawing/2014/main" id="{F6ABBFEF-0471-9E68-6CF9-A748BCE36AA2}"/>
              </a:ext>
            </a:extLst>
          </p:cNvPr>
          <p:cNvSpPr txBox="1"/>
          <p:nvPr/>
        </p:nvSpPr>
        <p:spPr>
          <a:xfrm>
            <a:off x="513676" y="3734816"/>
            <a:ext cx="2291080" cy="1569660"/>
          </a:xfrm>
          <a:prstGeom prst="rect">
            <a:avLst/>
          </a:prstGeom>
          <a:noFill/>
        </p:spPr>
        <p:txBody>
          <a:bodyPr wrap="square">
            <a:spAutoFit/>
          </a:bodyPr>
          <a:lstStyle/>
          <a:p>
            <a:r>
              <a:rPr lang="pt-BR" sz="1600" dirty="0">
                <a:solidFill>
                  <a:schemeClr val="bg1"/>
                </a:solidFill>
                <a:latin typeface="Roboto" panose="02000000000000000000" pitchFamily="2" charset="0"/>
                <a:ea typeface="Roboto" panose="02000000000000000000" pitchFamily="2" charset="0"/>
                <a:cs typeface="Roboto" panose="02000000000000000000" pitchFamily="2" charset="0"/>
              </a:rPr>
              <a:t>Projeção de um dos filmes da saga </a:t>
            </a:r>
            <a:r>
              <a:rPr lang="pt-BR" sz="1600" b="1" dirty="0">
                <a:solidFill>
                  <a:schemeClr val="bg1"/>
                </a:solidFill>
                <a:latin typeface="Roboto" panose="02000000000000000000" pitchFamily="2" charset="0"/>
                <a:ea typeface="Roboto" panose="02000000000000000000" pitchFamily="2" charset="0"/>
                <a:cs typeface="Roboto" panose="02000000000000000000" pitchFamily="2" charset="0"/>
              </a:rPr>
              <a:t>Guerra nas Estrelas </a:t>
            </a:r>
            <a:r>
              <a:rPr lang="pt-BR" sz="1600" dirty="0">
                <a:solidFill>
                  <a:schemeClr val="bg1"/>
                </a:solidFill>
                <a:latin typeface="Roboto" panose="02000000000000000000" pitchFamily="2" charset="0"/>
                <a:ea typeface="Roboto" panose="02000000000000000000" pitchFamily="2" charset="0"/>
                <a:cs typeface="Roboto" panose="02000000000000000000" pitchFamily="2" charset="0"/>
              </a:rPr>
              <a:t>com a Orquestra Sinfônica Villa Lobos, em São Paulo (SP), 2019.</a:t>
            </a:r>
          </a:p>
        </p:txBody>
      </p:sp>
    </p:spTree>
    <p:extLst>
      <p:ext uri="{BB962C8B-B14F-4D97-AF65-F5344CB8AC3E}">
        <p14:creationId xmlns:p14="http://schemas.microsoft.com/office/powerpoint/2010/main" val="73179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2CFF125B-68D5-B289-8F23-EA0F6CA838A3}"/>
              </a:ext>
            </a:extLst>
          </p:cNvPr>
          <p:cNvPicPr>
            <a:picLocks noChangeAspect="1"/>
          </p:cNvPicPr>
          <p:nvPr/>
        </p:nvPicPr>
        <p:blipFill>
          <a:blip r:embed="rId2"/>
          <a:stretch>
            <a:fillRect/>
          </a:stretch>
        </p:blipFill>
        <p:spPr>
          <a:xfrm>
            <a:off x="5546965" y="960582"/>
            <a:ext cx="2878169" cy="3208450"/>
          </a:xfrm>
          <a:prstGeom prst="rect">
            <a:avLst/>
          </a:prstGeom>
          <a:ln w="3175">
            <a:solidFill>
              <a:schemeClr val="tx1"/>
            </a:solidFill>
          </a:ln>
          <a:effectLst>
            <a:outerShdw blurRad="50800" dist="38100" dir="2700000" algn="tl" rotWithShape="0">
              <a:prstClr val="black">
                <a:alpha val="40000"/>
              </a:prstClr>
            </a:outerShdw>
          </a:effectLst>
        </p:spPr>
      </p:pic>
      <p:pic>
        <p:nvPicPr>
          <p:cNvPr id="16" name="Imagem 15">
            <a:extLst>
              <a:ext uri="{FF2B5EF4-FFF2-40B4-BE49-F238E27FC236}">
                <a16:creationId xmlns:a16="http://schemas.microsoft.com/office/drawing/2014/main" id="{99FC41F8-4AF0-F4C4-A04F-03C3D2764E4B}"/>
              </a:ext>
            </a:extLst>
          </p:cNvPr>
          <p:cNvPicPr>
            <a:picLocks noChangeAspect="1"/>
          </p:cNvPicPr>
          <p:nvPr/>
        </p:nvPicPr>
        <p:blipFill>
          <a:blip r:embed="rId3"/>
          <a:stretch>
            <a:fillRect/>
          </a:stretch>
        </p:blipFill>
        <p:spPr>
          <a:xfrm>
            <a:off x="8615986" y="3156295"/>
            <a:ext cx="3170333" cy="3094591"/>
          </a:xfrm>
          <a:prstGeom prst="rect">
            <a:avLst/>
          </a:prstGeom>
          <a:ln w="3175">
            <a:solidFill>
              <a:schemeClr val="tx1"/>
            </a:solidFill>
          </a:ln>
          <a:effectLst>
            <a:outerShdw blurRad="50800" dist="38100" dir="2700000" algn="t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Som, gesto e imagem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95274" y="2274620"/>
            <a:ext cx="4175540" cy="2994606"/>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Desde a Antiguidade, muitas pessoas já haviam pesquisado sobre a persistência das imagens na retina, ou seja, a capacidade da mente e do olho humanos de construir imagens em movimento ao acompanhar imagens em sequência.</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No início do século XIX, foram criados vários experimentos, como o </a:t>
            </a:r>
            <a:r>
              <a:rPr lang="pt-BR" sz="1800" b="1" dirty="0">
                <a:latin typeface="Roboto" panose="02000000000000000000" pitchFamily="2" charset="0"/>
                <a:ea typeface="Roboto" panose="02000000000000000000" pitchFamily="2" charset="0"/>
                <a:cs typeface="Roboto" panose="02000000000000000000" pitchFamily="2" charset="0"/>
              </a:rPr>
              <a:t>zootrópio</a:t>
            </a:r>
            <a:r>
              <a:rPr lang="pt-BR" sz="1800" dirty="0">
                <a:latin typeface="Roboto" panose="02000000000000000000" pitchFamily="2" charset="0"/>
                <a:ea typeface="Roboto" panose="02000000000000000000" pitchFamily="2" charset="0"/>
                <a:cs typeface="Roboto" panose="02000000000000000000" pitchFamily="2" charset="0"/>
              </a:rPr>
              <a:t> e o </a:t>
            </a:r>
            <a:r>
              <a:rPr lang="pt-BR" sz="1800" b="1" dirty="0">
                <a:latin typeface="Roboto" panose="02000000000000000000" pitchFamily="2" charset="0"/>
                <a:ea typeface="Roboto" panose="02000000000000000000" pitchFamily="2" charset="0"/>
                <a:cs typeface="Roboto" panose="02000000000000000000" pitchFamily="2" charset="0"/>
              </a:rPr>
              <a:t>fenacistoscópio</a:t>
            </a:r>
            <a:r>
              <a:rPr lang="pt-BR" sz="1800" dirty="0">
                <a:latin typeface="Roboto" panose="02000000000000000000" pitchFamily="2" charset="0"/>
                <a:ea typeface="Roboto" panose="02000000000000000000" pitchFamily="2" charset="0"/>
                <a:cs typeface="Roboto" panose="02000000000000000000" pitchFamily="2" charset="0"/>
              </a:rPr>
              <a:t>, a fim de criar formas de reproduzir a ilusão da imagem em movimento.</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17</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2</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 cultura audiovisual</a:t>
            </a:r>
          </a:p>
        </p:txBody>
      </p:sp>
      <p:sp>
        <p:nvSpPr>
          <p:cNvPr id="9" name="CaixaDeTexto 8">
            <a:extLst>
              <a:ext uri="{FF2B5EF4-FFF2-40B4-BE49-F238E27FC236}">
                <a16:creationId xmlns:a16="http://schemas.microsoft.com/office/drawing/2014/main" id="{8855050F-301C-5EAF-6016-5FBE49CF56C4}"/>
              </a:ext>
            </a:extLst>
          </p:cNvPr>
          <p:cNvSpPr txBox="1"/>
          <p:nvPr/>
        </p:nvSpPr>
        <p:spPr>
          <a:xfrm>
            <a:off x="5632275" y="4811127"/>
            <a:ext cx="2878169" cy="1550031"/>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O fenacistoscópio, inventado em 1833 por Simon Stampfer (1792-1864), criava uma ilusão de óptica de movimento ao girar um disco com  imagens de um casal dançando.</a:t>
            </a:r>
          </a:p>
        </p:txBody>
      </p:sp>
      <p:sp>
        <p:nvSpPr>
          <p:cNvPr id="11" name="CaixaDeTexto 10">
            <a:extLst>
              <a:ext uri="{FF2B5EF4-FFF2-40B4-BE49-F238E27FC236}">
                <a16:creationId xmlns:a16="http://schemas.microsoft.com/office/drawing/2014/main" id="{31F47B70-AFCC-0CAC-401E-E962007EE446}"/>
              </a:ext>
            </a:extLst>
          </p:cNvPr>
          <p:cNvSpPr txBox="1"/>
          <p:nvPr/>
        </p:nvSpPr>
        <p:spPr>
          <a:xfrm rot="16200000">
            <a:off x="4237737" y="4264893"/>
            <a:ext cx="2421674" cy="215444"/>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SCALA/FOTOARENA</a:t>
            </a:r>
          </a:p>
        </p:txBody>
      </p:sp>
      <p:sp>
        <p:nvSpPr>
          <p:cNvPr id="17" name="CaixaDeTexto 16">
            <a:extLst>
              <a:ext uri="{FF2B5EF4-FFF2-40B4-BE49-F238E27FC236}">
                <a16:creationId xmlns:a16="http://schemas.microsoft.com/office/drawing/2014/main" id="{BB289882-CF00-045B-CEA5-793BC69C34E5}"/>
              </a:ext>
            </a:extLst>
          </p:cNvPr>
          <p:cNvSpPr txBox="1"/>
          <p:nvPr/>
        </p:nvSpPr>
        <p:spPr>
          <a:xfrm rot="16200000">
            <a:off x="11163963" y="3711773"/>
            <a:ext cx="1663741" cy="338554"/>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SCIENCE ARCHIVE/HERITAGE IMAGES/GLOW IMAGES</a:t>
            </a:r>
          </a:p>
        </p:txBody>
      </p:sp>
      <p:sp>
        <p:nvSpPr>
          <p:cNvPr id="18" name="CaixaDeTexto 17">
            <a:extLst>
              <a:ext uri="{FF2B5EF4-FFF2-40B4-BE49-F238E27FC236}">
                <a16:creationId xmlns:a16="http://schemas.microsoft.com/office/drawing/2014/main" id="{9E55C364-5D50-9230-6FCD-2034C88191FB}"/>
              </a:ext>
            </a:extLst>
          </p:cNvPr>
          <p:cNvSpPr txBox="1"/>
          <p:nvPr/>
        </p:nvSpPr>
        <p:spPr>
          <a:xfrm>
            <a:off x="8559295" y="863232"/>
            <a:ext cx="2469489" cy="1796252"/>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O zootrópio, criado em 1834 por William George Horner (1786-1837), foi um dos primeiros aparatos que exibiram imagens em sequência para dar a</a:t>
            </a:r>
          </a:p>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ilusão de movimento.</a:t>
            </a:r>
          </a:p>
        </p:txBody>
      </p:sp>
    </p:spTree>
    <p:extLst>
      <p:ext uri="{BB962C8B-B14F-4D97-AF65-F5344CB8AC3E}">
        <p14:creationId xmlns:p14="http://schemas.microsoft.com/office/powerpoint/2010/main" val="4245359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A ópera</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8127962" y="2338351"/>
            <a:ext cx="3519755" cy="2181298"/>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A ópera, na forma que é conhecida hoje, surgiu na virada do século XVI para o XVII quando músicos e dramaturgos começaram a criar histórias com narrativas para serem interpretadas e cantadas. Com a invenção das linguagens do cinema e do vídeo, abriram-se mais possibilidades de mistura de linguagens e uso de recursos.</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 Nos dias de hoje, imagens projetadas, efeitos sonoros, </a:t>
            </a:r>
            <a:r>
              <a:rPr lang="pt-BR" sz="1800" i="1" dirty="0">
                <a:latin typeface="Roboto" panose="02000000000000000000" pitchFamily="2" charset="0"/>
                <a:ea typeface="Roboto" panose="02000000000000000000" pitchFamily="2" charset="0"/>
                <a:cs typeface="Roboto" panose="02000000000000000000" pitchFamily="2" charset="0"/>
              </a:rPr>
              <a:t>performances</a:t>
            </a:r>
            <a:r>
              <a:rPr lang="pt-BR" sz="1800" dirty="0">
                <a:latin typeface="Roboto" panose="02000000000000000000" pitchFamily="2" charset="0"/>
                <a:ea typeface="Roboto" panose="02000000000000000000" pitchFamily="2" charset="0"/>
                <a:cs typeface="Roboto" panose="02000000000000000000" pitchFamily="2" charset="0"/>
              </a:rPr>
              <a:t> e movimentação de cenários transformam o modo de criar e apresentar espetáculos de ópera.</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18</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2</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Aida</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606490" y="5985460"/>
            <a:ext cx="6588056" cy="318924"/>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da ópera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Aida</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apresentada em Sydney (Austrália), 2015.</a:t>
            </a:r>
          </a:p>
        </p:txBody>
      </p:sp>
      <p:sp>
        <p:nvSpPr>
          <p:cNvPr id="9" name="CaixaDeTexto 8">
            <a:extLst>
              <a:ext uri="{FF2B5EF4-FFF2-40B4-BE49-F238E27FC236}">
                <a16:creationId xmlns:a16="http://schemas.microsoft.com/office/drawing/2014/main" id="{B5D4C253-487E-9A83-92AE-8AE3FFAD80E7}"/>
              </a:ext>
            </a:extLst>
          </p:cNvPr>
          <p:cNvSpPr txBox="1"/>
          <p:nvPr/>
        </p:nvSpPr>
        <p:spPr>
          <a:xfrm>
            <a:off x="-16551" y="1381989"/>
            <a:ext cx="2505996" cy="215444"/>
          </a:xfrm>
          <a:prstGeom prst="rect">
            <a:avLst/>
          </a:prstGeom>
          <a:noFill/>
        </p:spPr>
        <p:txBody>
          <a:bodyPr wrap="square">
            <a:spAutoFit/>
          </a:bodyPr>
          <a:lstStyle/>
          <a:p>
            <a:r>
              <a:rPr lang="en-US" sz="800" dirty="0">
                <a:latin typeface="Roboto" panose="02000000000000000000" pitchFamily="2" charset="0"/>
                <a:ea typeface="Roboto" panose="02000000000000000000" pitchFamily="2" charset="0"/>
                <a:cs typeface="Roboto" panose="02000000000000000000" pitchFamily="2" charset="0"/>
              </a:rPr>
              <a:t>DON ARNOLD/WIREIMAGE/GETTY IMAGES</a:t>
            </a:r>
            <a:endParaRPr lang="pt-BR" sz="800" dirty="0">
              <a:latin typeface="Roboto" panose="02000000000000000000" pitchFamily="2" charset="0"/>
              <a:ea typeface="Roboto" panose="02000000000000000000" pitchFamily="2" charset="0"/>
              <a:cs typeface="Roboto" panose="02000000000000000000" pitchFamily="2" charset="0"/>
            </a:endParaRPr>
          </a:p>
        </p:txBody>
      </p:sp>
      <p:pic>
        <p:nvPicPr>
          <p:cNvPr id="11" name="Imagem 10">
            <a:extLst>
              <a:ext uri="{FF2B5EF4-FFF2-40B4-BE49-F238E27FC236}">
                <a16:creationId xmlns:a16="http://schemas.microsoft.com/office/drawing/2014/main" id="{4F0E0F27-F732-A9E3-F5F5-66E22B4590B1}"/>
              </a:ext>
            </a:extLst>
          </p:cNvPr>
          <p:cNvPicPr>
            <a:picLocks noChangeAspect="1"/>
          </p:cNvPicPr>
          <p:nvPr/>
        </p:nvPicPr>
        <p:blipFill>
          <a:blip r:embed="rId2"/>
          <a:stretch>
            <a:fillRect/>
          </a:stretch>
        </p:blipFill>
        <p:spPr>
          <a:xfrm>
            <a:off x="0" y="1581064"/>
            <a:ext cx="7707086" cy="4364783"/>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880237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2D2ACCDE-A2F0-C30A-571C-1D476E48EED7}"/>
              </a:ext>
            </a:extLst>
          </p:cNvPr>
          <p:cNvPicPr>
            <a:picLocks noChangeAspect="1"/>
          </p:cNvPicPr>
          <p:nvPr/>
        </p:nvPicPr>
        <p:blipFill>
          <a:blip r:embed="rId2"/>
          <a:stretch>
            <a:fillRect/>
          </a:stretch>
        </p:blipFill>
        <p:spPr>
          <a:xfrm>
            <a:off x="7924269" y="990082"/>
            <a:ext cx="3770721" cy="4284657"/>
          </a:xfrm>
          <a:prstGeom prst="rect">
            <a:avLst/>
          </a:prstGeom>
          <a:ln w="3175">
            <a:solidFill>
              <a:schemeClr val="tx1"/>
            </a:solidFill>
          </a:ln>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A ópera</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6490" y="1586755"/>
            <a:ext cx="6690050" cy="1802505"/>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A ópera também está ligada às linguagens escritas. Os diálogos e as letras das canções de uma ópera são parte essencial de sua linguagem. Esse elemento textual poético-literário aparece no </a:t>
            </a:r>
            <a:r>
              <a:rPr lang="pt-BR" sz="1800" b="1" dirty="0">
                <a:latin typeface="Roboto" panose="02000000000000000000" pitchFamily="2" charset="0"/>
                <a:ea typeface="Roboto" panose="02000000000000000000" pitchFamily="2" charset="0"/>
                <a:cs typeface="Roboto" panose="02000000000000000000" pitchFamily="2" charset="0"/>
              </a:rPr>
              <a:t>libreto</a:t>
            </a:r>
            <a:r>
              <a:rPr lang="pt-BR" sz="1800" dirty="0">
                <a:latin typeface="Roboto" panose="02000000000000000000" pitchFamily="2" charset="0"/>
                <a:ea typeface="Roboto" panose="02000000000000000000" pitchFamily="2" charset="0"/>
                <a:cs typeface="Roboto" panose="02000000000000000000" pitchFamily="2" charset="0"/>
              </a:rPr>
              <a:t>, que contém o enredo, escrito sob medida para a parte orquestral. Pode ser redigido por um ou mais libretistas, que enfrentam o desafio, junto ao compositor, de vincular a escrita à música.</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19</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2</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O libreto</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7905607" y="5339124"/>
            <a:ext cx="3913130" cy="1057588"/>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Capa de um libreto de 1951, feito por Francesco Maria Piave (1810-1876), nascido na atual Itália, para a estreia da ópera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Rigoletto</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de Giuseppe Verdi.</a:t>
            </a:r>
          </a:p>
        </p:txBody>
      </p:sp>
      <p:sp>
        <p:nvSpPr>
          <p:cNvPr id="9" name="CaixaDeTexto 8">
            <a:extLst>
              <a:ext uri="{FF2B5EF4-FFF2-40B4-BE49-F238E27FC236}">
                <a16:creationId xmlns:a16="http://schemas.microsoft.com/office/drawing/2014/main" id="{B5D4C253-487E-9A83-92AE-8AE3FFAD80E7}"/>
              </a:ext>
            </a:extLst>
          </p:cNvPr>
          <p:cNvSpPr txBox="1"/>
          <p:nvPr/>
        </p:nvSpPr>
        <p:spPr>
          <a:xfrm rot="16200000">
            <a:off x="10573719" y="1999311"/>
            <a:ext cx="2457987" cy="215444"/>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ALBUM/AKG-IMAGES/FOTOARENA</a:t>
            </a:r>
          </a:p>
        </p:txBody>
      </p:sp>
      <p:sp>
        <p:nvSpPr>
          <p:cNvPr id="12" name="Espaço Reservado para Conteúdo 2">
            <a:extLst>
              <a:ext uri="{FF2B5EF4-FFF2-40B4-BE49-F238E27FC236}">
                <a16:creationId xmlns:a16="http://schemas.microsoft.com/office/drawing/2014/main" id="{AB6C3F16-A2EB-ECF0-E88D-74630D85B9F2}"/>
              </a:ext>
            </a:extLst>
          </p:cNvPr>
          <p:cNvSpPr txBox="1">
            <a:spLocks/>
          </p:cNvSpPr>
          <p:nvPr/>
        </p:nvSpPr>
        <p:spPr>
          <a:xfrm>
            <a:off x="634480" y="3804997"/>
            <a:ext cx="6690050" cy="1868016"/>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Libreto</a:t>
            </a:r>
            <a:r>
              <a:rPr lang="pt-BR" sz="1800" dirty="0">
                <a:latin typeface="Roboto" panose="02000000000000000000" pitchFamily="2" charset="0"/>
                <a:ea typeface="Roboto" panose="02000000000000000000" pitchFamily="2" charset="0"/>
                <a:cs typeface="Roboto" panose="02000000000000000000" pitchFamily="2" charset="0"/>
              </a:rPr>
              <a:t> é um termo de origem italiana (</a:t>
            </a:r>
            <a:r>
              <a:rPr lang="pt-BR" sz="1800" i="1" dirty="0">
                <a:latin typeface="Roboto" panose="02000000000000000000" pitchFamily="2" charset="0"/>
                <a:ea typeface="Roboto" panose="02000000000000000000" pitchFamily="2" charset="0"/>
                <a:cs typeface="Roboto" panose="02000000000000000000" pitchFamily="2" charset="0"/>
              </a:rPr>
              <a:t>libretto</a:t>
            </a:r>
            <a:r>
              <a:rPr lang="pt-BR" sz="1800" dirty="0">
                <a:latin typeface="Roboto" panose="02000000000000000000" pitchFamily="2" charset="0"/>
                <a:ea typeface="Roboto" panose="02000000000000000000" pitchFamily="2" charset="0"/>
                <a:cs typeface="Roboto" panose="02000000000000000000" pitchFamily="2" charset="0"/>
              </a:rPr>
              <a:t>) e significa “livro pequeno”, “livrinho”. Em português, refere-se especificamente ao texto de óperas, cantatas (tipos de composição para vozes e instrumentos, de caráter predominantemente religioso) e oratórios (tipos de composição ou poemas para vozes e instrumentos, de caráter dramático).</a:t>
            </a:r>
          </a:p>
        </p:txBody>
      </p:sp>
    </p:spTree>
    <p:extLst>
      <p:ext uri="{BB962C8B-B14F-4D97-AF65-F5344CB8AC3E}">
        <p14:creationId xmlns:p14="http://schemas.microsoft.com/office/powerpoint/2010/main" val="1301666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Título 1">
            <a:extLst>
              <a:ext uri="{FF2B5EF4-FFF2-40B4-BE49-F238E27FC236}">
                <a16:creationId xmlns:a16="http://schemas.microsoft.com/office/drawing/2014/main" id="{3BE7BDEE-9FE1-59D1-F4F3-0C130D0F90A6}"/>
              </a:ext>
            </a:extLst>
          </p:cNvPr>
          <p:cNvSpPr>
            <a:spLocks noGrp="1"/>
          </p:cNvSpPr>
          <p:nvPr>
            <p:ph type="title"/>
          </p:nvPr>
        </p:nvSpPr>
        <p:spPr>
          <a:xfrm>
            <a:off x="765051" y="382385"/>
            <a:ext cx="7339858" cy="662644"/>
          </a:xfrm>
        </p:spPr>
        <p:txBody>
          <a:bodyPr>
            <a:normAutofit/>
          </a:bodyPr>
          <a:lstStyle/>
          <a:p>
            <a:r>
              <a:rPr lang="pt-BR" sz="3600" dirty="0">
                <a:solidFill>
                  <a:schemeClr val="accent2"/>
                </a:solidFill>
              </a:rPr>
              <a:t>UNIDADE 4</a:t>
            </a:r>
          </a:p>
        </p:txBody>
      </p:sp>
      <p:graphicFrame>
        <p:nvGraphicFramePr>
          <p:cNvPr id="8" name="Espaço Reservado para Conteúdo 2">
            <a:extLst>
              <a:ext uri="{FF2B5EF4-FFF2-40B4-BE49-F238E27FC236}">
                <a16:creationId xmlns:a16="http://schemas.microsoft.com/office/drawing/2014/main" id="{EBA8A9FC-BC54-2A9D-72A4-D35CD55474A4}"/>
              </a:ext>
            </a:extLst>
          </p:cNvPr>
          <p:cNvGraphicFramePr>
            <a:graphicFrameLocks noGrp="1"/>
          </p:cNvGraphicFramePr>
          <p:nvPr>
            <p:ph idx="1"/>
            <p:extLst>
              <p:ext uri="{D42A27DB-BD31-4B8C-83A1-F6EECF244321}">
                <p14:modId xmlns:p14="http://schemas.microsoft.com/office/powerpoint/2010/main" val="3132926048"/>
              </p:ext>
            </p:extLst>
          </p:nvPr>
        </p:nvGraphicFramePr>
        <p:xfrm>
          <a:off x="894153" y="1268964"/>
          <a:ext cx="5039287" cy="4906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Espaço Reservado para Conteúdo 2">
            <a:extLst>
              <a:ext uri="{FF2B5EF4-FFF2-40B4-BE49-F238E27FC236}">
                <a16:creationId xmlns:a16="http://schemas.microsoft.com/office/drawing/2014/main" id="{7E86B7AF-3356-5EE6-8CD4-10BBAA175F9B}"/>
              </a:ext>
            </a:extLst>
          </p:cNvPr>
          <p:cNvGraphicFramePr>
            <a:graphicFrameLocks/>
          </p:cNvGraphicFramePr>
          <p:nvPr>
            <p:extLst>
              <p:ext uri="{D42A27DB-BD31-4B8C-83A1-F6EECF244321}">
                <p14:modId xmlns:p14="http://schemas.microsoft.com/office/powerpoint/2010/main" val="2048402749"/>
              </p:ext>
            </p:extLst>
          </p:nvPr>
        </p:nvGraphicFramePr>
        <p:xfrm>
          <a:off x="6400800" y="1268963"/>
          <a:ext cx="4814596" cy="47152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52022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79A023B1-950B-4543-9309-F230FF2476BD}"/>
              </a:ext>
            </a:extLst>
          </p:cNvPr>
          <p:cNvPicPr>
            <a:picLocks noChangeAspect="1"/>
          </p:cNvPicPr>
          <p:nvPr/>
        </p:nvPicPr>
        <p:blipFill>
          <a:blip r:embed="rId2"/>
          <a:stretch>
            <a:fillRect/>
          </a:stretch>
        </p:blipFill>
        <p:spPr>
          <a:xfrm>
            <a:off x="1" y="1743979"/>
            <a:ext cx="6941976" cy="4770254"/>
          </a:xfrm>
          <a:prstGeom prst="rect">
            <a:avLst/>
          </a:prstGeom>
          <a:effectLst>
            <a:outerShdw blurRad="50800" dist="38100" dir="18900000" algn="b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A ópera</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7277878" y="2052735"/>
            <a:ext cx="4554438" cy="2108717"/>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A ópera </a:t>
            </a:r>
            <a:r>
              <a:rPr lang="pt-BR" sz="1800" b="1" dirty="0">
                <a:latin typeface="Roboto" panose="02000000000000000000" pitchFamily="2" charset="0"/>
                <a:ea typeface="Roboto" panose="02000000000000000000" pitchFamily="2" charset="0"/>
                <a:cs typeface="Roboto" panose="02000000000000000000" pitchFamily="2" charset="0"/>
              </a:rPr>
              <a:t>O guarani </a:t>
            </a:r>
            <a:r>
              <a:rPr lang="pt-BR" sz="1800" dirty="0">
                <a:latin typeface="Roboto" panose="02000000000000000000" pitchFamily="2" charset="0"/>
                <a:ea typeface="Roboto" panose="02000000000000000000" pitchFamily="2" charset="0"/>
                <a:cs typeface="Roboto" panose="02000000000000000000" pitchFamily="2" charset="0"/>
              </a:rPr>
              <a:t>foi criada pelo compositor brasileiro Antônio Carlos Gomes (1836-1896) com base na obra literária de mesmo nome, escrita por José de Alencar, que narra o amor entre Ceci (Cecília), uma jovem portuguesa, e Peri, um guerreiro indígena da etnia goitacá. Essa ópera estabelece a integração entre as linguagens do teatro, da música e da literatura, gerando debates históricos sobre a questão indigenista do período da colonização no Brasil.</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20</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2</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Música, literatura e teatro</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7184571" y="5179096"/>
            <a:ext cx="4647745" cy="1057588"/>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do ator brasileiro Savio Sperandio na montagem da ópera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O guarani</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dirigida por Walter Neiva e Sílvio Viegas, e encenada no Palácio das Artes, em Belo Horizonte (MG), 2016.</a:t>
            </a:r>
          </a:p>
        </p:txBody>
      </p:sp>
      <p:sp>
        <p:nvSpPr>
          <p:cNvPr id="9" name="CaixaDeTexto 8">
            <a:extLst>
              <a:ext uri="{FF2B5EF4-FFF2-40B4-BE49-F238E27FC236}">
                <a16:creationId xmlns:a16="http://schemas.microsoft.com/office/drawing/2014/main" id="{B5D4C253-487E-9A83-92AE-8AE3FFAD80E7}"/>
              </a:ext>
            </a:extLst>
          </p:cNvPr>
          <p:cNvSpPr txBox="1"/>
          <p:nvPr/>
        </p:nvSpPr>
        <p:spPr>
          <a:xfrm>
            <a:off x="0" y="1509014"/>
            <a:ext cx="2457987" cy="215444"/>
          </a:xfrm>
          <a:prstGeom prst="rect">
            <a:avLst/>
          </a:prstGeom>
          <a:noFill/>
        </p:spPr>
        <p:txBody>
          <a:bodyPr wrap="square">
            <a:spAutoFit/>
          </a:bodyPr>
          <a:lstStyle/>
          <a:p>
            <a:r>
              <a:rPr lang="pt-BR" sz="800" dirty="0">
                <a:latin typeface="Roboto" panose="02000000000000000000" pitchFamily="2" charset="0"/>
                <a:ea typeface="Roboto" panose="02000000000000000000" pitchFamily="2" charset="0"/>
                <a:cs typeface="Roboto" panose="02000000000000000000" pitchFamily="2" charset="0"/>
              </a:rPr>
              <a:t>DADO GALDIERI/FOLHAPRESS</a:t>
            </a:r>
          </a:p>
        </p:txBody>
      </p:sp>
    </p:spTree>
    <p:extLst>
      <p:ext uri="{BB962C8B-B14F-4D97-AF65-F5344CB8AC3E}">
        <p14:creationId xmlns:p14="http://schemas.microsoft.com/office/powerpoint/2010/main" val="2118545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10A8E8C2-55C8-7E89-176C-3D5AD9903535}"/>
              </a:ext>
            </a:extLst>
          </p:cNvPr>
          <p:cNvPicPr>
            <a:picLocks noChangeAspect="1"/>
          </p:cNvPicPr>
          <p:nvPr/>
        </p:nvPicPr>
        <p:blipFill>
          <a:blip r:embed="rId2"/>
          <a:stretch>
            <a:fillRect/>
          </a:stretch>
        </p:blipFill>
        <p:spPr>
          <a:xfrm>
            <a:off x="1" y="1747372"/>
            <a:ext cx="7408505" cy="3768294"/>
          </a:xfrm>
          <a:prstGeom prst="rect">
            <a:avLst/>
          </a:prstGeom>
          <a:effectLst>
            <a:outerShdw blurRad="50800" dist="38100" dir="18900000" algn="b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Som e imagem: linguagens</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7679093" y="2395955"/>
            <a:ext cx="4204819" cy="2457988"/>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A integração entre as linguagens do teatro, da dança, da música, da literatura e das artes visuais, presentes na ópera e em espetáculos de musicais no teatro, inspirou produções na linguagem audiovisual do cinema, como as do filme </a:t>
            </a:r>
            <a:r>
              <a:rPr lang="pt-BR" sz="1800" b="1" dirty="0">
                <a:latin typeface="Roboto" panose="02000000000000000000" pitchFamily="2" charset="0"/>
                <a:ea typeface="Roboto" panose="02000000000000000000" pitchFamily="2" charset="0"/>
                <a:cs typeface="Roboto" panose="02000000000000000000" pitchFamily="2" charset="0"/>
              </a:rPr>
              <a:t>O mágico de Oz</a:t>
            </a:r>
            <a:r>
              <a:rPr lang="pt-BR" sz="1800" dirty="0">
                <a:latin typeface="Roboto" panose="02000000000000000000" pitchFamily="2" charset="0"/>
                <a:ea typeface="Roboto" panose="02000000000000000000" pitchFamily="2" charset="0"/>
                <a:cs typeface="Roboto" panose="02000000000000000000" pitchFamily="2" charset="0"/>
              </a:rPr>
              <a:t> (1939), um clássico dos musicais cinematográficos. As trilhas sonoras também ganharam muita importância ao longo da história do cinema e podem, inclusive, marcar a memória de um filme.</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21</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2</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Arte em sincronia</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198896" y="5555979"/>
            <a:ext cx="6588056" cy="565146"/>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do filme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O mágico de Oz</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um clássico dos musicais de Hollywood, centro da indústria cinematográfica dos Estados Unidos.</a:t>
            </a:r>
          </a:p>
        </p:txBody>
      </p:sp>
      <p:sp>
        <p:nvSpPr>
          <p:cNvPr id="9" name="CaixaDeTexto 8">
            <a:extLst>
              <a:ext uri="{FF2B5EF4-FFF2-40B4-BE49-F238E27FC236}">
                <a16:creationId xmlns:a16="http://schemas.microsoft.com/office/drawing/2014/main" id="{B5D4C253-487E-9A83-92AE-8AE3FFAD80E7}"/>
              </a:ext>
            </a:extLst>
          </p:cNvPr>
          <p:cNvSpPr txBox="1"/>
          <p:nvPr/>
        </p:nvSpPr>
        <p:spPr>
          <a:xfrm>
            <a:off x="0" y="1524590"/>
            <a:ext cx="2457987" cy="215444"/>
          </a:xfrm>
          <a:prstGeom prst="rect">
            <a:avLst/>
          </a:prstGeom>
          <a:noFill/>
        </p:spPr>
        <p:txBody>
          <a:bodyPr wrap="square">
            <a:spAutoFit/>
          </a:bodyPr>
          <a:lstStyle/>
          <a:p>
            <a:r>
              <a:rPr lang="pt-BR" sz="800" dirty="0">
                <a:latin typeface="Roboto" panose="02000000000000000000" pitchFamily="2" charset="0"/>
                <a:ea typeface="Roboto" panose="02000000000000000000" pitchFamily="2" charset="0"/>
                <a:cs typeface="Roboto" panose="02000000000000000000" pitchFamily="2" charset="0"/>
              </a:rPr>
              <a:t>M.G.M/ALBUM/FOTOARENA</a:t>
            </a:r>
          </a:p>
        </p:txBody>
      </p:sp>
    </p:spTree>
    <p:extLst>
      <p:ext uri="{BB962C8B-B14F-4D97-AF65-F5344CB8AC3E}">
        <p14:creationId xmlns:p14="http://schemas.microsoft.com/office/powerpoint/2010/main" val="2941698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Som e imagem: linguagens</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22514" y="2272001"/>
            <a:ext cx="6074229" cy="3594882"/>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As primeiras experiências cinematográficas, chamadas de “cinema mudo”, na verdade, já contavam com som. Diz-se mudo porque o aparelho projetava somente as imagens, mas as sessões eram acompanhadas de música ao vivo, geralmente executada por um pianista (nas grandes salas de cinema podiam ser encontradas até mesmo orquestras).</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Com o desenvolvimento tecnológico, a preocupação com o som nos filmes superou a que se tinha com a música, e a busca de efeitos sonoros se intensificou.</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Porém, foi apenas com a invenção do </a:t>
            </a:r>
            <a:r>
              <a:rPr lang="pt-BR" sz="1800" i="1" dirty="0">
                <a:latin typeface="Roboto" panose="02000000000000000000" pitchFamily="2" charset="0"/>
                <a:ea typeface="Roboto" panose="02000000000000000000" pitchFamily="2" charset="0"/>
                <a:cs typeface="Roboto" panose="02000000000000000000" pitchFamily="2" charset="0"/>
              </a:rPr>
              <a:t>movietone</a:t>
            </a:r>
            <a:r>
              <a:rPr lang="pt-BR" sz="1800" dirty="0">
                <a:latin typeface="Roboto" panose="02000000000000000000" pitchFamily="2" charset="0"/>
                <a:ea typeface="Roboto" panose="02000000000000000000" pitchFamily="2" charset="0"/>
                <a:cs typeface="Roboto" panose="02000000000000000000" pitchFamily="2" charset="0"/>
              </a:rPr>
              <a:t>, desenvolvido nos Estados Unidos a partir de 1922, que o sincronismo se estabeleceu com segurança.</a:t>
            </a:r>
          </a:p>
          <a:p>
            <a:pPr indent="457200" algn="just"/>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22</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2</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Arte em sincronia</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6955769" y="5325150"/>
            <a:ext cx="4991995"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da utilização de um </a:t>
            </a:r>
            <a:r>
              <a:rPr lang="pt-BR" sz="1600" i="1" dirty="0">
                <a:solidFill>
                  <a:srgbClr val="2F2F2E"/>
                </a:solidFill>
                <a:latin typeface="Roboto" panose="02000000000000000000" pitchFamily="2" charset="0"/>
                <a:ea typeface="Roboto" panose="02000000000000000000" pitchFamily="2" charset="0"/>
                <a:cs typeface="Roboto" panose="02000000000000000000" pitchFamily="2" charset="0"/>
              </a:rPr>
              <a:t>movietone</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em filmagem, no Zoológico de Londres (Inglaterra). Fotografia de 1927.</a:t>
            </a:r>
          </a:p>
        </p:txBody>
      </p:sp>
      <p:sp>
        <p:nvSpPr>
          <p:cNvPr id="9" name="CaixaDeTexto 8">
            <a:extLst>
              <a:ext uri="{FF2B5EF4-FFF2-40B4-BE49-F238E27FC236}">
                <a16:creationId xmlns:a16="http://schemas.microsoft.com/office/drawing/2014/main" id="{B5D4C253-487E-9A83-92AE-8AE3FFAD80E7}"/>
              </a:ext>
            </a:extLst>
          </p:cNvPr>
          <p:cNvSpPr txBox="1"/>
          <p:nvPr/>
        </p:nvSpPr>
        <p:spPr>
          <a:xfrm>
            <a:off x="9583085" y="1658604"/>
            <a:ext cx="2457987" cy="215444"/>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FOX PHOTOS/GETTY IMAGES</a:t>
            </a:r>
          </a:p>
        </p:txBody>
      </p:sp>
      <p:pic>
        <p:nvPicPr>
          <p:cNvPr id="11" name="Imagem 10">
            <a:extLst>
              <a:ext uri="{FF2B5EF4-FFF2-40B4-BE49-F238E27FC236}">
                <a16:creationId xmlns:a16="http://schemas.microsoft.com/office/drawing/2014/main" id="{019FE5B8-0E9E-2E55-C6B5-5E8A98FF0B38}"/>
              </a:ext>
            </a:extLst>
          </p:cNvPr>
          <p:cNvPicPr>
            <a:picLocks noChangeAspect="1"/>
          </p:cNvPicPr>
          <p:nvPr/>
        </p:nvPicPr>
        <p:blipFill>
          <a:blip r:embed="rId2"/>
          <a:stretch>
            <a:fillRect/>
          </a:stretch>
        </p:blipFill>
        <p:spPr>
          <a:xfrm>
            <a:off x="6955769" y="1855380"/>
            <a:ext cx="4991995" cy="3345512"/>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9000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DEF3F350-7173-BB62-67CB-D0B76B971558}"/>
              </a:ext>
            </a:extLst>
          </p:cNvPr>
          <p:cNvPicPr>
            <a:picLocks noChangeAspect="1"/>
          </p:cNvPicPr>
          <p:nvPr/>
        </p:nvPicPr>
        <p:blipFill>
          <a:blip r:embed="rId2"/>
          <a:stretch>
            <a:fillRect/>
          </a:stretch>
        </p:blipFill>
        <p:spPr>
          <a:xfrm>
            <a:off x="0" y="1568383"/>
            <a:ext cx="5823164" cy="4102386"/>
          </a:xfrm>
          <a:prstGeom prst="rect">
            <a:avLst/>
          </a:prstGeom>
          <a:effectLst>
            <a:outerShdw blurRad="50800" dist="38100" dir="18900000" algn="b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Som e imagem: linguagens</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96000" y="2272347"/>
            <a:ext cx="5735216" cy="2694843"/>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O compositor, produtor musical e pianista Tony Berchmans fez vários estudos sobre a relação entre imagem e música cinematográfica e criou o projeto Cinepiano, no qual cenas de filmes famosos da época do cinema mudo são exibidas ao mesmo tempo em que se toca, ao vivo, uma trilha sonora inédita.</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Esse artista executa as músicas no piano, mesmo instrumento musical que era usado nas salas de cinema na época dos “filmes mudos” (sem som próprio). Naquela época dos primórdios do cinema, era comum encontrar pianistas tocando a música simultaneamente à projeção dos filmes. A proposta de Tony Berchmans era proporcionar novas experiências ao público nessa relação entre imagem e som.</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23</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2</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Cinepiano</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134984" y="5709460"/>
            <a:ext cx="5700822" cy="565146"/>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de Tony Berchmans acompanhando, ao piano, um filme da época do cinema mudo, em São Paulo (SP), 2016.</a:t>
            </a:r>
          </a:p>
        </p:txBody>
      </p:sp>
      <p:sp>
        <p:nvSpPr>
          <p:cNvPr id="9" name="CaixaDeTexto 8">
            <a:extLst>
              <a:ext uri="{FF2B5EF4-FFF2-40B4-BE49-F238E27FC236}">
                <a16:creationId xmlns:a16="http://schemas.microsoft.com/office/drawing/2014/main" id="{B5D4C253-487E-9A83-92AE-8AE3FFAD80E7}"/>
              </a:ext>
            </a:extLst>
          </p:cNvPr>
          <p:cNvSpPr txBox="1"/>
          <p:nvPr/>
        </p:nvSpPr>
        <p:spPr>
          <a:xfrm>
            <a:off x="-46655" y="1352939"/>
            <a:ext cx="2457987" cy="215444"/>
          </a:xfrm>
          <a:prstGeom prst="rect">
            <a:avLst/>
          </a:prstGeom>
          <a:noFill/>
        </p:spPr>
        <p:txBody>
          <a:bodyPr wrap="square">
            <a:spAutoFit/>
          </a:bodyPr>
          <a:lstStyle/>
          <a:p>
            <a:r>
              <a:rPr lang="pt-BR" sz="800" dirty="0">
                <a:latin typeface="Roboto" panose="02000000000000000000" pitchFamily="2" charset="0"/>
                <a:ea typeface="Roboto" panose="02000000000000000000" pitchFamily="2" charset="0"/>
                <a:cs typeface="Roboto" panose="02000000000000000000" pitchFamily="2" charset="0"/>
              </a:rPr>
              <a:t>TOCO.NA.ESCUTA</a:t>
            </a:r>
          </a:p>
        </p:txBody>
      </p:sp>
    </p:spTree>
    <p:extLst>
      <p:ext uri="{BB962C8B-B14F-4D97-AF65-F5344CB8AC3E}">
        <p14:creationId xmlns:p14="http://schemas.microsoft.com/office/powerpoint/2010/main" val="833938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4E88B1E8-00CC-C661-52D1-E53026F1D636}"/>
              </a:ext>
            </a:extLst>
          </p:cNvPr>
          <p:cNvPicPr>
            <a:picLocks noChangeAspect="1"/>
          </p:cNvPicPr>
          <p:nvPr/>
        </p:nvPicPr>
        <p:blipFill>
          <a:blip r:embed="rId2"/>
          <a:stretch>
            <a:fillRect/>
          </a:stretch>
        </p:blipFill>
        <p:spPr>
          <a:xfrm>
            <a:off x="4973216" y="1662318"/>
            <a:ext cx="7218784" cy="4855768"/>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Som e imagem: linguagens</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6489" y="1559311"/>
            <a:ext cx="4124136" cy="3078552"/>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Há muitas formas de diálogo entre cena e música. O cineasta Stanley Kubrick, por exemplo, criou propostas muito interessantes de diálogo entre esses elementos. Em seu filme </a:t>
            </a:r>
            <a:r>
              <a:rPr lang="pt-BR" sz="1800" b="1" dirty="0">
                <a:latin typeface="Roboto" panose="02000000000000000000" pitchFamily="2" charset="0"/>
                <a:ea typeface="Roboto" panose="02000000000000000000" pitchFamily="2" charset="0"/>
                <a:cs typeface="Roboto" panose="02000000000000000000" pitchFamily="2" charset="0"/>
              </a:rPr>
              <a:t>2001: uma odisseia no espaço</a:t>
            </a:r>
            <a:r>
              <a:rPr lang="pt-BR" sz="1800" dirty="0">
                <a:latin typeface="Roboto" panose="02000000000000000000" pitchFamily="2" charset="0"/>
                <a:ea typeface="Roboto" panose="02000000000000000000" pitchFamily="2" charset="0"/>
                <a:cs typeface="Roboto" panose="02000000000000000000" pitchFamily="2" charset="0"/>
              </a:rPr>
              <a:t>, Kubrick elaborou uma obra de ficção científica cuja trilha sonora conta com consagradas músicas do chamado universo erudito.</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24</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2</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Combinações contrastantes</a:t>
            </a:r>
          </a:p>
        </p:txBody>
      </p:sp>
      <p:sp>
        <p:nvSpPr>
          <p:cNvPr id="7" name="CaixaDeTexto 6">
            <a:extLst>
              <a:ext uri="{FF2B5EF4-FFF2-40B4-BE49-F238E27FC236}">
                <a16:creationId xmlns:a16="http://schemas.microsoft.com/office/drawing/2014/main" id="{ECD854ED-6277-9888-1779-595E63FFD35D}"/>
              </a:ext>
            </a:extLst>
          </p:cNvPr>
          <p:cNvSpPr txBox="1"/>
          <p:nvPr/>
        </p:nvSpPr>
        <p:spPr>
          <a:xfrm>
            <a:off x="1690913" y="5100291"/>
            <a:ext cx="3039712" cy="1303809"/>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de projeção do filme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2001: uma  odisseia no espaço</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(1968), com trilha sonora executada ao vivo pela Filarmônica de Nova York, em 2013.</a:t>
            </a:r>
          </a:p>
        </p:txBody>
      </p:sp>
      <p:sp>
        <p:nvSpPr>
          <p:cNvPr id="9" name="CaixaDeTexto 8">
            <a:extLst>
              <a:ext uri="{FF2B5EF4-FFF2-40B4-BE49-F238E27FC236}">
                <a16:creationId xmlns:a16="http://schemas.microsoft.com/office/drawing/2014/main" id="{B5D4C253-487E-9A83-92AE-8AE3FFAD80E7}"/>
              </a:ext>
            </a:extLst>
          </p:cNvPr>
          <p:cNvSpPr txBox="1"/>
          <p:nvPr/>
        </p:nvSpPr>
        <p:spPr>
          <a:xfrm>
            <a:off x="9743344" y="1437784"/>
            <a:ext cx="2457987" cy="215444"/>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HIROYUKI ITO/GETTY IMAGES</a:t>
            </a:r>
          </a:p>
        </p:txBody>
      </p:sp>
    </p:spTree>
    <p:extLst>
      <p:ext uri="{BB962C8B-B14F-4D97-AF65-F5344CB8AC3E}">
        <p14:creationId xmlns:p14="http://schemas.microsoft.com/office/powerpoint/2010/main" val="2305811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a:extLst>
              <a:ext uri="{FF2B5EF4-FFF2-40B4-BE49-F238E27FC236}">
                <a16:creationId xmlns:a16="http://schemas.microsoft.com/office/drawing/2014/main" id="{9BCCD783-DBFB-9ABF-5F27-41E8AF4387E4}"/>
              </a:ext>
            </a:extLst>
          </p:cNvPr>
          <p:cNvPicPr>
            <a:picLocks noChangeAspect="1"/>
          </p:cNvPicPr>
          <p:nvPr/>
        </p:nvPicPr>
        <p:blipFill>
          <a:blip r:embed="rId2"/>
          <a:stretch>
            <a:fillRect/>
          </a:stretch>
        </p:blipFill>
        <p:spPr>
          <a:xfrm>
            <a:off x="0" y="-1"/>
            <a:ext cx="12192000" cy="6516215"/>
          </a:xfrm>
          <a:prstGeom prst="rect">
            <a:avLst/>
          </a:prstGeom>
        </p:spPr>
      </p:pic>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3</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925F626C-5A0B-B422-242B-5A62E5090EB6}"/>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17" name="CaixaDeTexto 16">
            <a:extLst>
              <a:ext uri="{FF2B5EF4-FFF2-40B4-BE49-F238E27FC236}">
                <a16:creationId xmlns:a16="http://schemas.microsoft.com/office/drawing/2014/main" id="{CC3B182D-D575-A79D-3126-E44B6FAF49C4}"/>
              </a:ext>
            </a:extLst>
          </p:cNvPr>
          <p:cNvSpPr txBox="1"/>
          <p:nvPr/>
        </p:nvSpPr>
        <p:spPr>
          <a:xfrm rot="16200000">
            <a:off x="-951567" y="6684292"/>
            <a:ext cx="2130232" cy="123111"/>
          </a:xfrm>
          <a:prstGeom prst="rect">
            <a:avLst/>
          </a:prstGeom>
          <a:noFill/>
          <a:ln>
            <a:noFill/>
          </a:ln>
        </p:spPr>
        <p:txBody>
          <a:bodyPr wrap="square" lIns="0" tIns="0" rIns="0" bIns="0" anchor="b">
            <a:spAutoFit/>
          </a:bodyPr>
          <a:lstStyle/>
          <a:p>
            <a:pPr algn="r"/>
            <a:r>
              <a:rPr lang="en-US" sz="800" dirty="0">
                <a:ln w="0">
                  <a:noFill/>
                </a:ln>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rPr>
              <a:t>ROGÉRIO VIEIRA</a:t>
            </a:r>
            <a:endParaRPr lang="pt-BR" sz="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CaixaDeTexto 2">
            <a:extLst>
              <a:ext uri="{FF2B5EF4-FFF2-40B4-BE49-F238E27FC236}">
                <a16:creationId xmlns:a16="http://schemas.microsoft.com/office/drawing/2014/main" id="{F6ABBFEF-0471-9E68-6CF9-A748BCE36AA2}"/>
              </a:ext>
            </a:extLst>
          </p:cNvPr>
          <p:cNvSpPr txBox="1"/>
          <p:nvPr/>
        </p:nvSpPr>
        <p:spPr>
          <a:xfrm>
            <a:off x="266544" y="341786"/>
            <a:ext cx="3645056" cy="830997"/>
          </a:xfrm>
          <a:prstGeom prst="rect">
            <a:avLst/>
          </a:prstGeom>
          <a:noFill/>
        </p:spPr>
        <p:txBody>
          <a:bodyPr wrap="square">
            <a:spAutoFit/>
          </a:bodyPr>
          <a:lstStyle/>
          <a:p>
            <a:r>
              <a:rPr lang="pt-BR" sz="1600" dirty="0">
                <a:solidFill>
                  <a:schemeClr val="bg1"/>
                </a:solidFill>
                <a:latin typeface="Roboto" panose="02000000000000000000" pitchFamily="2" charset="0"/>
                <a:ea typeface="Roboto" panose="02000000000000000000" pitchFamily="2" charset="0"/>
                <a:cs typeface="Roboto" panose="02000000000000000000" pitchFamily="2" charset="0"/>
              </a:rPr>
              <a:t>Cena da cantora baiana Virgínia</a:t>
            </a:r>
          </a:p>
          <a:p>
            <a:r>
              <a:rPr lang="pt-BR" sz="1600" dirty="0">
                <a:solidFill>
                  <a:schemeClr val="bg1"/>
                </a:solidFill>
                <a:latin typeface="Roboto" panose="02000000000000000000" pitchFamily="2" charset="0"/>
                <a:ea typeface="Roboto" panose="02000000000000000000" pitchFamily="2" charset="0"/>
                <a:cs typeface="Roboto" panose="02000000000000000000" pitchFamily="2" charset="0"/>
              </a:rPr>
              <a:t>Rodrigues (1964-) em apresentação no </a:t>
            </a:r>
            <a:r>
              <a:rPr lang="pt-BR" sz="1600" i="1" dirty="0">
                <a:solidFill>
                  <a:schemeClr val="bg1"/>
                </a:solidFill>
                <a:latin typeface="Roboto" panose="02000000000000000000" pitchFamily="2" charset="0"/>
                <a:ea typeface="Roboto" panose="02000000000000000000" pitchFamily="2" charset="0"/>
                <a:cs typeface="Roboto" panose="02000000000000000000" pitchFamily="2" charset="0"/>
              </a:rPr>
              <a:t>show</a:t>
            </a:r>
            <a:r>
              <a:rPr lang="pt-BR"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pt-BR" sz="1600" b="1" dirty="0">
                <a:solidFill>
                  <a:schemeClr val="bg1"/>
                </a:solidFill>
                <a:latin typeface="Roboto" panose="02000000000000000000" pitchFamily="2" charset="0"/>
                <a:ea typeface="Roboto" panose="02000000000000000000" pitchFamily="2" charset="0"/>
                <a:cs typeface="Roboto" panose="02000000000000000000" pitchFamily="2" charset="0"/>
              </a:rPr>
              <a:t>Cada voz é uma mulher</a:t>
            </a:r>
            <a:r>
              <a:rPr lang="pt-BR" sz="1600" dirty="0">
                <a:solidFill>
                  <a:schemeClr val="bg1"/>
                </a:solidFill>
                <a:latin typeface="Roboto" panose="02000000000000000000" pitchFamily="2" charset="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326587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445096E3-479D-AA0B-2640-C4492C94E4E9}"/>
              </a:ext>
            </a:extLst>
          </p:cNvPr>
          <p:cNvPicPr>
            <a:picLocks noChangeAspect="1"/>
          </p:cNvPicPr>
          <p:nvPr/>
        </p:nvPicPr>
        <p:blipFill>
          <a:blip r:embed="rId2"/>
          <a:stretch>
            <a:fillRect/>
          </a:stretch>
        </p:blipFill>
        <p:spPr>
          <a:xfrm>
            <a:off x="6104132" y="3070746"/>
            <a:ext cx="6087868" cy="3478753"/>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Cantos que encantam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6490" y="1699881"/>
            <a:ext cx="11252717" cy="1006125"/>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Há muitas vozes em todos os lugares, assim como há cantos em todos os cantos e culturas do mundo!</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Crianças, jovens e adultos pertencentes ao povo indígena guarani dançam e cantam canções ancestrais. Nessa comunidade, propõe uma educação </a:t>
            </a:r>
            <a:r>
              <a:rPr lang="pt-BR" sz="1800" b="1" dirty="0">
                <a:latin typeface="Roboto" panose="02000000000000000000" pitchFamily="2" charset="0"/>
                <a:ea typeface="Roboto" panose="02000000000000000000" pitchFamily="2" charset="0"/>
                <a:cs typeface="Roboto" panose="02000000000000000000" pitchFamily="2" charset="0"/>
              </a:rPr>
              <a:t>intercultural</a:t>
            </a:r>
            <a:r>
              <a:rPr lang="pt-BR" sz="1800" dirty="0">
                <a:latin typeface="Roboto" panose="02000000000000000000" pitchFamily="2" charset="0"/>
                <a:ea typeface="Roboto" panose="02000000000000000000" pitchFamily="2" charset="0"/>
                <a:cs typeface="Roboto" panose="02000000000000000000" pitchFamily="2" charset="0"/>
              </a:rPr>
              <a:t> e </a:t>
            </a:r>
            <a:r>
              <a:rPr lang="pt-BR" sz="1800" b="1" dirty="0">
                <a:latin typeface="Roboto" panose="02000000000000000000" pitchFamily="2" charset="0"/>
                <a:ea typeface="Roboto" panose="02000000000000000000" pitchFamily="2" charset="0"/>
                <a:cs typeface="Roboto" panose="02000000000000000000" pitchFamily="2" charset="0"/>
              </a:rPr>
              <a:t>bilíngue</a:t>
            </a:r>
            <a:r>
              <a:rPr lang="pt-BR" sz="1800" dirty="0">
                <a:latin typeface="Roboto" panose="02000000000000000000" pitchFamily="2" charset="0"/>
                <a:ea typeface="Roboto" panose="02000000000000000000" pitchFamily="2" charset="0"/>
                <a:cs typeface="Roboto" panose="02000000000000000000" pitchFamily="2" charset="0"/>
              </a:rPr>
              <a:t>, desenvolvendo e valorizando os saberes universais e os conhecimentos ancestrais da cultura indígena dos guarani.</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4</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Cantos de todos os cantos</a:t>
            </a:r>
          </a:p>
        </p:txBody>
      </p:sp>
      <p:sp>
        <p:nvSpPr>
          <p:cNvPr id="9" name="CaixaDeTexto 8">
            <a:extLst>
              <a:ext uri="{FF2B5EF4-FFF2-40B4-BE49-F238E27FC236}">
                <a16:creationId xmlns:a16="http://schemas.microsoft.com/office/drawing/2014/main" id="{8855050F-301C-5EAF-6016-5FBE49CF56C4}"/>
              </a:ext>
            </a:extLst>
          </p:cNvPr>
          <p:cNvSpPr txBox="1"/>
          <p:nvPr/>
        </p:nvSpPr>
        <p:spPr>
          <a:xfrm>
            <a:off x="1753379" y="5853593"/>
            <a:ext cx="4152899"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Povo indígena guarani dançando e cantando na Aldeia Rio Silveira, em Bertioga (SP), 2018.</a:t>
            </a:r>
          </a:p>
        </p:txBody>
      </p:sp>
      <p:sp>
        <p:nvSpPr>
          <p:cNvPr id="11" name="CaixaDeTexto 10">
            <a:extLst>
              <a:ext uri="{FF2B5EF4-FFF2-40B4-BE49-F238E27FC236}">
                <a16:creationId xmlns:a16="http://schemas.microsoft.com/office/drawing/2014/main" id="{31F47B70-AFCC-0CAC-401E-E962007EE446}"/>
              </a:ext>
            </a:extLst>
          </p:cNvPr>
          <p:cNvSpPr txBox="1"/>
          <p:nvPr/>
        </p:nvSpPr>
        <p:spPr>
          <a:xfrm>
            <a:off x="9798319" y="2836640"/>
            <a:ext cx="2421674" cy="215444"/>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RUBENS CHAVES/PULSAR IMAGENS</a:t>
            </a:r>
          </a:p>
        </p:txBody>
      </p:sp>
      <p:sp>
        <p:nvSpPr>
          <p:cNvPr id="10" name="Espaço Reservado para Conteúdo 2">
            <a:extLst>
              <a:ext uri="{FF2B5EF4-FFF2-40B4-BE49-F238E27FC236}">
                <a16:creationId xmlns:a16="http://schemas.microsoft.com/office/drawing/2014/main" id="{55930195-ECB3-29E0-670B-1E18F3D0FBBD}"/>
              </a:ext>
            </a:extLst>
          </p:cNvPr>
          <p:cNvSpPr txBox="1">
            <a:spLocks/>
          </p:cNvSpPr>
          <p:nvPr/>
        </p:nvSpPr>
        <p:spPr>
          <a:xfrm>
            <a:off x="606489" y="3018679"/>
            <a:ext cx="5206481" cy="1737626"/>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Bilíngue</a:t>
            </a:r>
            <a:r>
              <a:rPr lang="pt-BR" sz="1800" dirty="0">
                <a:latin typeface="Roboto" panose="02000000000000000000" pitchFamily="2" charset="0"/>
                <a:ea typeface="Roboto" panose="02000000000000000000" pitchFamily="2" charset="0"/>
                <a:cs typeface="Roboto" panose="02000000000000000000" pitchFamily="2" charset="0"/>
              </a:rPr>
              <a:t> relaciona-se às práticas de aprender, ensinar e falar duas línguas. No caso das escolas indígenas, são ensinadas a língua tradicional da etnia do povo de cada comunidade e a língua oficial do Brasil, a língua portuguesa.</a:t>
            </a:r>
          </a:p>
        </p:txBody>
      </p:sp>
      <p:sp>
        <p:nvSpPr>
          <p:cNvPr id="7" name="Espaço Reservado para Conteúdo 2">
            <a:extLst>
              <a:ext uri="{FF2B5EF4-FFF2-40B4-BE49-F238E27FC236}">
                <a16:creationId xmlns:a16="http://schemas.microsoft.com/office/drawing/2014/main" id="{82415539-E9C6-CD1C-9667-8CF21E1F5961}"/>
              </a:ext>
            </a:extLst>
          </p:cNvPr>
          <p:cNvSpPr txBox="1">
            <a:spLocks/>
          </p:cNvSpPr>
          <p:nvPr/>
        </p:nvSpPr>
        <p:spPr>
          <a:xfrm>
            <a:off x="606489" y="4890233"/>
            <a:ext cx="5206482" cy="829432"/>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Intercultural</a:t>
            </a:r>
            <a:r>
              <a:rPr lang="pt-BR" sz="1800" dirty="0">
                <a:latin typeface="Roboto" panose="02000000000000000000" pitchFamily="2" charset="0"/>
                <a:ea typeface="Roboto" panose="02000000000000000000" pitchFamily="2" charset="0"/>
                <a:cs typeface="Roboto" panose="02000000000000000000" pitchFamily="2" charset="0"/>
              </a:rPr>
              <a:t> refere-se a diálogos, relações ou contribuições entre culturas.</a:t>
            </a:r>
          </a:p>
        </p:txBody>
      </p:sp>
    </p:spTree>
    <p:extLst>
      <p:ext uri="{BB962C8B-B14F-4D97-AF65-F5344CB8AC3E}">
        <p14:creationId xmlns:p14="http://schemas.microsoft.com/office/powerpoint/2010/main" val="3316230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2514130A-F910-39B3-9DDA-E638E17B35E9}"/>
              </a:ext>
            </a:extLst>
          </p:cNvPr>
          <p:cNvPicPr>
            <a:picLocks noChangeAspect="1"/>
          </p:cNvPicPr>
          <p:nvPr/>
        </p:nvPicPr>
        <p:blipFill>
          <a:blip r:embed="rId2"/>
          <a:stretch>
            <a:fillRect/>
          </a:stretch>
        </p:blipFill>
        <p:spPr>
          <a:xfrm>
            <a:off x="6590655" y="3542986"/>
            <a:ext cx="3831639" cy="2965769"/>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Cantos que encantam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6490" y="2099797"/>
            <a:ext cx="5463124" cy="1874533"/>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Como nasce uma canção ou uma dança? </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Por volta do ano de 1932, uma grande estiagem tomou conta do norte da Bahia. Para buscar água, mulheres e meninas levavam vasilhas e potes de latas, percorrendo longos caminhos. Para animar a jornada e descansar da dura tarefa, elas paravam, batiam palmas, os pés no chão, percutiam seus latões, cantavam e dançavam em roda. Assim, as </a:t>
            </a:r>
            <a:r>
              <a:rPr lang="pt-BR" sz="1800" b="1" dirty="0">
                <a:latin typeface="Roboto" panose="02000000000000000000" pitchFamily="2" charset="0"/>
                <a:ea typeface="Roboto" panose="02000000000000000000" pitchFamily="2" charset="0"/>
                <a:cs typeface="Roboto" panose="02000000000000000000" pitchFamily="2" charset="0"/>
              </a:rPr>
              <a:t>sambadeiras</a:t>
            </a:r>
            <a:r>
              <a:rPr lang="pt-BR" sz="1800" dirty="0">
                <a:latin typeface="Roboto" panose="02000000000000000000" pitchFamily="2" charset="0"/>
                <a:ea typeface="Roboto" panose="02000000000000000000" pitchFamily="2" charset="0"/>
                <a:cs typeface="Roboto" panose="02000000000000000000" pitchFamily="2" charset="0"/>
              </a:rPr>
              <a:t> de Tijuaçu, </a:t>
            </a:r>
            <a:r>
              <a:rPr lang="pt-BR" sz="1800" b="1" dirty="0">
                <a:latin typeface="Roboto" panose="02000000000000000000" pitchFamily="2" charset="0"/>
                <a:ea typeface="Roboto" panose="02000000000000000000" pitchFamily="2" charset="0"/>
                <a:cs typeface="Roboto" panose="02000000000000000000" pitchFamily="2" charset="0"/>
              </a:rPr>
              <a:t>comunidade quilombola </a:t>
            </a:r>
            <a:r>
              <a:rPr lang="pt-BR" sz="1800" dirty="0">
                <a:latin typeface="Roboto" panose="02000000000000000000" pitchFamily="2" charset="0"/>
                <a:ea typeface="Roboto" panose="02000000000000000000" pitchFamily="2" charset="0"/>
                <a:cs typeface="Roboto" panose="02000000000000000000" pitchFamily="2" charset="0"/>
              </a:rPr>
              <a:t>no semiárido da Bahia,</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5</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Cantos e danças que encantam</a:t>
            </a:r>
          </a:p>
        </p:txBody>
      </p:sp>
      <p:sp>
        <p:nvSpPr>
          <p:cNvPr id="9" name="CaixaDeTexto 8">
            <a:extLst>
              <a:ext uri="{FF2B5EF4-FFF2-40B4-BE49-F238E27FC236}">
                <a16:creationId xmlns:a16="http://schemas.microsoft.com/office/drawing/2014/main" id="{8855050F-301C-5EAF-6016-5FBE49CF56C4}"/>
              </a:ext>
            </a:extLst>
          </p:cNvPr>
          <p:cNvSpPr txBox="1"/>
          <p:nvPr/>
        </p:nvSpPr>
        <p:spPr>
          <a:xfrm>
            <a:off x="10540908" y="3973839"/>
            <a:ext cx="1404896" cy="2534916"/>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de mulheres e meninas dançando e cantando em uma roda de samba de lata, em Senhor do Bonfim (BA), 2020.</a:t>
            </a:r>
          </a:p>
        </p:txBody>
      </p:sp>
      <p:sp>
        <p:nvSpPr>
          <p:cNvPr id="11" name="CaixaDeTexto 10">
            <a:extLst>
              <a:ext uri="{FF2B5EF4-FFF2-40B4-BE49-F238E27FC236}">
                <a16:creationId xmlns:a16="http://schemas.microsoft.com/office/drawing/2014/main" id="{31F47B70-AFCC-0CAC-401E-E962007EE446}"/>
              </a:ext>
            </a:extLst>
          </p:cNvPr>
          <p:cNvSpPr txBox="1"/>
          <p:nvPr/>
        </p:nvSpPr>
        <p:spPr>
          <a:xfrm>
            <a:off x="8100572" y="3347310"/>
            <a:ext cx="2421674" cy="215444"/>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MARCOS CESÁRIO</a:t>
            </a:r>
          </a:p>
        </p:txBody>
      </p:sp>
      <p:sp>
        <p:nvSpPr>
          <p:cNvPr id="7" name="Espaço Reservado para Conteúdo 2">
            <a:extLst>
              <a:ext uri="{FF2B5EF4-FFF2-40B4-BE49-F238E27FC236}">
                <a16:creationId xmlns:a16="http://schemas.microsoft.com/office/drawing/2014/main" id="{82415539-E9C6-CD1C-9667-8CF21E1F5961}"/>
              </a:ext>
            </a:extLst>
          </p:cNvPr>
          <p:cNvSpPr txBox="1">
            <a:spLocks/>
          </p:cNvSpPr>
          <p:nvPr/>
        </p:nvSpPr>
        <p:spPr>
          <a:xfrm>
            <a:off x="6590655" y="1278294"/>
            <a:ext cx="5348724" cy="2010190"/>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Comunidade quilombola </a:t>
            </a:r>
            <a:r>
              <a:rPr lang="pt-BR" sz="1800" dirty="0">
                <a:latin typeface="Roboto" panose="02000000000000000000" pitchFamily="2" charset="0"/>
                <a:ea typeface="Roboto" panose="02000000000000000000" pitchFamily="2" charset="0"/>
                <a:cs typeface="Roboto" panose="02000000000000000000" pitchFamily="2" charset="0"/>
              </a:rPr>
              <a:t>refere-se à área ocupada por pessoas remanescentes de quilombos. A palavra “quilombo” é de origem africana, remete aos povos bantos (originários de regiões da Angola) e significa “lugar de pouso”, “acompanhamento”.</a:t>
            </a:r>
          </a:p>
        </p:txBody>
      </p:sp>
      <p:sp>
        <p:nvSpPr>
          <p:cNvPr id="8" name="Espaço Reservado para Conteúdo 2">
            <a:extLst>
              <a:ext uri="{FF2B5EF4-FFF2-40B4-BE49-F238E27FC236}">
                <a16:creationId xmlns:a16="http://schemas.microsoft.com/office/drawing/2014/main" id="{47D0F115-C57E-3BC3-4BD7-5A94598449A7}"/>
              </a:ext>
            </a:extLst>
          </p:cNvPr>
          <p:cNvSpPr txBox="1">
            <a:spLocks/>
          </p:cNvSpPr>
          <p:nvPr/>
        </p:nvSpPr>
        <p:spPr>
          <a:xfrm>
            <a:off x="606490" y="4875022"/>
            <a:ext cx="5439368" cy="1311365"/>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Sambadeiras</a:t>
            </a:r>
            <a:r>
              <a:rPr lang="pt-BR" sz="1800" dirty="0">
                <a:latin typeface="Roboto" panose="02000000000000000000" pitchFamily="2" charset="0"/>
                <a:ea typeface="Roboto" panose="02000000000000000000" pitchFamily="2" charset="0"/>
                <a:cs typeface="Roboto" panose="02000000000000000000" pitchFamily="2" charset="0"/>
              </a:rPr>
              <a:t> são as mulheres que dançam, cantam e tocam objetos ou instrumentos em rodas de samba de lata, de coco e em outras manifestações de música e dança.</a:t>
            </a:r>
          </a:p>
        </p:txBody>
      </p:sp>
    </p:spTree>
    <p:extLst>
      <p:ext uri="{BB962C8B-B14F-4D97-AF65-F5344CB8AC3E}">
        <p14:creationId xmlns:p14="http://schemas.microsoft.com/office/powerpoint/2010/main" val="3514317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283DB321-A9E9-A7B2-F316-8A2A265CA7D4}"/>
              </a:ext>
            </a:extLst>
          </p:cNvPr>
          <p:cNvPicPr>
            <a:picLocks noChangeAspect="1"/>
          </p:cNvPicPr>
          <p:nvPr/>
        </p:nvPicPr>
        <p:blipFill>
          <a:blip r:embed="rId2"/>
          <a:stretch>
            <a:fillRect/>
          </a:stretch>
        </p:blipFill>
        <p:spPr>
          <a:xfrm>
            <a:off x="7427167" y="1265077"/>
            <a:ext cx="4371410" cy="5051408"/>
          </a:xfrm>
          <a:prstGeom prst="rect">
            <a:avLst/>
          </a:prstGeom>
          <a:ln w="3175">
            <a:solidFill>
              <a:schemeClr val="tx1"/>
            </a:solidFill>
          </a:ln>
          <a:effectLst>
            <a:outerShdw blurRad="50800" dist="38100" dir="2700000" algn="t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Cantos que encantam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6490" y="1847136"/>
            <a:ext cx="6461761" cy="3163727"/>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De acordo com estudos de arqueomusicologia, ou seja, pesquisas sobre as manifestações mais antigas da música, nossos antepassados criavam sonoridades intencionalmente, talvez em função de rituais ou de outras manifestações mitológicas.</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O Epitáfio de Seikilos é uma inscrição grega encontrada em uma coluna de mármore, situada a 30 quilômetros de Éfeso, na Turquia. Ela traz um exemplo de notação musical grega datada entre 200 a.C. e 100 d.C., que é considerada a composição musical mais antiga e completa encontrada até hoje.</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6</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Epitáfio de Seikilos</a:t>
            </a:r>
          </a:p>
        </p:txBody>
      </p:sp>
      <p:sp>
        <p:nvSpPr>
          <p:cNvPr id="9" name="CaixaDeTexto 8">
            <a:extLst>
              <a:ext uri="{FF2B5EF4-FFF2-40B4-BE49-F238E27FC236}">
                <a16:creationId xmlns:a16="http://schemas.microsoft.com/office/drawing/2014/main" id="{8855050F-301C-5EAF-6016-5FBE49CF56C4}"/>
              </a:ext>
            </a:extLst>
          </p:cNvPr>
          <p:cNvSpPr txBox="1"/>
          <p:nvPr/>
        </p:nvSpPr>
        <p:spPr>
          <a:xfrm>
            <a:off x="2323323" y="5588963"/>
            <a:ext cx="4909622" cy="842319"/>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A Coluna (ou Estela) de Seikilos, contendo o epitáfio e, no detalhe, da metade para baixo, a notação musical grega antiga.</a:t>
            </a:r>
          </a:p>
        </p:txBody>
      </p:sp>
      <p:sp>
        <p:nvSpPr>
          <p:cNvPr id="11" name="CaixaDeTexto 10">
            <a:extLst>
              <a:ext uri="{FF2B5EF4-FFF2-40B4-BE49-F238E27FC236}">
                <a16:creationId xmlns:a16="http://schemas.microsoft.com/office/drawing/2014/main" id="{31F47B70-AFCC-0CAC-401E-E962007EE446}"/>
              </a:ext>
            </a:extLst>
          </p:cNvPr>
          <p:cNvSpPr txBox="1"/>
          <p:nvPr/>
        </p:nvSpPr>
        <p:spPr>
          <a:xfrm rot="16200000">
            <a:off x="10723455" y="2276084"/>
            <a:ext cx="2421674" cy="215444"/>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DÄNISCHES MUSEUM NATIONAL,KOPENHAGEN</a:t>
            </a:r>
          </a:p>
        </p:txBody>
      </p:sp>
    </p:spTree>
    <p:extLst>
      <p:ext uri="{BB962C8B-B14F-4D97-AF65-F5344CB8AC3E}">
        <p14:creationId xmlns:p14="http://schemas.microsoft.com/office/powerpoint/2010/main" val="4061038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C01A5250-72EC-5947-DC94-F720FC8AE630}"/>
              </a:ext>
            </a:extLst>
          </p:cNvPr>
          <p:cNvPicPr>
            <a:picLocks noChangeAspect="1"/>
          </p:cNvPicPr>
          <p:nvPr/>
        </p:nvPicPr>
        <p:blipFill>
          <a:blip r:embed="rId2"/>
          <a:stretch>
            <a:fillRect/>
          </a:stretch>
        </p:blipFill>
        <p:spPr>
          <a:xfrm>
            <a:off x="6455957" y="1688191"/>
            <a:ext cx="5752031" cy="4876579"/>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Cantos que encantam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4936" y="1676561"/>
            <a:ext cx="5385317" cy="3604902"/>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Os povos antigos costumavam criar rituais que envolviam a produção de sons, tanto com a voz quanto com objetos sonoros e instrumentos musicais, expressando-se, assim, por meio desses sons. Ao longo de muitos séculos, essa forma de expressão acabou se transformando o que conhecemos como música.</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Olhando para o passado, é possível observar que cada cultura criou o seu jeito de fazer música e de interpretar produções musicais com base nos materiais aos quais tinham acesso e nas ideias musicais que formulavam.</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7</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Cada qual com sua música</a:t>
            </a:r>
          </a:p>
        </p:txBody>
      </p:sp>
      <p:sp>
        <p:nvSpPr>
          <p:cNvPr id="9" name="CaixaDeTexto 8">
            <a:extLst>
              <a:ext uri="{FF2B5EF4-FFF2-40B4-BE49-F238E27FC236}">
                <a16:creationId xmlns:a16="http://schemas.microsoft.com/office/drawing/2014/main" id="{8855050F-301C-5EAF-6016-5FBE49CF56C4}"/>
              </a:ext>
            </a:extLst>
          </p:cNvPr>
          <p:cNvSpPr txBox="1"/>
          <p:nvPr/>
        </p:nvSpPr>
        <p:spPr>
          <a:xfrm>
            <a:off x="744167" y="5544988"/>
            <a:ext cx="5489510" cy="811367"/>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Relevo pintado em pedra com cena de músicos tocando instrumentos musicais, datado entre 907 d.C. e 979 d.C., exibido em Shijiazhuang (China).</a:t>
            </a:r>
          </a:p>
        </p:txBody>
      </p:sp>
      <p:sp>
        <p:nvSpPr>
          <p:cNvPr id="11" name="CaixaDeTexto 10">
            <a:extLst>
              <a:ext uri="{FF2B5EF4-FFF2-40B4-BE49-F238E27FC236}">
                <a16:creationId xmlns:a16="http://schemas.microsoft.com/office/drawing/2014/main" id="{31F47B70-AFCC-0CAC-401E-E962007EE446}"/>
              </a:ext>
            </a:extLst>
          </p:cNvPr>
          <p:cNvSpPr txBox="1"/>
          <p:nvPr/>
        </p:nvSpPr>
        <p:spPr>
          <a:xfrm>
            <a:off x="9786314" y="1458269"/>
            <a:ext cx="2421674" cy="215444"/>
          </a:xfrm>
          <a:prstGeom prst="rect">
            <a:avLst/>
          </a:prstGeom>
          <a:noFill/>
        </p:spPr>
        <p:txBody>
          <a:bodyPr wrap="square">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ZHANG PENG/LIGHTROCKET/GETTY IMAGES</a:t>
            </a:r>
          </a:p>
        </p:txBody>
      </p:sp>
    </p:spTree>
    <p:extLst>
      <p:ext uri="{BB962C8B-B14F-4D97-AF65-F5344CB8AC3E}">
        <p14:creationId xmlns:p14="http://schemas.microsoft.com/office/powerpoint/2010/main" val="3088436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Cantos que encantam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2733869" y="1685577"/>
            <a:ext cx="8848531" cy="3900846"/>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O canto tem uma ligação íntima com a religião. Já na Antiguidade, o ser humano cantava para os deuses a fim de reverenciá-los, agradecer-lhes e solicitar graças. Cada religião tem suas razões e formas de cantar, louvar, pedir proteção e bençãos. Entre os povos indígenas brasileiros, os pajés são conhecedores de cantos sagrados e rezas cantadas que são passadas a cada geração.</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É possível encontrar apresentações musicais contemporâneas que integram religião e música no mundo todo. No Brasil, a cantora baiana Virgínia Rodrigues traz, em seu canto, homenagens às religiões de matriz cultural africana e ao canto de mulheres.</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8</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O sagrado no canto</a:t>
            </a:r>
          </a:p>
        </p:txBody>
      </p:sp>
      <p:sp>
        <p:nvSpPr>
          <p:cNvPr id="9" name="CaixaDeTexto 8">
            <a:extLst>
              <a:ext uri="{FF2B5EF4-FFF2-40B4-BE49-F238E27FC236}">
                <a16:creationId xmlns:a16="http://schemas.microsoft.com/office/drawing/2014/main" id="{8855050F-301C-5EAF-6016-5FBE49CF56C4}"/>
              </a:ext>
            </a:extLst>
          </p:cNvPr>
          <p:cNvSpPr txBox="1"/>
          <p:nvPr/>
        </p:nvSpPr>
        <p:spPr>
          <a:xfrm>
            <a:off x="2599354" y="5638168"/>
            <a:ext cx="4977103" cy="565146"/>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da cantora baiana Virgínia Rodrigues em apresentação no Rio de Janeiro (RJ),  2019.</a:t>
            </a:r>
          </a:p>
        </p:txBody>
      </p:sp>
      <p:sp>
        <p:nvSpPr>
          <p:cNvPr id="11" name="CaixaDeTexto 10">
            <a:extLst>
              <a:ext uri="{FF2B5EF4-FFF2-40B4-BE49-F238E27FC236}">
                <a16:creationId xmlns:a16="http://schemas.microsoft.com/office/drawing/2014/main" id="{31F47B70-AFCC-0CAC-401E-E962007EE446}"/>
              </a:ext>
            </a:extLst>
          </p:cNvPr>
          <p:cNvSpPr txBox="1"/>
          <p:nvPr/>
        </p:nvSpPr>
        <p:spPr>
          <a:xfrm>
            <a:off x="-18073" y="1477390"/>
            <a:ext cx="2421674" cy="215444"/>
          </a:xfrm>
          <a:prstGeom prst="rect">
            <a:avLst/>
          </a:prstGeom>
          <a:noFill/>
        </p:spPr>
        <p:txBody>
          <a:bodyPr wrap="square">
            <a:spAutoFit/>
          </a:bodyPr>
          <a:lstStyle/>
          <a:p>
            <a:r>
              <a:rPr lang="pt-BR" sz="800" dirty="0">
                <a:latin typeface="Roboto" panose="02000000000000000000" pitchFamily="2" charset="0"/>
                <a:ea typeface="Roboto" panose="02000000000000000000" pitchFamily="2" charset="0"/>
                <a:cs typeface="Roboto" panose="02000000000000000000" pitchFamily="2" charset="0"/>
              </a:rPr>
              <a:t>MAURO FERREIRA/</a:t>
            </a:r>
            <a:r>
              <a:rPr lang="pt-BR" sz="800" dirty="0" err="1">
                <a:latin typeface="Roboto" panose="02000000000000000000" pitchFamily="2" charset="0"/>
                <a:ea typeface="Roboto" panose="02000000000000000000" pitchFamily="2" charset="0"/>
                <a:cs typeface="Roboto" panose="02000000000000000000" pitchFamily="2" charset="0"/>
              </a:rPr>
              <a:t>G1</a:t>
            </a:r>
            <a:endParaRPr lang="pt-BR" sz="800" dirty="0">
              <a:latin typeface="Roboto" panose="02000000000000000000" pitchFamily="2" charset="0"/>
              <a:ea typeface="Roboto" panose="02000000000000000000" pitchFamily="2" charset="0"/>
              <a:cs typeface="Roboto" panose="02000000000000000000" pitchFamily="2" charset="0"/>
            </a:endParaRPr>
          </a:p>
        </p:txBody>
      </p:sp>
      <p:pic>
        <p:nvPicPr>
          <p:cNvPr id="10" name="Imagem 9">
            <a:extLst>
              <a:ext uri="{FF2B5EF4-FFF2-40B4-BE49-F238E27FC236}">
                <a16:creationId xmlns:a16="http://schemas.microsoft.com/office/drawing/2014/main" id="{4BC62E9C-D295-6130-DD04-8C5932676BF0}"/>
              </a:ext>
            </a:extLst>
          </p:cNvPr>
          <p:cNvPicPr>
            <a:picLocks noChangeAspect="1"/>
          </p:cNvPicPr>
          <p:nvPr/>
        </p:nvPicPr>
        <p:blipFill>
          <a:blip r:embed="rId2"/>
          <a:stretch>
            <a:fillRect/>
          </a:stretch>
        </p:blipFill>
        <p:spPr>
          <a:xfrm>
            <a:off x="-3109" y="1685577"/>
            <a:ext cx="2391746" cy="4826847"/>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9069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6490" y="277715"/>
            <a:ext cx="10975910" cy="757376"/>
          </a:xfrm>
        </p:spPr>
        <p:txBody>
          <a:bodyPr>
            <a:normAutofit/>
          </a:bodyPr>
          <a:lstStyle/>
          <a:p>
            <a:r>
              <a:rPr lang="pt-BR" sz="3600" b="1" dirty="0">
                <a:solidFill>
                  <a:schemeClr val="accent2"/>
                </a:solidFill>
              </a:rPr>
              <a:t>Cantos que encantam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38316" y="1888863"/>
            <a:ext cx="5638549" cy="1600274"/>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Durante a Idade Média, a palavra bíblica passou a ser cantada na cultura ocidental católica, e então as vozes, sem o acompanhamento de instrumentos, criaram a cultura do </a:t>
            </a:r>
            <a:r>
              <a:rPr lang="pt-BR" sz="1800" b="1" dirty="0">
                <a:latin typeface="Roboto" panose="02000000000000000000" pitchFamily="2" charset="0"/>
                <a:ea typeface="Roboto" panose="02000000000000000000" pitchFamily="2" charset="0"/>
                <a:cs typeface="Roboto" panose="02000000000000000000" pitchFamily="2" charset="0"/>
              </a:rPr>
              <a:t>canto gregoriano</a:t>
            </a:r>
            <a:r>
              <a:rPr lang="pt-BR" sz="1800" dirty="0">
                <a:latin typeface="Roboto" panose="02000000000000000000" pitchFamily="2" charset="0"/>
                <a:ea typeface="Roboto" panose="02000000000000000000" pitchFamily="2" charset="0"/>
                <a:cs typeface="Roboto" panose="02000000000000000000" pitchFamily="2" charset="0"/>
              </a:rPr>
              <a:t>. Naqueles tempos, Santo Agostinho (354-430) afirmou, em latim, “</a:t>
            </a:r>
            <a:r>
              <a:rPr lang="pt-BR" sz="1800" i="1" dirty="0">
                <a:latin typeface="Roboto" panose="02000000000000000000" pitchFamily="2" charset="0"/>
                <a:ea typeface="Roboto" panose="02000000000000000000" pitchFamily="2" charset="0"/>
                <a:cs typeface="Roboto" panose="02000000000000000000" pitchFamily="2" charset="0"/>
              </a:rPr>
              <a:t>quia bene canta bis ora</a:t>
            </a:r>
            <a:r>
              <a:rPr lang="pt-BR" sz="1800" dirty="0">
                <a:latin typeface="Roboto" panose="02000000000000000000" pitchFamily="2" charset="0"/>
                <a:ea typeface="Roboto" panose="02000000000000000000" pitchFamily="2" charset="0"/>
                <a:cs typeface="Roboto" panose="02000000000000000000" pitchFamily="2" charset="0"/>
              </a:rPr>
              <a:t>” (“quem canta bem ora duas vezes”, em tradução livre).</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9</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4 | CAPÍTULO 1</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646176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 fé e a notação musical</a:t>
            </a:r>
          </a:p>
        </p:txBody>
      </p:sp>
      <p:sp>
        <p:nvSpPr>
          <p:cNvPr id="15" name="Espaço Reservado para Conteúdo 2">
            <a:extLst>
              <a:ext uri="{FF2B5EF4-FFF2-40B4-BE49-F238E27FC236}">
                <a16:creationId xmlns:a16="http://schemas.microsoft.com/office/drawing/2014/main" id="{8216E63A-1A96-4912-35DF-252FA6C069A5}"/>
              </a:ext>
            </a:extLst>
          </p:cNvPr>
          <p:cNvSpPr txBox="1">
            <a:spLocks/>
          </p:cNvSpPr>
          <p:nvPr/>
        </p:nvSpPr>
        <p:spPr>
          <a:xfrm>
            <a:off x="606490" y="3883840"/>
            <a:ext cx="5489509" cy="2206974"/>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Canto gregoriano </a:t>
            </a:r>
            <a:r>
              <a:rPr lang="pt-BR" sz="1800" dirty="0">
                <a:latin typeface="Roboto" panose="02000000000000000000" pitchFamily="2" charset="0"/>
                <a:ea typeface="Roboto" panose="02000000000000000000" pitchFamily="2" charset="0"/>
                <a:cs typeface="Roboto" panose="02000000000000000000" pitchFamily="2" charset="0"/>
              </a:rPr>
              <a:t>é um gênero de música sacra cujo nome homenageia o papa Gregório I (540-604), que estabeleceu normas e procedimentos litúrgicos na religião cristã ocidental. É um tipo de música vocal monofônica, ou seja, em que todos cantam juntos uma só melodia, sem o acompanhamento de instrumentos.</a:t>
            </a:r>
          </a:p>
        </p:txBody>
      </p:sp>
      <p:pic>
        <p:nvPicPr>
          <p:cNvPr id="10" name="Imagem 9">
            <a:extLst>
              <a:ext uri="{FF2B5EF4-FFF2-40B4-BE49-F238E27FC236}">
                <a16:creationId xmlns:a16="http://schemas.microsoft.com/office/drawing/2014/main" id="{DC4D68D1-18C2-F087-088F-4DDBB0920AAC}"/>
              </a:ext>
            </a:extLst>
          </p:cNvPr>
          <p:cNvPicPr>
            <a:picLocks noChangeAspect="1"/>
          </p:cNvPicPr>
          <p:nvPr/>
        </p:nvPicPr>
        <p:blipFill>
          <a:blip r:embed="rId2"/>
          <a:stretch>
            <a:fillRect/>
          </a:stretch>
        </p:blipFill>
        <p:spPr>
          <a:xfrm>
            <a:off x="6430754" y="1688191"/>
            <a:ext cx="5510251" cy="3623019"/>
          </a:xfrm>
          <a:prstGeom prst="rect">
            <a:avLst/>
          </a:prstGeom>
          <a:ln w="3175">
            <a:solidFill>
              <a:schemeClr val="tx1"/>
            </a:solidFill>
          </a:ln>
          <a:effectLst>
            <a:outerShdw blurRad="50800" dist="38100" dir="2700000" algn="tl" rotWithShape="0">
              <a:prstClr val="black">
                <a:alpha val="40000"/>
              </a:prstClr>
            </a:outerShdw>
          </a:effectLst>
        </p:spPr>
      </p:pic>
      <p:sp>
        <p:nvSpPr>
          <p:cNvPr id="12" name="CaixaDeTexto 11">
            <a:extLst>
              <a:ext uri="{FF2B5EF4-FFF2-40B4-BE49-F238E27FC236}">
                <a16:creationId xmlns:a16="http://schemas.microsoft.com/office/drawing/2014/main" id="{90BBD310-88F9-B11F-45DA-F8C7765C325E}"/>
              </a:ext>
            </a:extLst>
          </p:cNvPr>
          <p:cNvSpPr txBox="1"/>
          <p:nvPr/>
        </p:nvSpPr>
        <p:spPr>
          <a:xfrm>
            <a:off x="9568689" y="1500701"/>
            <a:ext cx="2468880"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PHOTO SCALA FLORENCE/GLOW IMAGES</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8" name="CaixaDeTexto 7">
            <a:extLst>
              <a:ext uri="{FF2B5EF4-FFF2-40B4-BE49-F238E27FC236}">
                <a16:creationId xmlns:a16="http://schemas.microsoft.com/office/drawing/2014/main" id="{77F382D2-82BF-B04B-5C28-548F5A2B5F2D}"/>
              </a:ext>
            </a:extLst>
          </p:cNvPr>
          <p:cNvSpPr txBox="1"/>
          <p:nvPr/>
        </p:nvSpPr>
        <p:spPr>
          <a:xfrm>
            <a:off x="6365441" y="5372317"/>
            <a:ext cx="4948441" cy="584775"/>
          </a:xfrm>
          <a:prstGeom prst="rect">
            <a:avLst/>
          </a:prstGeom>
          <a:noFill/>
        </p:spPr>
        <p:txBody>
          <a:bodyPr wrap="square">
            <a:spAutoFit/>
          </a:bodyPr>
          <a:lstStyle/>
          <a:p>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Livro com partituras de canto gregoriano encontrado na Basílica de Santa Cruz, em Florença (Itália).</a:t>
            </a:r>
            <a:endParaRPr lang="pt-BR"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54735427"/>
      </p:ext>
    </p:extLst>
  </p:cSld>
  <p:clrMapOvr>
    <a:masterClrMapping/>
  </p:clrMapOvr>
</p:sld>
</file>

<file path=ppt/theme/theme1.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3083</TotalTime>
  <Words>3243</Words>
  <Application>Microsoft Office PowerPoint</Application>
  <PresentationFormat>Widescreen</PresentationFormat>
  <Paragraphs>220</Paragraphs>
  <Slides>24</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24</vt:i4>
      </vt:variant>
    </vt:vector>
  </HeadingPairs>
  <TitlesOfParts>
    <vt:vector size="30" baseType="lpstr">
      <vt:lpstr>Arial</vt:lpstr>
      <vt:lpstr>Avenir Next LT Pro</vt:lpstr>
      <vt:lpstr>Calibri</vt:lpstr>
      <vt:lpstr>Posterama</vt:lpstr>
      <vt:lpstr>Roboto</vt:lpstr>
      <vt:lpstr>SplashVTI</vt:lpstr>
      <vt:lpstr>ARTE</vt:lpstr>
      <vt:lpstr>UNIDADE 4</vt:lpstr>
      <vt:lpstr>Apresentação do PowerPoint</vt:lpstr>
      <vt:lpstr>Cantos que encantam</vt:lpstr>
      <vt:lpstr>Cantos que encantam</vt:lpstr>
      <vt:lpstr>Cantos que encantam</vt:lpstr>
      <vt:lpstr>Cantos que encantam</vt:lpstr>
      <vt:lpstr>Cantos que encantam</vt:lpstr>
      <vt:lpstr>Cantos que encantam</vt:lpstr>
      <vt:lpstr>Cantos que encantam</vt:lpstr>
      <vt:lpstr>Cantos que encantam</vt:lpstr>
      <vt:lpstr>Mundo musical</vt:lpstr>
      <vt:lpstr>Mundo musical</vt:lpstr>
      <vt:lpstr>Mundo musical</vt:lpstr>
      <vt:lpstr>Mundo musical</vt:lpstr>
      <vt:lpstr>Apresentação do PowerPoint</vt:lpstr>
      <vt:lpstr>Som, gesto e imagem</vt:lpstr>
      <vt:lpstr>A ópera</vt:lpstr>
      <vt:lpstr>A ópera</vt:lpstr>
      <vt:lpstr>A ópera</vt:lpstr>
      <vt:lpstr>Som e imagem: linguagens</vt:lpstr>
      <vt:lpstr>Som e imagem: linguagens</vt:lpstr>
      <vt:lpstr>Som e imagem: linguagens</vt:lpstr>
      <vt:lpstr>Som e imagem: linguagens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dc:title>
  <dc:creator>André Saretto</dc:creator>
  <cp:lastModifiedBy> </cp:lastModifiedBy>
  <cp:revision>539</cp:revision>
  <dcterms:created xsi:type="dcterms:W3CDTF">2023-05-10T15:55:01Z</dcterms:created>
  <dcterms:modified xsi:type="dcterms:W3CDTF">2023-06-22T18:14:21Z</dcterms:modified>
</cp:coreProperties>
</file>