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28"/>
  </p:notesMasterIdLst>
  <p:sldIdLst>
    <p:sldId id="256" r:id="rId2"/>
    <p:sldId id="352" r:id="rId3"/>
    <p:sldId id="312" r:id="rId4"/>
    <p:sldId id="313" r:id="rId5"/>
    <p:sldId id="314" r:id="rId6"/>
    <p:sldId id="315" r:id="rId7"/>
    <p:sldId id="316" r:id="rId8"/>
    <p:sldId id="363" r:id="rId9"/>
    <p:sldId id="317" r:id="rId10"/>
    <p:sldId id="364" r:id="rId11"/>
    <p:sldId id="365" r:id="rId12"/>
    <p:sldId id="318" r:id="rId13"/>
    <p:sldId id="319" r:id="rId14"/>
    <p:sldId id="366" r:id="rId15"/>
    <p:sldId id="320" r:id="rId16"/>
    <p:sldId id="322" r:id="rId17"/>
    <p:sldId id="321" r:id="rId18"/>
    <p:sldId id="323" r:id="rId19"/>
    <p:sldId id="324" r:id="rId20"/>
    <p:sldId id="325" r:id="rId21"/>
    <p:sldId id="367" r:id="rId22"/>
    <p:sldId id="326" r:id="rId23"/>
    <p:sldId id="327" r:id="rId24"/>
    <p:sldId id="328" r:id="rId25"/>
    <p:sldId id="329" r:id="rId26"/>
    <p:sldId id="368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B760DA-3CD0-4516-8B3A-202019348B10}" name="Paulo Roberto Ribeiro" initials="PRR" userId="S::csa-paulo@ftd.com.br::c3e9e3b4-7f13-4be3-b327-5a91ea8445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62F61-9607-4806-BB4F-E62CB1B9C925}" v="19" dt="2023-05-11T17:36:56.092"/>
    <p1510:client id="{D1CE8934-A3E8-6FA1-377C-52CFE6FC96C7}" v="1" dt="2023-05-23T13:26:40.093"/>
    <p1510:client id="{E825C134-94AC-4E6B-B6E5-6423F1586A77}" v="1" dt="2023-05-12T17:04:21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12.xml"/><Relationship Id="rId5" Type="http://schemas.openxmlformats.org/officeDocument/2006/relationships/slide" Target="../slides/slide9.xml"/><Relationship Id="rId4" Type="http://schemas.openxmlformats.org/officeDocument/2006/relationships/slide" Target="../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6.xml"/><Relationship Id="rId3" Type="http://schemas.openxmlformats.org/officeDocument/2006/relationships/slide" Target="../slides/slide18.xml"/><Relationship Id="rId7" Type="http://schemas.openxmlformats.org/officeDocument/2006/relationships/slide" Target="../slides/slide25.xml"/><Relationship Id="rId2" Type="http://schemas.openxmlformats.org/officeDocument/2006/relationships/slide" Target="../slides/slide17.xml"/><Relationship Id="rId1" Type="http://schemas.openxmlformats.org/officeDocument/2006/relationships/slide" Target="../slides/slide16.xml"/><Relationship Id="rId6" Type="http://schemas.openxmlformats.org/officeDocument/2006/relationships/slide" Target="../slides/slide23.xml"/><Relationship Id="rId5" Type="http://schemas.openxmlformats.org/officeDocument/2006/relationships/slide" Target="../slides/slide22.xml"/><Relationship Id="rId10" Type="http://schemas.openxmlformats.org/officeDocument/2006/relationships/slide" Target="../slides/slide15.xml"/><Relationship Id="rId4" Type="http://schemas.openxmlformats.org/officeDocument/2006/relationships/slide" Target="../slides/slide20.xml"/><Relationship Id="rId9" Type="http://schemas.openxmlformats.org/officeDocument/2006/relationships/slide" Target="../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1" action="ppaction://hlinksldjump"/>
            </a:rPr>
            <a:t>Capítulo 1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 sz="1600" b="0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 sz="1600" b="0"/>
        </a:p>
      </dgm:t>
    </dgm:pt>
    <dgm:pt modelId="{08E89F34-619E-4800-AB0F-02E7B1D9B0E0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2" action="ppaction://hlinksldjump"/>
            </a:rPr>
            <a:t>Pandeiros, rodas, sambas e bambas – Música e dança: aquele namoro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C4264-8F86-4EB3-B531-5DE95020ADA2}" type="parTrans" cxnId="{CD99AEBE-8B6C-4CE2-8E62-5C3BD57053F2}">
      <dgm:prSet/>
      <dgm:spPr/>
      <dgm:t>
        <a:bodyPr/>
        <a:lstStyle/>
        <a:p>
          <a:endParaRPr lang="pt-BR" sz="1600" b="0"/>
        </a:p>
      </dgm:t>
    </dgm:pt>
    <dgm:pt modelId="{B904A26B-6CBB-4F72-BF51-099428B097C4}" type="sibTrans" cxnId="{CD99AEBE-8B6C-4CE2-8E62-5C3BD57053F2}">
      <dgm:prSet/>
      <dgm:spPr/>
      <dgm:t>
        <a:bodyPr/>
        <a:lstStyle/>
        <a:p>
          <a:endParaRPr lang="pt-BR" sz="1600" b="0"/>
        </a:p>
      </dgm:t>
    </dgm:pt>
    <dgm:pt modelId="{8C6348C8-7723-40CC-9732-3DA650AEEFED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3" action="ppaction://hlinksldjump"/>
            </a:rPr>
            <a:t>Pandeiros, rodas, sambas e bambas – Sons e movimentos encontram-se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36AF4A-F79D-4D0F-99AA-962A2337D42D}" type="parTrans" cxnId="{64922570-BD95-4C4C-8F6A-18FAF32C5F40}">
      <dgm:prSet/>
      <dgm:spPr/>
      <dgm:t>
        <a:bodyPr/>
        <a:lstStyle/>
        <a:p>
          <a:endParaRPr lang="pt-BR" sz="1600" b="0"/>
        </a:p>
      </dgm:t>
    </dgm:pt>
    <dgm:pt modelId="{2673D63E-56E8-4869-BE69-F9DAD6A17906}" type="sibTrans" cxnId="{64922570-BD95-4C4C-8F6A-18FAF32C5F40}">
      <dgm:prSet/>
      <dgm:spPr/>
      <dgm:t>
        <a:bodyPr/>
        <a:lstStyle/>
        <a:p>
          <a:endParaRPr lang="pt-BR" sz="1600" b="0"/>
        </a:p>
      </dgm:t>
    </dgm:pt>
    <dgm:pt modelId="{A7FBF56E-48A2-4540-9836-B8D835970894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4" action="ppaction://hlinksldjump"/>
            </a:rPr>
            <a:t>Pandeiros, rodas, sambas e bambas – Venha para a roda cirandar!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8B09AAC-3691-4123-BD42-01C5FA8F5902}" type="parTrans" cxnId="{9475BC6C-BC82-488C-B813-591BAAA92E5F}">
      <dgm:prSet/>
      <dgm:spPr/>
      <dgm:t>
        <a:bodyPr/>
        <a:lstStyle/>
        <a:p>
          <a:endParaRPr lang="pt-BR" sz="1600" b="0"/>
        </a:p>
      </dgm:t>
    </dgm:pt>
    <dgm:pt modelId="{987284E2-9BC2-49FC-8E52-3C31AB60AD19}" type="sibTrans" cxnId="{9475BC6C-BC82-488C-B813-591BAAA92E5F}">
      <dgm:prSet/>
      <dgm:spPr/>
      <dgm:t>
        <a:bodyPr/>
        <a:lstStyle/>
        <a:p>
          <a:endParaRPr lang="pt-BR" sz="1600" b="0"/>
        </a:p>
      </dgm:t>
    </dgm:pt>
    <dgm:pt modelId="{97C83A9F-94EF-47C4-9848-6FCA247C3B4C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5" action="ppaction://hlinksldjump"/>
            </a:rPr>
            <a:t>Pandeiros, rodas, sambas e bambas – A cultura cresce, aparece e permanece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9C3974-A06A-4F4E-838F-99DC5357727F}" type="parTrans" cxnId="{EFDB46C0-2B63-48D1-A16C-36A77A104A3F}">
      <dgm:prSet/>
      <dgm:spPr/>
      <dgm:t>
        <a:bodyPr/>
        <a:lstStyle/>
        <a:p>
          <a:endParaRPr lang="pt-BR" sz="1600" b="0"/>
        </a:p>
      </dgm:t>
    </dgm:pt>
    <dgm:pt modelId="{12F25260-6384-4D13-9EC7-F846D5F9E5E7}" type="sibTrans" cxnId="{EFDB46C0-2B63-48D1-A16C-36A77A104A3F}">
      <dgm:prSet/>
      <dgm:spPr/>
      <dgm:t>
        <a:bodyPr/>
        <a:lstStyle/>
        <a:p>
          <a:endParaRPr lang="pt-BR" sz="1600" b="0"/>
        </a:p>
      </dgm:t>
    </dgm:pt>
    <dgm:pt modelId="{FFB41C92-8FEA-4843-ABBC-ED76E4C79127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6" action="ppaction://hlinksldjump"/>
            </a:rPr>
            <a:t>Cirandeiro, cirandeiro – Ciranda contemporânea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A2F33ED-D4E3-4A62-982A-E71804119171}" type="parTrans" cxnId="{2C2D18BC-2BC5-49D2-B35A-E6A6B99C6799}">
      <dgm:prSet/>
      <dgm:spPr/>
      <dgm:t>
        <a:bodyPr/>
        <a:lstStyle/>
        <a:p>
          <a:endParaRPr lang="pt-BR" sz="1600" b="0"/>
        </a:p>
      </dgm:t>
    </dgm:pt>
    <dgm:pt modelId="{405E48A6-18E2-44F5-8AD4-9BDA22681D5B}" type="sibTrans" cxnId="{2C2D18BC-2BC5-49D2-B35A-E6A6B99C6799}">
      <dgm:prSet/>
      <dgm:spPr/>
      <dgm:t>
        <a:bodyPr/>
        <a:lstStyle/>
        <a:p>
          <a:endParaRPr lang="pt-BR" sz="1600" b="0"/>
        </a:p>
      </dgm:t>
    </dgm:pt>
    <dgm:pt modelId="{6F8846FA-F8F3-403A-A863-63AF0F9496F5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7" action="ppaction://hlinksldjump"/>
            </a:rPr>
            <a:t>Pandeiros, rodas, sambas e bambas – Roda na brincadeira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5BFA64E-172F-467B-817B-9F19A5F0C594}" type="parTrans" cxnId="{4090714F-E2ED-4EEE-81EE-BB45369F831E}">
      <dgm:prSet/>
      <dgm:spPr/>
      <dgm:t>
        <a:bodyPr/>
        <a:lstStyle/>
        <a:p>
          <a:endParaRPr lang="pt-BR" sz="1600" b="0"/>
        </a:p>
      </dgm:t>
    </dgm:pt>
    <dgm:pt modelId="{4B403AF1-0752-4F09-A4E0-9749C1E1E490}" type="sibTrans" cxnId="{4090714F-E2ED-4EEE-81EE-BB45369F831E}">
      <dgm:prSet/>
      <dgm:spPr/>
      <dgm:t>
        <a:bodyPr/>
        <a:lstStyle/>
        <a:p>
          <a:endParaRPr lang="pt-BR" sz="1600" b="0"/>
        </a:p>
      </dgm:t>
    </dgm:pt>
    <dgm:pt modelId="{80F6F269-7ABE-4C76-85F1-88F18E33E25F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8" action="ppaction://hlinksldjump"/>
            </a:rPr>
            <a:t>Dança – O passo da ciranda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4E51188-D50D-4340-9E23-0FBFA1350609}" type="parTrans" cxnId="{ACE80650-CCEB-40D5-ABB5-317620B6F573}">
      <dgm:prSet/>
      <dgm:spPr/>
      <dgm:t>
        <a:bodyPr/>
        <a:lstStyle/>
        <a:p>
          <a:endParaRPr lang="pt-BR" sz="1600" b="0"/>
        </a:p>
      </dgm:t>
    </dgm:pt>
    <dgm:pt modelId="{2D6CC929-93DF-4F92-B2E5-DB74107FF059}" type="sibTrans" cxnId="{ACE80650-CCEB-40D5-ABB5-317620B6F573}">
      <dgm:prSet/>
      <dgm:spPr/>
      <dgm:t>
        <a:bodyPr/>
        <a:lstStyle/>
        <a:p>
          <a:endParaRPr lang="pt-BR" sz="1600" b="0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8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8"/>
      <dgm:spPr/>
    </dgm:pt>
    <dgm:pt modelId="{6ED7848D-AF23-4B80-9CFE-5690AC4806C2}" type="pres">
      <dgm:prSet presAssocID="{00D4A4E5-B87F-4FD6-95A8-366532276A02}" presName="vert1" presStyleCnt="0"/>
      <dgm:spPr/>
    </dgm:pt>
    <dgm:pt modelId="{9DFD053A-7BF7-4A21-8CED-DF51AFF8521D}" type="pres">
      <dgm:prSet presAssocID="{08E89F34-619E-4800-AB0F-02E7B1D9B0E0}" presName="thickLine" presStyleLbl="alignNode1" presStyleIdx="1" presStyleCnt="8"/>
      <dgm:spPr/>
    </dgm:pt>
    <dgm:pt modelId="{F4268F8D-1FDC-440A-8F30-D5646C556DDA}" type="pres">
      <dgm:prSet presAssocID="{08E89F34-619E-4800-AB0F-02E7B1D9B0E0}" presName="horz1" presStyleCnt="0"/>
      <dgm:spPr/>
    </dgm:pt>
    <dgm:pt modelId="{ED6EB9F2-3501-4E7D-AFA2-08D465589A43}" type="pres">
      <dgm:prSet presAssocID="{08E89F34-619E-4800-AB0F-02E7B1D9B0E0}" presName="tx1" presStyleLbl="revTx" presStyleIdx="1" presStyleCnt="8" custScaleY="173877"/>
      <dgm:spPr/>
    </dgm:pt>
    <dgm:pt modelId="{1A5ABA82-BD72-4017-B493-21F5A979EC5D}" type="pres">
      <dgm:prSet presAssocID="{08E89F34-619E-4800-AB0F-02E7B1D9B0E0}" presName="vert1" presStyleCnt="0"/>
      <dgm:spPr/>
    </dgm:pt>
    <dgm:pt modelId="{3DCB6411-05ED-40C9-B60C-875A3A0A7CBF}" type="pres">
      <dgm:prSet presAssocID="{8C6348C8-7723-40CC-9732-3DA650AEEFED}" presName="thickLine" presStyleLbl="alignNode1" presStyleIdx="2" presStyleCnt="8"/>
      <dgm:spPr/>
    </dgm:pt>
    <dgm:pt modelId="{822F945C-70DE-4073-9D1F-5258D41E2670}" type="pres">
      <dgm:prSet presAssocID="{8C6348C8-7723-40CC-9732-3DA650AEEFED}" presName="horz1" presStyleCnt="0"/>
      <dgm:spPr/>
    </dgm:pt>
    <dgm:pt modelId="{B26B8F14-7E4A-4E84-BC1A-BC1693A4AA34}" type="pres">
      <dgm:prSet presAssocID="{8C6348C8-7723-40CC-9732-3DA650AEEFED}" presName="tx1" presStyleLbl="revTx" presStyleIdx="2" presStyleCnt="8" custScaleY="176157"/>
      <dgm:spPr/>
    </dgm:pt>
    <dgm:pt modelId="{B7CC687D-BE93-4413-9240-AB2F3893133A}" type="pres">
      <dgm:prSet presAssocID="{8C6348C8-7723-40CC-9732-3DA650AEEFED}" presName="vert1" presStyleCnt="0"/>
      <dgm:spPr/>
    </dgm:pt>
    <dgm:pt modelId="{B6FD1163-4051-49BD-9126-09328ADB4678}" type="pres">
      <dgm:prSet presAssocID="{A7FBF56E-48A2-4540-9836-B8D835970894}" presName="thickLine" presStyleLbl="alignNode1" presStyleIdx="3" presStyleCnt="8"/>
      <dgm:spPr/>
    </dgm:pt>
    <dgm:pt modelId="{8938AF50-0DB4-44D9-8549-64AB8CF44418}" type="pres">
      <dgm:prSet presAssocID="{A7FBF56E-48A2-4540-9836-B8D835970894}" presName="horz1" presStyleCnt="0"/>
      <dgm:spPr/>
    </dgm:pt>
    <dgm:pt modelId="{80C939BB-D3D0-499F-803D-1E5D7EE3C824}" type="pres">
      <dgm:prSet presAssocID="{A7FBF56E-48A2-4540-9836-B8D835970894}" presName="tx1" presStyleLbl="revTx" presStyleIdx="3" presStyleCnt="8" custScaleY="177453"/>
      <dgm:spPr/>
    </dgm:pt>
    <dgm:pt modelId="{1D17834B-9B78-4C6E-81D2-0CF2C98B5C32}" type="pres">
      <dgm:prSet presAssocID="{A7FBF56E-48A2-4540-9836-B8D835970894}" presName="vert1" presStyleCnt="0"/>
      <dgm:spPr/>
    </dgm:pt>
    <dgm:pt modelId="{BF1F663C-B4A0-4A74-9A84-F0979A0FAB67}" type="pres">
      <dgm:prSet presAssocID="{97C83A9F-94EF-47C4-9848-6FCA247C3B4C}" presName="thickLine" presStyleLbl="alignNode1" presStyleIdx="4" presStyleCnt="8"/>
      <dgm:spPr/>
    </dgm:pt>
    <dgm:pt modelId="{82780281-6DCE-47F8-B87D-88384392FFB4}" type="pres">
      <dgm:prSet presAssocID="{97C83A9F-94EF-47C4-9848-6FCA247C3B4C}" presName="horz1" presStyleCnt="0"/>
      <dgm:spPr/>
    </dgm:pt>
    <dgm:pt modelId="{1D3380FE-C8E0-4142-A61C-2D7E570D20A6}" type="pres">
      <dgm:prSet presAssocID="{97C83A9F-94EF-47C4-9848-6FCA247C3B4C}" presName="tx1" presStyleLbl="revTx" presStyleIdx="4" presStyleCnt="8" custScaleY="176587"/>
      <dgm:spPr/>
    </dgm:pt>
    <dgm:pt modelId="{C129F1B0-D621-492A-8910-4E642CE8F446}" type="pres">
      <dgm:prSet presAssocID="{97C83A9F-94EF-47C4-9848-6FCA247C3B4C}" presName="vert1" presStyleCnt="0"/>
      <dgm:spPr/>
    </dgm:pt>
    <dgm:pt modelId="{BBF52B06-9B7B-4660-AA78-9CC90A826D49}" type="pres">
      <dgm:prSet presAssocID="{6F8846FA-F8F3-403A-A863-63AF0F9496F5}" presName="thickLine" presStyleLbl="alignNode1" presStyleIdx="5" presStyleCnt="8"/>
      <dgm:spPr/>
    </dgm:pt>
    <dgm:pt modelId="{AB91394E-758E-46F8-A1BD-6DEDC666872D}" type="pres">
      <dgm:prSet presAssocID="{6F8846FA-F8F3-403A-A863-63AF0F9496F5}" presName="horz1" presStyleCnt="0"/>
      <dgm:spPr/>
    </dgm:pt>
    <dgm:pt modelId="{AB11BCD1-997F-4443-A0CA-20F0894FC78A}" type="pres">
      <dgm:prSet presAssocID="{6F8846FA-F8F3-403A-A863-63AF0F9496F5}" presName="tx1" presStyleLbl="revTx" presStyleIdx="5" presStyleCnt="8" custScaleY="170332"/>
      <dgm:spPr/>
    </dgm:pt>
    <dgm:pt modelId="{0C67D809-FADB-427E-B5FA-E3D94D7B7A40}" type="pres">
      <dgm:prSet presAssocID="{6F8846FA-F8F3-403A-A863-63AF0F9496F5}" presName="vert1" presStyleCnt="0"/>
      <dgm:spPr/>
    </dgm:pt>
    <dgm:pt modelId="{F6DE7D67-E1BE-4B0E-929A-FD3DF04D7B09}" type="pres">
      <dgm:prSet presAssocID="{80F6F269-7ABE-4C76-85F1-88F18E33E25F}" presName="thickLine" presStyleLbl="alignNode1" presStyleIdx="6" presStyleCnt="8"/>
      <dgm:spPr/>
    </dgm:pt>
    <dgm:pt modelId="{82A91B0D-DD1E-4B2D-9130-E149BFF4873F}" type="pres">
      <dgm:prSet presAssocID="{80F6F269-7ABE-4C76-85F1-88F18E33E25F}" presName="horz1" presStyleCnt="0"/>
      <dgm:spPr/>
    </dgm:pt>
    <dgm:pt modelId="{89A02904-D91A-4491-A398-02F7D6F2051F}" type="pres">
      <dgm:prSet presAssocID="{80F6F269-7ABE-4C76-85F1-88F18E33E25F}" presName="tx1" presStyleLbl="revTx" presStyleIdx="6" presStyleCnt="8"/>
      <dgm:spPr/>
    </dgm:pt>
    <dgm:pt modelId="{1BBAD89E-4B8E-4722-8468-8AE2A11ECA4E}" type="pres">
      <dgm:prSet presAssocID="{80F6F269-7ABE-4C76-85F1-88F18E33E25F}" presName="vert1" presStyleCnt="0"/>
      <dgm:spPr/>
    </dgm:pt>
    <dgm:pt modelId="{3C93E00C-2EE8-4C99-96DF-297201A28CDE}" type="pres">
      <dgm:prSet presAssocID="{FFB41C92-8FEA-4843-ABBC-ED76E4C79127}" presName="thickLine" presStyleLbl="alignNode1" presStyleIdx="7" presStyleCnt="8"/>
      <dgm:spPr/>
    </dgm:pt>
    <dgm:pt modelId="{1027262D-DDDD-4D1E-A030-DE6B34628482}" type="pres">
      <dgm:prSet presAssocID="{FFB41C92-8FEA-4843-ABBC-ED76E4C79127}" presName="horz1" presStyleCnt="0"/>
      <dgm:spPr/>
    </dgm:pt>
    <dgm:pt modelId="{21A4760C-4D4D-4F6F-9D8A-9A0878D14487}" type="pres">
      <dgm:prSet presAssocID="{FFB41C92-8FEA-4843-ABBC-ED76E4C79127}" presName="tx1" presStyleLbl="revTx" presStyleIdx="7" presStyleCnt="8"/>
      <dgm:spPr/>
    </dgm:pt>
    <dgm:pt modelId="{09BB8665-FFB5-4D9C-A2CE-7F000E5FC039}" type="pres">
      <dgm:prSet presAssocID="{FFB41C92-8FEA-4843-ABBC-ED76E4C7912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8D4A151E-85C4-4585-90F0-1F4150820A67}" type="presOf" srcId="{8C6348C8-7723-40CC-9732-3DA650AEEFED}" destId="{B26B8F14-7E4A-4E84-BC1A-BC1693A4AA34}" srcOrd="0" destOrd="0" presId="urn:microsoft.com/office/officeart/2008/layout/LinedList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9475BC6C-BC82-488C-B813-591BAAA92E5F}" srcId="{9D9C0E9A-327C-40DB-A9EB-983EC9E0D98F}" destId="{A7FBF56E-48A2-4540-9836-B8D835970894}" srcOrd="3" destOrd="0" parTransId="{28B09AAC-3691-4123-BD42-01C5FA8F5902}" sibTransId="{987284E2-9BC2-49FC-8E52-3C31AB60AD19}"/>
    <dgm:cxn modelId="{4090714F-E2ED-4EEE-81EE-BB45369F831E}" srcId="{9D9C0E9A-327C-40DB-A9EB-983EC9E0D98F}" destId="{6F8846FA-F8F3-403A-A863-63AF0F9496F5}" srcOrd="5" destOrd="0" parTransId="{C5BFA64E-172F-467B-817B-9F19A5F0C594}" sibTransId="{4B403AF1-0752-4F09-A4E0-9749C1E1E490}"/>
    <dgm:cxn modelId="{ACE80650-CCEB-40D5-ABB5-317620B6F573}" srcId="{9D9C0E9A-327C-40DB-A9EB-983EC9E0D98F}" destId="{80F6F269-7ABE-4C76-85F1-88F18E33E25F}" srcOrd="6" destOrd="0" parTransId="{14E51188-D50D-4340-9E23-0FBFA1350609}" sibTransId="{2D6CC929-93DF-4F92-B2E5-DB74107FF059}"/>
    <dgm:cxn modelId="{64922570-BD95-4C4C-8F6A-18FAF32C5F40}" srcId="{9D9C0E9A-327C-40DB-A9EB-983EC9E0D98F}" destId="{8C6348C8-7723-40CC-9732-3DA650AEEFED}" srcOrd="2" destOrd="0" parTransId="{A236AF4A-F79D-4D0F-99AA-962A2337D42D}" sibTransId="{2673D63E-56E8-4869-BE69-F9DAD6A17906}"/>
    <dgm:cxn modelId="{F5421378-F206-478A-992E-A294CA0C5F6A}" type="presOf" srcId="{6F8846FA-F8F3-403A-A863-63AF0F9496F5}" destId="{AB11BCD1-997F-4443-A0CA-20F0894FC78A}" srcOrd="0" destOrd="0" presId="urn:microsoft.com/office/officeart/2008/layout/LinedList"/>
    <dgm:cxn modelId="{985A5B79-CF39-488B-8BF0-718993C2EB2A}" type="presOf" srcId="{80F6F269-7ABE-4C76-85F1-88F18E33E25F}" destId="{89A02904-D91A-4491-A398-02F7D6F2051F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76D9A37E-F37F-4EC1-A91C-6363AB4D9FBE}" type="presOf" srcId="{08E89F34-619E-4800-AB0F-02E7B1D9B0E0}" destId="{ED6EB9F2-3501-4E7D-AFA2-08D465589A43}" srcOrd="0" destOrd="0" presId="urn:microsoft.com/office/officeart/2008/layout/LinedList"/>
    <dgm:cxn modelId="{2FD6B980-444D-4CCA-B872-504EB12F3C71}" type="presOf" srcId="{97C83A9F-94EF-47C4-9848-6FCA247C3B4C}" destId="{1D3380FE-C8E0-4142-A61C-2D7E570D20A6}" srcOrd="0" destOrd="0" presId="urn:microsoft.com/office/officeart/2008/layout/LinedList"/>
    <dgm:cxn modelId="{2C2D18BC-2BC5-49D2-B35A-E6A6B99C6799}" srcId="{9D9C0E9A-327C-40DB-A9EB-983EC9E0D98F}" destId="{FFB41C92-8FEA-4843-ABBC-ED76E4C79127}" srcOrd="7" destOrd="0" parTransId="{8A2F33ED-D4E3-4A62-982A-E71804119171}" sibTransId="{405E48A6-18E2-44F5-8AD4-9BDA22681D5B}"/>
    <dgm:cxn modelId="{CD99AEBE-8B6C-4CE2-8E62-5C3BD57053F2}" srcId="{9D9C0E9A-327C-40DB-A9EB-983EC9E0D98F}" destId="{08E89F34-619E-4800-AB0F-02E7B1D9B0E0}" srcOrd="1" destOrd="0" parTransId="{61DC4264-8F86-4EB3-B531-5DE95020ADA2}" sibTransId="{B904A26B-6CBB-4F72-BF51-099428B097C4}"/>
    <dgm:cxn modelId="{EFDB46C0-2B63-48D1-A16C-36A77A104A3F}" srcId="{9D9C0E9A-327C-40DB-A9EB-983EC9E0D98F}" destId="{97C83A9F-94EF-47C4-9848-6FCA247C3B4C}" srcOrd="4" destOrd="0" parTransId="{969C3974-A06A-4F4E-838F-99DC5357727F}" sibTransId="{12F25260-6384-4D13-9EC7-F846D5F9E5E7}"/>
    <dgm:cxn modelId="{B8527FD6-9F1C-4BA3-A8CA-53F82876C3E7}" type="presOf" srcId="{FFB41C92-8FEA-4843-ABBC-ED76E4C79127}" destId="{21A4760C-4D4D-4F6F-9D8A-9A0878D14487}" srcOrd="0" destOrd="0" presId="urn:microsoft.com/office/officeart/2008/layout/LinedList"/>
    <dgm:cxn modelId="{68AB14DD-C3AD-49C5-8B00-FF2433C8A781}" type="presOf" srcId="{A7FBF56E-48A2-4540-9836-B8D835970894}" destId="{80C939BB-D3D0-499F-803D-1E5D7EE3C824}" srcOrd="0" destOrd="0" presId="urn:microsoft.com/office/officeart/2008/layout/LinedList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17F34B34-BB41-46BA-8041-31C30C8DC3BB}" type="presParOf" srcId="{983EBE8F-2CFB-4918-8A71-8FB6106D1EE5}" destId="{9DFD053A-7BF7-4A21-8CED-DF51AFF8521D}" srcOrd="2" destOrd="0" presId="urn:microsoft.com/office/officeart/2008/layout/LinedList"/>
    <dgm:cxn modelId="{CF5C928C-9167-4D37-807B-611EB6B8115C}" type="presParOf" srcId="{983EBE8F-2CFB-4918-8A71-8FB6106D1EE5}" destId="{F4268F8D-1FDC-440A-8F30-D5646C556DDA}" srcOrd="3" destOrd="0" presId="urn:microsoft.com/office/officeart/2008/layout/LinedList"/>
    <dgm:cxn modelId="{852426A2-17A9-4A10-B978-FA6A8CF8456A}" type="presParOf" srcId="{F4268F8D-1FDC-440A-8F30-D5646C556DDA}" destId="{ED6EB9F2-3501-4E7D-AFA2-08D465589A43}" srcOrd="0" destOrd="0" presId="urn:microsoft.com/office/officeart/2008/layout/LinedList"/>
    <dgm:cxn modelId="{3872C12A-3F82-4750-A5FB-E5BD853E64A2}" type="presParOf" srcId="{F4268F8D-1FDC-440A-8F30-D5646C556DDA}" destId="{1A5ABA82-BD72-4017-B493-21F5A979EC5D}" srcOrd="1" destOrd="0" presId="urn:microsoft.com/office/officeart/2008/layout/LinedList"/>
    <dgm:cxn modelId="{E9B792CB-85A3-4C6E-8099-51BBB142A70F}" type="presParOf" srcId="{983EBE8F-2CFB-4918-8A71-8FB6106D1EE5}" destId="{3DCB6411-05ED-40C9-B60C-875A3A0A7CBF}" srcOrd="4" destOrd="0" presId="urn:microsoft.com/office/officeart/2008/layout/LinedList"/>
    <dgm:cxn modelId="{C0A24454-8B26-47F1-A822-3002420FFC17}" type="presParOf" srcId="{983EBE8F-2CFB-4918-8A71-8FB6106D1EE5}" destId="{822F945C-70DE-4073-9D1F-5258D41E2670}" srcOrd="5" destOrd="0" presId="urn:microsoft.com/office/officeart/2008/layout/LinedList"/>
    <dgm:cxn modelId="{4E4C4D13-F5AB-4421-A823-E3D22BC15693}" type="presParOf" srcId="{822F945C-70DE-4073-9D1F-5258D41E2670}" destId="{B26B8F14-7E4A-4E84-BC1A-BC1693A4AA34}" srcOrd="0" destOrd="0" presId="urn:microsoft.com/office/officeart/2008/layout/LinedList"/>
    <dgm:cxn modelId="{D3630523-B9A2-4DEE-B879-6B1D8BC2BFAC}" type="presParOf" srcId="{822F945C-70DE-4073-9D1F-5258D41E2670}" destId="{B7CC687D-BE93-4413-9240-AB2F3893133A}" srcOrd="1" destOrd="0" presId="urn:microsoft.com/office/officeart/2008/layout/LinedList"/>
    <dgm:cxn modelId="{E18980ED-58C0-4962-82D3-17F0EC09893B}" type="presParOf" srcId="{983EBE8F-2CFB-4918-8A71-8FB6106D1EE5}" destId="{B6FD1163-4051-49BD-9126-09328ADB4678}" srcOrd="6" destOrd="0" presId="urn:microsoft.com/office/officeart/2008/layout/LinedList"/>
    <dgm:cxn modelId="{7C6BB598-1F36-4469-8DA0-1169418216A5}" type="presParOf" srcId="{983EBE8F-2CFB-4918-8A71-8FB6106D1EE5}" destId="{8938AF50-0DB4-44D9-8549-64AB8CF44418}" srcOrd="7" destOrd="0" presId="urn:microsoft.com/office/officeart/2008/layout/LinedList"/>
    <dgm:cxn modelId="{664D07A2-1C10-4510-A465-3BDFCA0B6C1F}" type="presParOf" srcId="{8938AF50-0DB4-44D9-8549-64AB8CF44418}" destId="{80C939BB-D3D0-499F-803D-1E5D7EE3C824}" srcOrd="0" destOrd="0" presId="urn:microsoft.com/office/officeart/2008/layout/LinedList"/>
    <dgm:cxn modelId="{CCAA698A-1AD3-4D47-A90D-6A2E63258B18}" type="presParOf" srcId="{8938AF50-0DB4-44D9-8549-64AB8CF44418}" destId="{1D17834B-9B78-4C6E-81D2-0CF2C98B5C32}" srcOrd="1" destOrd="0" presId="urn:microsoft.com/office/officeart/2008/layout/LinedList"/>
    <dgm:cxn modelId="{1D6DE68F-CC36-49A4-AF57-75F177573A4E}" type="presParOf" srcId="{983EBE8F-2CFB-4918-8A71-8FB6106D1EE5}" destId="{BF1F663C-B4A0-4A74-9A84-F0979A0FAB67}" srcOrd="8" destOrd="0" presId="urn:microsoft.com/office/officeart/2008/layout/LinedList"/>
    <dgm:cxn modelId="{64B554F3-CC80-401A-8128-892182FBA79A}" type="presParOf" srcId="{983EBE8F-2CFB-4918-8A71-8FB6106D1EE5}" destId="{82780281-6DCE-47F8-B87D-88384392FFB4}" srcOrd="9" destOrd="0" presId="urn:microsoft.com/office/officeart/2008/layout/LinedList"/>
    <dgm:cxn modelId="{4A65F7F3-761B-44C5-8826-DF083A1A9370}" type="presParOf" srcId="{82780281-6DCE-47F8-B87D-88384392FFB4}" destId="{1D3380FE-C8E0-4142-A61C-2D7E570D20A6}" srcOrd="0" destOrd="0" presId="urn:microsoft.com/office/officeart/2008/layout/LinedList"/>
    <dgm:cxn modelId="{6E4A4617-85AD-4297-9AED-7EB491D225A0}" type="presParOf" srcId="{82780281-6DCE-47F8-B87D-88384392FFB4}" destId="{C129F1B0-D621-492A-8910-4E642CE8F446}" srcOrd="1" destOrd="0" presId="urn:microsoft.com/office/officeart/2008/layout/LinedList"/>
    <dgm:cxn modelId="{25DF290E-C938-4CAA-8917-D1AD40760A6C}" type="presParOf" srcId="{983EBE8F-2CFB-4918-8A71-8FB6106D1EE5}" destId="{BBF52B06-9B7B-4660-AA78-9CC90A826D49}" srcOrd="10" destOrd="0" presId="urn:microsoft.com/office/officeart/2008/layout/LinedList"/>
    <dgm:cxn modelId="{3E53FA23-D629-4111-BD97-2B49EED1C234}" type="presParOf" srcId="{983EBE8F-2CFB-4918-8A71-8FB6106D1EE5}" destId="{AB91394E-758E-46F8-A1BD-6DEDC666872D}" srcOrd="11" destOrd="0" presId="urn:microsoft.com/office/officeart/2008/layout/LinedList"/>
    <dgm:cxn modelId="{AAF0E360-2FB3-45E6-A9B7-9927916C8DF5}" type="presParOf" srcId="{AB91394E-758E-46F8-A1BD-6DEDC666872D}" destId="{AB11BCD1-997F-4443-A0CA-20F0894FC78A}" srcOrd="0" destOrd="0" presId="urn:microsoft.com/office/officeart/2008/layout/LinedList"/>
    <dgm:cxn modelId="{9A149640-6215-4070-8972-A4C84BC4133A}" type="presParOf" srcId="{AB91394E-758E-46F8-A1BD-6DEDC666872D}" destId="{0C67D809-FADB-427E-B5FA-E3D94D7B7A40}" srcOrd="1" destOrd="0" presId="urn:microsoft.com/office/officeart/2008/layout/LinedList"/>
    <dgm:cxn modelId="{29ECCF91-6DB6-497E-A47A-1A9043AB08D6}" type="presParOf" srcId="{983EBE8F-2CFB-4918-8A71-8FB6106D1EE5}" destId="{F6DE7D67-E1BE-4B0E-929A-FD3DF04D7B09}" srcOrd="12" destOrd="0" presId="urn:microsoft.com/office/officeart/2008/layout/LinedList"/>
    <dgm:cxn modelId="{53093B28-73AB-43ED-82F3-1724BE380B14}" type="presParOf" srcId="{983EBE8F-2CFB-4918-8A71-8FB6106D1EE5}" destId="{82A91B0D-DD1E-4B2D-9130-E149BFF4873F}" srcOrd="13" destOrd="0" presId="urn:microsoft.com/office/officeart/2008/layout/LinedList"/>
    <dgm:cxn modelId="{E462F958-5361-4DCA-A256-862762A07981}" type="presParOf" srcId="{82A91B0D-DD1E-4B2D-9130-E149BFF4873F}" destId="{89A02904-D91A-4491-A398-02F7D6F2051F}" srcOrd="0" destOrd="0" presId="urn:microsoft.com/office/officeart/2008/layout/LinedList"/>
    <dgm:cxn modelId="{DE1B2472-E144-4057-96F3-2DFBCF8EED25}" type="presParOf" srcId="{82A91B0D-DD1E-4B2D-9130-E149BFF4873F}" destId="{1BBAD89E-4B8E-4722-8468-8AE2A11ECA4E}" srcOrd="1" destOrd="0" presId="urn:microsoft.com/office/officeart/2008/layout/LinedList"/>
    <dgm:cxn modelId="{B8077F08-3426-4AC0-8823-27E9643663FF}" type="presParOf" srcId="{983EBE8F-2CFB-4918-8A71-8FB6106D1EE5}" destId="{3C93E00C-2EE8-4C99-96DF-297201A28CDE}" srcOrd="14" destOrd="0" presId="urn:microsoft.com/office/officeart/2008/layout/LinedList"/>
    <dgm:cxn modelId="{78C1F935-B3A6-459A-B44F-5068C6115C6B}" type="presParOf" srcId="{983EBE8F-2CFB-4918-8A71-8FB6106D1EE5}" destId="{1027262D-DDDD-4D1E-A030-DE6B34628482}" srcOrd="15" destOrd="0" presId="urn:microsoft.com/office/officeart/2008/layout/LinedList"/>
    <dgm:cxn modelId="{23CEAB25-D935-4C38-A8E5-229BED5351B9}" type="presParOf" srcId="{1027262D-DDDD-4D1E-A030-DE6B34628482}" destId="{21A4760C-4D4D-4F6F-9D8A-9A0878D14487}" srcOrd="0" destOrd="0" presId="urn:microsoft.com/office/officeart/2008/layout/LinedList"/>
    <dgm:cxn modelId="{EB70180D-7448-4EBD-9F6C-8694AFFF6269}" type="presParOf" srcId="{1027262D-DDDD-4D1E-A030-DE6B34628482}" destId="{09BB8665-FFB5-4D9C-A2CE-7F000E5FC0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F485EF8-1598-45FB-AA5D-065E03A47783}">
      <dgm:prSet custT="1"/>
      <dgm:spPr/>
      <dgm:t>
        <a:bodyPr/>
        <a:lstStyle/>
        <a:p>
          <a:r>
            <a:rPr lang="pt-BR" sz="1600" b="1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1" action="ppaction://hlinksldjump"/>
            </a:rPr>
            <a:t>Capítulo 2</a:t>
          </a:r>
          <a:endParaRPr lang="pt-BR" sz="1600" b="1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5A7C961-ECB5-42F2-AA37-6B5CDDF14735}" type="parTrans" cxnId="{F5D0760A-57A2-4DB8-91E7-4817556D64FD}">
      <dgm:prSet/>
      <dgm:spPr/>
      <dgm:t>
        <a:bodyPr/>
        <a:lstStyle/>
        <a:p>
          <a:endParaRPr lang="pt-BR" sz="1600" b="0"/>
        </a:p>
      </dgm:t>
    </dgm:pt>
    <dgm:pt modelId="{E24D79D0-892A-4B38-89F9-DBC1C14B9490}" type="sibTrans" cxnId="{F5D0760A-57A2-4DB8-91E7-4817556D64FD}">
      <dgm:prSet/>
      <dgm:spPr/>
      <dgm:t>
        <a:bodyPr/>
        <a:lstStyle/>
        <a:p>
          <a:endParaRPr lang="pt-BR" sz="1600" b="0"/>
        </a:p>
      </dgm:t>
    </dgm:pt>
    <dgm:pt modelId="{F71F08AC-C979-43A2-BBF7-CEFD390ACEF9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2" action="ppaction://hlinksldjump"/>
            </a:rPr>
            <a:t>No ritmo da improvisação </a:t>
          </a:r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2" action="ppaction://hlinksldjump"/>
            </a:rPr>
            <a:t>– Artes armoriais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D3079AC-B719-4071-BDFA-70CB56AA3B60}" type="parTrans" cxnId="{3C1238D7-02FD-48DD-9DEF-9B3B5CD45701}">
      <dgm:prSet/>
      <dgm:spPr/>
      <dgm:t>
        <a:bodyPr/>
        <a:lstStyle/>
        <a:p>
          <a:endParaRPr lang="pt-BR" sz="1600" b="0"/>
        </a:p>
      </dgm:t>
    </dgm:pt>
    <dgm:pt modelId="{888D4E5D-F3E2-4992-AA4F-7521E91E9FE5}" type="sibTrans" cxnId="{3C1238D7-02FD-48DD-9DEF-9B3B5CD45701}">
      <dgm:prSet/>
      <dgm:spPr/>
      <dgm:t>
        <a:bodyPr/>
        <a:lstStyle/>
        <a:p>
          <a:endParaRPr lang="pt-BR" sz="1600" b="0"/>
        </a:p>
      </dgm:t>
    </dgm:pt>
    <dgm:pt modelId="{576AF4D8-6553-49C9-AB70-113AEAD2297A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3" action="ppaction://hlinksldjump"/>
            </a:rPr>
            <a:t>No ritmo da improvisação </a:t>
          </a:r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3" action="ppaction://hlinksldjump"/>
            </a:rPr>
            <a:t>– Essa rua pode ser minha?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99BBB29-E847-4EB4-A866-A1C81197BC93}" type="parTrans" cxnId="{B86DFFA8-6DB5-445F-9029-003506120336}">
      <dgm:prSet/>
      <dgm:spPr/>
      <dgm:t>
        <a:bodyPr/>
        <a:lstStyle/>
        <a:p>
          <a:endParaRPr lang="pt-BR" sz="1600" b="0"/>
        </a:p>
      </dgm:t>
    </dgm:pt>
    <dgm:pt modelId="{73C5CE8C-D725-426A-A405-EE38817D8E3F}" type="sibTrans" cxnId="{B86DFFA8-6DB5-445F-9029-003506120336}">
      <dgm:prSet/>
      <dgm:spPr/>
      <dgm:t>
        <a:bodyPr/>
        <a:lstStyle/>
        <a:p>
          <a:endParaRPr lang="pt-BR" sz="1600" b="0"/>
        </a:p>
      </dgm:t>
    </dgm:pt>
    <dgm:pt modelId="{B1ADE6C4-9E21-4709-85F4-CD4BE34B3F0B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4" action="ppaction://hlinksldjump"/>
            </a:rPr>
            <a:t>No ritmo da improvisação </a:t>
          </a:r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4" action="ppaction://hlinksldjump"/>
            </a:rPr>
            <a:t>– Mapeando e estudando sonoridades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520116B-5D99-45B7-AA1B-993EC36C7155}" type="parTrans" cxnId="{8ECA6B37-AB48-4B16-8A74-46DEAE6C6D18}">
      <dgm:prSet/>
      <dgm:spPr/>
      <dgm:t>
        <a:bodyPr/>
        <a:lstStyle/>
        <a:p>
          <a:endParaRPr lang="pt-BR" sz="1600" b="0"/>
        </a:p>
      </dgm:t>
    </dgm:pt>
    <dgm:pt modelId="{BE4F26CD-865D-454A-8B14-307BCE5A065D}" type="sibTrans" cxnId="{8ECA6B37-AB48-4B16-8A74-46DEAE6C6D18}">
      <dgm:prSet/>
      <dgm:spPr/>
      <dgm:t>
        <a:bodyPr/>
        <a:lstStyle/>
        <a:p>
          <a:endParaRPr lang="pt-BR" sz="1600" b="0"/>
        </a:p>
      </dgm:t>
    </dgm:pt>
    <dgm:pt modelId="{02C8CFA0-0670-4E1F-8851-9CCE548B4CF0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5" action="ppaction://hlinksldjump"/>
            </a:rPr>
            <a:t>Música – Embola a bola, embora sem embolar 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61E2D7-C829-48D2-A148-0815F4330280}" type="parTrans" cxnId="{5CBF35C5-1AD1-49BB-8825-80232A45CE24}">
      <dgm:prSet/>
      <dgm:spPr/>
      <dgm:t>
        <a:bodyPr/>
        <a:lstStyle/>
        <a:p>
          <a:endParaRPr lang="pt-BR" sz="1600" b="0"/>
        </a:p>
      </dgm:t>
    </dgm:pt>
    <dgm:pt modelId="{F15B5306-096B-4F1D-8B43-F651E0E0AF7E}" type="sibTrans" cxnId="{5CBF35C5-1AD1-49BB-8825-80232A45CE24}">
      <dgm:prSet/>
      <dgm:spPr/>
      <dgm:t>
        <a:bodyPr/>
        <a:lstStyle/>
        <a:p>
          <a:endParaRPr lang="pt-BR" sz="1600" b="0"/>
        </a:p>
      </dgm:t>
    </dgm:pt>
    <dgm:pt modelId="{520A2B66-3720-469B-9971-21EF21525A6B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6" action="ppaction://hlinksldjump"/>
            </a:rPr>
            <a:t>Imagens gravadas – Muitas impressões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BDA724F-8036-46B7-B38C-D619C3DD8B8C}" type="parTrans" cxnId="{BEFF9099-7EDB-428E-95C9-DABFFD5C3261}">
      <dgm:prSet/>
      <dgm:spPr/>
      <dgm:t>
        <a:bodyPr/>
        <a:lstStyle/>
        <a:p>
          <a:endParaRPr lang="pt-BR" sz="1600" b="0"/>
        </a:p>
      </dgm:t>
    </dgm:pt>
    <dgm:pt modelId="{8ACCD61D-46E8-4F4B-8C13-6CDB2BA78DFF}" type="sibTrans" cxnId="{BEFF9099-7EDB-428E-95C9-DABFFD5C3261}">
      <dgm:prSet/>
      <dgm:spPr/>
      <dgm:t>
        <a:bodyPr/>
        <a:lstStyle/>
        <a:p>
          <a:endParaRPr lang="pt-BR" sz="1600" b="0"/>
        </a:p>
      </dgm:t>
    </dgm:pt>
    <dgm:pt modelId="{7DE89211-1228-4A17-B114-D97CC52C5121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7" action="ppaction://hlinksldjump"/>
            </a:rPr>
            <a:t>Imagens gravadas – Movimento armorial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FC9DB69-EFCC-485C-A1D9-84534A0AC22A}" type="parTrans" cxnId="{3FC76141-B9D6-4CF0-9D0F-7E7535E03D23}">
      <dgm:prSet/>
      <dgm:spPr/>
      <dgm:t>
        <a:bodyPr/>
        <a:lstStyle/>
        <a:p>
          <a:endParaRPr lang="pt-BR" sz="1600" b="0"/>
        </a:p>
      </dgm:t>
    </dgm:pt>
    <dgm:pt modelId="{88EF3365-2A85-4B25-ABAE-2B9E356B911D}" type="sibTrans" cxnId="{3FC76141-B9D6-4CF0-9D0F-7E7535E03D23}">
      <dgm:prSet/>
      <dgm:spPr/>
      <dgm:t>
        <a:bodyPr/>
        <a:lstStyle/>
        <a:p>
          <a:endParaRPr lang="pt-BR" sz="1600" b="0"/>
        </a:p>
      </dgm:t>
    </dgm:pt>
    <dgm:pt modelId="{1D5B9090-106C-45C5-A60E-642F3347CA29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8" action="ppaction://hlinksldjump"/>
            </a:rPr>
            <a:t>Artes visuais – Marcas de uma história</a:t>
          </a:r>
          <a:endParaRPr lang="pt-BR" sz="1600" b="0" i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11E2D9B-8400-491B-AB31-005E50442132}" type="parTrans" cxnId="{4D16BC3E-13F3-4ECE-BE7F-F18AAA9AA6EE}">
      <dgm:prSet/>
      <dgm:spPr/>
      <dgm:t>
        <a:bodyPr/>
        <a:lstStyle/>
        <a:p>
          <a:endParaRPr lang="pt-BR" sz="1600" b="0"/>
        </a:p>
      </dgm:t>
    </dgm:pt>
    <dgm:pt modelId="{1D768427-8015-4F7F-9E91-CB2265D5F3E0}" type="sibTrans" cxnId="{4D16BC3E-13F3-4ECE-BE7F-F18AAA9AA6EE}">
      <dgm:prSet/>
      <dgm:spPr/>
      <dgm:t>
        <a:bodyPr/>
        <a:lstStyle/>
        <a:p>
          <a:endParaRPr lang="pt-BR" sz="1600" b="0"/>
        </a:p>
      </dgm:t>
    </dgm:pt>
    <dgm:pt modelId="{B786D11B-DACE-41D0-B801-DBD363243E49}">
      <dgm:prSet custT="1"/>
      <dgm:spPr/>
      <dgm:t>
        <a:bodyPr/>
        <a:lstStyle/>
        <a:p>
          <a:r>
            <a:rPr lang="pt-BR" sz="1600" b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9" action="ppaction://hlinksldjump"/>
            </a:rPr>
            <a:t>Cirandeiro, cirandeiro – É de Lia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C025697-5398-426E-A171-599DE8F12520}" type="parTrans" cxnId="{186B31B7-A31B-4562-9A71-2CA0A9F9BBCB}">
      <dgm:prSet/>
      <dgm:spPr/>
      <dgm:t>
        <a:bodyPr/>
        <a:lstStyle/>
        <a:p>
          <a:endParaRPr lang="pt-BR" sz="1600" b="0"/>
        </a:p>
      </dgm:t>
    </dgm:pt>
    <dgm:pt modelId="{D587B781-A559-4707-A9B6-E7472F7527A0}" type="sibTrans" cxnId="{186B31B7-A31B-4562-9A71-2CA0A9F9BBCB}">
      <dgm:prSet/>
      <dgm:spPr/>
      <dgm:t>
        <a:bodyPr/>
        <a:lstStyle/>
        <a:p>
          <a:endParaRPr lang="pt-BR" sz="1600" b="0"/>
        </a:p>
      </dgm:t>
    </dgm:pt>
    <dgm:pt modelId="{8DD7BAEA-2F40-4822-B7E8-0B95925EDAE4}">
      <dgm:prSet custT="1"/>
      <dgm:spPr/>
      <dgm:t>
        <a:bodyPr/>
        <a:lstStyle/>
        <a:p>
          <a:r>
            <a:rPr lang="pt-BR" sz="1600" b="0" i="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10" action="ppaction://hlinksldjump"/>
            </a:rPr>
            <a:t>Música – Dançar e cantar</a:t>
          </a:r>
          <a:endParaRPr lang="pt-BR" sz="1600" b="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CE94BE7-67F9-4F9F-AB89-494BB199B2EA}" type="parTrans" cxnId="{F20FE209-0233-4EC8-B2E6-E19BBFEAF414}">
      <dgm:prSet/>
      <dgm:spPr/>
      <dgm:t>
        <a:bodyPr/>
        <a:lstStyle/>
        <a:p>
          <a:endParaRPr lang="pt-BR" sz="1600" b="0"/>
        </a:p>
      </dgm:t>
    </dgm:pt>
    <dgm:pt modelId="{6B95F375-63DF-40F8-9946-C1753B2050C6}" type="sibTrans" cxnId="{F20FE209-0233-4EC8-B2E6-E19BBFEAF414}">
      <dgm:prSet/>
      <dgm:spPr/>
      <dgm:t>
        <a:bodyPr/>
        <a:lstStyle/>
        <a:p>
          <a:endParaRPr lang="pt-BR" sz="1600" b="0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4B27864-6F7C-474E-8A70-645EBFB54869}" type="pres">
      <dgm:prSet presAssocID="{B786D11B-DACE-41D0-B801-DBD363243E49}" presName="thickLine" presStyleLbl="alignNode1" presStyleIdx="0" presStyleCnt="10"/>
      <dgm:spPr/>
    </dgm:pt>
    <dgm:pt modelId="{34FC34B5-9E6D-4C51-B67A-B7FDCBCFA24F}" type="pres">
      <dgm:prSet presAssocID="{B786D11B-DACE-41D0-B801-DBD363243E49}" presName="horz1" presStyleCnt="0"/>
      <dgm:spPr/>
    </dgm:pt>
    <dgm:pt modelId="{4D3EA520-F39E-44B1-8BA4-B22ED3C018E4}" type="pres">
      <dgm:prSet presAssocID="{B786D11B-DACE-41D0-B801-DBD363243E49}" presName="tx1" presStyleLbl="revTx" presStyleIdx="0" presStyleCnt="10"/>
      <dgm:spPr/>
    </dgm:pt>
    <dgm:pt modelId="{A8BAD4E5-7DDE-444D-B58A-8B8F96588ABE}" type="pres">
      <dgm:prSet presAssocID="{B786D11B-DACE-41D0-B801-DBD363243E49}" presName="vert1" presStyleCnt="0"/>
      <dgm:spPr/>
    </dgm:pt>
    <dgm:pt modelId="{03689022-989C-4F4F-ABEB-AC23F6FEE2CC}" type="pres">
      <dgm:prSet presAssocID="{8DD7BAEA-2F40-4822-B7E8-0B95925EDAE4}" presName="thickLine" presStyleLbl="alignNode1" presStyleIdx="1" presStyleCnt="10"/>
      <dgm:spPr/>
    </dgm:pt>
    <dgm:pt modelId="{3060A58C-33D0-495A-B9F3-8E7ED5B3306F}" type="pres">
      <dgm:prSet presAssocID="{8DD7BAEA-2F40-4822-B7E8-0B95925EDAE4}" presName="horz1" presStyleCnt="0"/>
      <dgm:spPr/>
    </dgm:pt>
    <dgm:pt modelId="{55B6FCCA-43EC-41AB-9A70-30F89A8CD90A}" type="pres">
      <dgm:prSet presAssocID="{8DD7BAEA-2F40-4822-B7E8-0B95925EDAE4}" presName="tx1" presStyleLbl="revTx" presStyleIdx="1" presStyleCnt="10"/>
      <dgm:spPr/>
    </dgm:pt>
    <dgm:pt modelId="{BD2BB55F-0B0A-4720-93FF-D1F8B2E611DD}" type="pres">
      <dgm:prSet presAssocID="{8DD7BAEA-2F40-4822-B7E8-0B95925EDAE4}" presName="vert1" presStyleCnt="0"/>
      <dgm:spPr/>
    </dgm:pt>
    <dgm:pt modelId="{B10EDC1A-B2BB-4460-9AF3-05337226EAA6}" type="pres">
      <dgm:prSet presAssocID="{9F485EF8-1598-45FB-AA5D-065E03A47783}" presName="thickLine" presStyleLbl="alignNode1" presStyleIdx="2" presStyleCnt="10"/>
      <dgm:spPr/>
    </dgm:pt>
    <dgm:pt modelId="{971DB005-D9E0-475E-83E0-93CBD260CB5B}" type="pres">
      <dgm:prSet presAssocID="{9F485EF8-1598-45FB-AA5D-065E03A47783}" presName="horz1" presStyleCnt="0"/>
      <dgm:spPr/>
    </dgm:pt>
    <dgm:pt modelId="{1B6A2254-CE51-410C-8D17-84A5366017B3}" type="pres">
      <dgm:prSet presAssocID="{9F485EF8-1598-45FB-AA5D-065E03A47783}" presName="tx1" presStyleLbl="revTx" presStyleIdx="2" presStyleCnt="10"/>
      <dgm:spPr/>
    </dgm:pt>
    <dgm:pt modelId="{8A95B0EA-10F7-4091-B29E-A0C0F559EFDF}" type="pres">
      <dgm:prSet presAssocID="{9F485EF8-1598-45FB-AA5D-065E03A47783}" presName="vert1" presStyleCnt="0"/>
      <dgm:spPr/>
    </dgm:pt>
    <dgm:pt modelId="{FB12B792-5576-40ED-B650-6655365D9E93}" type="pres">
      <dgm:prSet presAssocID="{F71F08AC-C979-43A2-BBF7-CEFD390ACEF9}" presName="thickLine" presStyleLbl="alignNode1" presStyleIdx="3" presStyleCnt="10"/>
      <dgm:spPr/>
    </dgm:pt>
    <dgm:pt modelId="{15DCA0E9-03D8-49DD-899F-607B318B4296}" type="pres">
      <dgm:prSet presAssocID="{F71F08AC-C979-43A2-BBF7-CEFD390ACEF9}" presName="horz1" presStyleCnt="0"/>
      <dgm:spPr/>
    </dgm:pt>
    <dgm:pt modelId="{6882B609-FD89-4C4F-BB21-33FC238338AA}" type="pres">
      <dgm:prSet presAssocID="{F71F08AC-C979-43A2-BBF7-CEFD390ACEF9}" presName="tx1" presStyleLbl="revTx" presStyleIdx="3" presStyleCnt="10"/>
      <dgm:spPr/>
    </dgm:pt>
    <dgm:pt modelId="{BD2078F9-59AD-4C0D-8BF5-B22FB93E201A}" type="pres">
      <dgm:prSet presAssocID="{F71F08AC-C979-43A2-BBF7-CEFD390ACEF9}" presName="vert1" presStyleCnt="0"/>
      <dgm:spPr/>
    </dgm:pt>
    <dgm:pt modelId="{6E31BAA4-9A5D-45E4-80F8-8A94C3983592}" type="pres">
      <dgm:prSet presAssocID="{576AF4D8-6553-49C9-AB70-113AEAD2297A}" presName="thickLine" presStyleLbl="alignNode1" presStyleIdx="4" presStyleCnt="10"/>
      <dgm:spPr/>
    </dgm:pt>
    <dgm:pt modelId="{B85999F4-BBD8-4D07-A7D9-3A0A72BE7A16}" type="pres">
      <dgm:prSet presAssocID="{576AF4D8-6553-49C9-AB70-113AEAD2297A}" presName="horz1" presStyleCnt="0"/>
      <dgm:spPr/>
    </dgm:pt>
    <dgm:pt modelId="{2818C2B6-73D6-40DD-966B-D9B4D3DD0740}" type="pres">
      <dgm:prSet presAssocID="{576AF4D8-6553-49C9-AB70-113AEAD2297A}" presName="tx1" presStyleLbl="revTx" presStyleIdx="4" presStyleCnt="10"/>
      <dgm:spPr/>
    </dgm:pt>
    <dgm:pt modelId="{97A1BFD4-E54D-4D77-93E5-C9F907F70AB8}" type="pres">
      <dgm:prSet presAssocID="{576AF4D8-6553-49C9-AB70-113AEAD2297A}" presName="vert1" presStyleCnt="0"/>
      <dgm:spPr/>
    </dgm:pt>
    <dgm:pt modelId="{6D603044-3DED-4CCA-95AE-A58C5D033211}" type="pres">
      <dgm:prSet presAssocID="{B1ADE6C4-9E21-4709-85F4-CD4BE34B3F0B}" presName="thickLine" presStyleLbl="alignNode1" presStyleIdx="5" presStyleCnt="10"/>
      <dgm:spPr/>
    </dgm:pt>
    <dgm:pt modelId="{CF46D7BB-C054-4D92-9704-BE949E3FA94A}" type="pres">
      <dgm:prSet presAssocID="{B1ADE6C4-9E21-4709-85F4-CD4BE34B3F0B}" presName="horz1" presStyleCnt="0"/>
      <dgm:spPr/>
    </dgm:pt>
    <dgm:pt modelId="{55176152-89BD-48F2-8A22-862947A1EE47}" type="pres">
      <dgm:prSet presAssocID="{B1ADE6C4-9E21-4709-85F4-CD4BE34B3F0B}" presName="tx1" presStyleLbl="revTx" presStyleIdx="5" presStyleCnt="10" custScaleY="163419"/>
      <dgm:spPr/>
    </dgm:pt>
    <dgm:pt modelId="{FA119355-A854-4533-A8D1-DB4DF3DCE978}" type="pres">
      <dgm:prSet presAssocID="{B1ADE6C4-9E21-4709-85F4-CD4BE34B3F0B}" presName="vert1" presStyleCnt="0"/>
      <dgm:spPr/>
    </dgm:pt>
    <dgm:pt modelId="{825B3AB3-F805-4DE9-9E21-BBE4A1047FCB}" type="pres">
      <dgm:prSet presAssocID="{02C8CFA0-0670-4E1F-8851-9CCE548B4CF0}" presName="thickLine" presStyleLbl="alignNode1" presStyleIdx="6" presStyleCnt="10"/>
      <dgm:spPr/>
    </dgm:pt>
    <dgm:pt modelId="{1010D880-3932-4D58-86A1-A3F417EA999D}" type="pres">
      <dgm:prSet presAssocID="{02C8CFA0-0670-4E1F-8851-9CCE548B4CF0}" presName="horz1" presStyleCnt="0"/>
      <dgm:spPr/>
    </dgm:pt>
    <dgm:pt modelId="{BE2FD546-0E0A-4FF2-8C37-D8492F6A2384}" type="pres">
      <dgm:prSet presAssocID="{02C8CFA0-0670-4E1F-8851-9CCE548B4CF0}" presName="tx1" presStyleLbl="revTx" presStyleIdx="6" presStyleCnt="10"/>
      <dgm:spPr/>
    </dgm:pt>
    <dgm:pt modelId="{A125CA5E-AD8E-405D-9909-646A7EE0ABA2}" type="pres">
      <dgm:prSet presAssocID="{02C8CFA0-0670-4E1F-8851-9CCE548B4CF0}" presName="vert1" presStyleCnt="0"/>
      <dgm:spPr/>
    </dgm:pt>
    <dgm:pt modelId="{7F7C7035-409C-4B1F-9AF3-F4AF8F6D13BB}" type="pres">
      <dgm:prSet presAssocID="{520A2B66-3720-469B-9971-21EF21525A6B}" presName="thickLine" presStyleLbl="alignNode1" presStyleIdx="7" presStyleCnt="10"/>
      <dgm:spPr/>
    </dgm:pt>
    <dgm:pt modelId="{9D711B00-EACF-4E82-8B17-26CDB5A0E1A3}" type="pres">
      <dgm:prSet presAssocID="{520A2B66-3720-469B-9971-21EF21525A6B}" presName="horz1" presStyleCnt="0"/>
      <dgm:spPr/>
    </dgm:pt>
    <dgm:pt modelId="{B4D2EF24-DD32-40F7-A9D3-BA7FEAD863D1}" type="pres">
      <dgm:prSet presAssocID="{520A2B66-3720-469B-9971-21EF21525A6B}" presName="tx1" presStyleLbl="revTx" presStyleIdx="7" presStyleCnt="10"/>
      <dgm:spPr/>
    </dgm:pt>
    <dgm:pt modelId="{97BAA6C7-5E53-4219-A8DA-215AC6EC02E8}" type="pres">
      <dgm:prSet presAssocID="{520A2B66-3720-469B-9971-21EF21525A6B}" presName="vert1" presStyleCnt="0"/>
      <dgm:spPr/>
    </dgm:pt>
    <dgm:pt modelId="{B1205AFD-97DC-45BE-B704-D3F917B4E1DD}" type="pres">
      <dgm:prSet presAssocID="{7DE89211-1228-4A17-B114-D97CC52C5121}" presName="thickLine" presStyleLbl="alignNode1" presStyleIdx="8" presStyleCnt="10"/>
      <dgm:spPr/>
    </dgm:pt>
    <dgm:pt modelId="{6ABF41DB-3301-48DF-ADC5-51C9E7A7F55E}" type="pres">
      <dgm:prSet presAssocID="{7DE89211-1228-4A17-B114-D97CC52C5121}" presName="horz1" presStyleCnt="0"/>
      <dgm:spPr/>
    </dgm:pt>
    <dgm:pt modelId="{BD2CC619-1092-4A5B-A2CD-2CC1568D2EC8}" type="pres">
      <dgm:prSet presAssocID="{7DE89211-1228-4A17-B114-D97CC52C5121}" presName="tx1" presStyleLbl="revTx" presStyleIdx="8" presStyleCnt="10"/>
      <dgm:spPr/>
    </dgm:pt>
    <dgm:pt modelId="{E67706E9-22A2-4A24-847E-F3A043612599}" type="pres">
      <dgm:prSet presAssocID="{7DE89211-1228-4A17-B114-D97CC52C5121}" presName="vert1" presStyleCnt="0"/>
      <dgm:spPr/>
    </dgm:pt>
    <dgm:pt modelId="{C5A2B28E-5240-419D-B7F8-E80665C6C6EE}" type="pres">
      <dgm:prSet presAssocID="{1D5B9090-106C-45C5-A60E-642F3347CA29}" presName="thickLine" presStyleLbl="alignNode1" presStyleIdx="9" presStyleCnt="10"/>
      <dgm:spPr/>
    </dgm:pt>
    <dgm:pt modelId="{CCA59CCA-D49A-482C-BF0F-39A34EF5A9C7}" type="pres">
      <dgm:prSet presAssocID="{1D5B9090-106C-45C5-A60E-642F3347CA29}" presName="horz1" presStyleCnt="0"/>
      <dgm:spPr/>
    </dgm:pt>
    <dgm:pt modelId="{1FF10E9B-C4ED-40C6-914E-B0EFBF2B9F29}" type="pres">
      <dgm:prSet presAssocID="{1D5B9090-106C-45C5-A60E-642F3347CA29}" presName="tx1" presStyleLbl="revTx" presStyleIdx="9" presStyleCnt="10"/>
      <dgm:spPr/>
    </dgm:pt>
    <dgm:pt modelId="{90902409-3F77-4DF8-9CF4-88A217A757A4}" type="pres">
      <dgm:prSet presAssocID="{1D5B9090-106C-45C5-A60E-642F3347CA29}" presName="vert1" presStyleCnt="0"/>
      <dgm:spPr/>
    </dgm:pt>
  </dgm:ptLst>
  <dgm:cxnLst>
    <dgm:cxn modelId="{2DA9B507-7CB8-48CF-953B-82386B44C602}" type="presOf" srcId="{B1ADE6C4-9E21-4709-85F4-CD4BE34B3F0B}" destId="{55176152-89BD-48F2-8A22-862947A1EE47}" srcOrd="0" destOrd="0" presId="urn:microsoft.com/office/officeart/2008/layout/LinedList"/>
    <dgm:cxn modelId="{F20FE209-0233-4EC8-B2E6-E19BBFEAF414}" srcId="{9D9C0E9A-327C-40DB-A9EB-983EC9E0D98F}" destId="{8DD7BAEA-2F40-4822-B7E8-0B95925EDAE4}" srcOrd="1" destOrd="0" parTransId="{5CE94BE7-67F9-4F9F-AB89-494BB199B2EA}" sibTransId="{6B95F375-63DF-40F8-9946-C1753B2050C6}"/>
    <dgm:cxn modelId="{F5D0760A-57A2-4DB8-91E7-4817556D64FD}" srcId="{9D9C0E9A-327C-40DB-A9EB-983EC9E0D98F}" destId="{9F485EF8-1598-45FB-AA5D-065E03A47783}" srcOrd="2" destOrd="0" parTransId="{C5A7C961-ECB5-42F2-AA37-6B5CDDF14735}" sibTransId="{E24D79D0-892A-4B38-89F9-DBC1C14B9490}"/>
    <dgm:cxn modelId="{C4EBB70C-63B8-48C0-9B72-96DAEF5F1956}" type="presOf" srcId="{B786D11B-DACE-41D0-B801-DBD363243E49}" destId="{4D3EA520-F39E-44B1-8BA4-B22ED3C018E4}" srcOrd="0" destOrd="0" presId="urn:microsoft.com/office/officeart/2008/layout/LinedList"/>
    <dgm:cxn modelId="{CD10EF0C-2A76-4979-BB5C-95C6E7DD7618}" type="presOf" srcId="{520A2B66-3720-469B-9971-21EF21525A6B}" destId="{B4D2EF24-DD32-40F7-A9D3-BA7FEAD863D1}" srcOrd="0" destOrd="0" presId="urn:microsoft.com/office/officeart/2008/layout/LinedList"/>
    <dgm:cxn modelId="{BB308210-9976-4EA1-B418-21F6CA7F1919}" type="presOf" srcId="{1D5B9090-106C-45C5-A60E-642F3347CA29}" destId="{1FF10E9B-C4ED-40C6-914E-B0EFBF2B9F29}" srcOrd="0" destOrd="0" presId="urn:microsoft.com/office/officeart/2008/layout/LinedList"/>
    <dgm:cxn modelId="{8ECA6B37-AB48-4B16-8A74-46DEAE6C6D18}" srcId="{9D9C0E9A-327C-40DB-A9EB-983EC9E0D98F}" destId="{B1ADE6C4-9E21-4709-85F4-CD4BE34B3F0B}" srcOrd="5" destOrd="0" parTransId="{7520116B-5D99-45B7-AA1B-993EC36C7155}" sibTransId="{BE4F26CD-865D-454A-8B14-307BCE5A065D}"/>
    <dgm:cxn modelId="{4D16BC3E-13F3-4ECE-BE7F-F18AAA9AA6EE}" srcId="{9D9C0E9A-327C-40DB-A9EB-983EC9E0D98F}" destId="{1D5B9090-106C-45C5-A60E-642F3347CA29}" srcOrd="9" destOrd="0" parTransId="{B11E2D9B-8400-491B-AB31-005E50442132}" sibTransId="{1D768427-8015-4F7F-9E91-CB2265D5F3E0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D2146960-A90C-4409-9587-D75F09E68781}" type="presOf" srcId="{7DE89211-1228-4A17-B114-D97CC52C5121}" destId="{BD2CC619-1092-4A5B-A2CD-2CC1568D2EC8}" srcOrd="0" destOrd="0" presId="urn:microsoft.com/office/officeart/2008/layout/LinedList"/>
    <dgm:cxn modelId="{3FC76141-B9D6-4CF0-9D0F-7E7535E03D23}" srcId="{9D9C0E9A-327C-40DB-A9EB-983EC9E0D98F}" destId="{7DE89211-1228-4A17-B114-D97CC52C5121}" srcOrd="8" destOrd="0" parTransId="{0FC9DB69-EFCC-485C-A1D9-84534A0AC22A}" sibTransId="{88EF3365-2A85-4B25-ABAE-2B9E356B911D}"/>
    <dgm:cxn modelId="{294F584B-649C-485B-8F6F-3876F88C2324}" type="presOf" srcId="{8DD7BAEA-2F40-4822-B7E8-0B95925EDAE4}" destId="{55B6FCCA-43EC-41AB-9A70-30F89A8CD90A}" srcOrd="0" destOrd="0" presId="urn:microsoft.com/office/officeart/2008/layout/LinedList"/>
    <dgm:cxn modelId="{0C986787-BAD6-4044-8D0E-4A671051882C}" type="presOf" srcId="{9F485EF8-1598-45FB-AA5D-065E03A47783}" destId="{1B6A2254-CE51-410C-8D17-84A5366017B3}" srcOrd="0" destOrd="0" presId="urn:microsoft.com/office/officeart/2008/layout/LinedList"/>
    <dgm:cxn modelId="{BEFF9099-7EDB-428E-95C9-DABFFD5C3261}" srcId="{9D9C0E9A-327C-40DB-A9EB-983EC9E0D98F}" destId="{520A2B66-3720-469B-9971-21EF21525A6B}" srcOrd="7" destOrd="0" parTransId="{3BDA724F-8036-46B7-B38C-D619C3DD8B8C}" sibTransId="{8ACCD61D-46E8-4F4B-8C13-6CDB2BA78DFF}"/>
    <dgm:cxn modelId="{B86DFFA8-6DB5-445F-9029-003506120336}" srcId="{9D9C0E9A-327C-40DB-A9EB-983EC9E0D98F}" destId="{576AF4D8-6553-49C9-AB70-113AEAD2297A}" srcOrd="4" destOrd="0" parTransId="{A99BBB29-E847-4EB4-A866-A1C81197BC93}" sibTransId="{73C5CE8C-D725-426A-A405-EE38817D8E3F}"/>
    <dgm:cxn modelId="{186B31B7-A31B-4562-9A71-2CA0A9F9BBCB}" srcId="{9D9C0E9A-327C-40DB-A9EB-983EC9E0D98F}" destId="{B786D11B-DACE-41D0-B801-DBD363243E49}" srcOrd="0" destOrd="0" parTransId="{CC025697-5398-426E-A171-599DE8F12520}" sibTransId="{D587B781-A559-4707-A9B6-E7472F7527A0}"/>
    <dgm:cxn modelId="{5CBF35C5-1AD1-49BB-8825-80232A45CE24}" srcId="{9D9C0E9A-327C-40DB-A9EB-983EC9E0D98F}" destId="{02C8CFA0-0670-4E1F-8851-9CCE548B4CF0}" srcOrd="6" destOrd="0" parTransId="{A261E2D7-C829-48D2-A148-0815F4330280}" sibTransId="{F15B5306-096B-4F1D-8B43-F651E0E0AF7E}"/>
    <dgm:cxn modelId="{3C1238D7-02FD-48DD-9DEF-9B3B5CD45701}" srcId="{9D9C0E9A-327C-40DB-A9EB-983EC9E0D98F}" destId="{F71F08AC-C979-43A2-BBF7-CEFD390ACEF9}" srcOrd="3" destOrd="0" parTransId="{4D3079AC-B719-4071-BDFA-70CB56AA3B60}" sibTransId="{888D4E5D-F3E2-4992-AA4F-7521E91E9FE5}"/>
    <dgm:cxn modelId="{5ED9AAE7-3A66-4E57-8180-AA614333906D}" type="presOf" srcId="{02C8CFA0-0670-4E1F-8851-9CCE548B4CF0}" destId="{BE2FD546-0E0A-4FF2-8C37-D8492F6A2384}" srcOrd="0" destOrd="0" presId="urn:microsoft.com/office/officeart/2008/layout/LinedList"/>
    <dgm:cxn modelId="{108276EF-3C70-4A0E-93BC-CF78CC47F819}" type="presOf" srcId="{F71F08AC-C979-43A2-BBF7-CEFD390ACEF9}" destId="{6882B609-FD89-4C4F-BB21-33FC238338AA}" srcOrd="0" destOrd="0" presId="urn:microsoft.com/office/officeart/2008/layout/LinedList"/>
    <dgm:cxn modelId="{0DD5B2FE-1DC6-45E8-9F85-C38704C09D46}" type="presOf" srcId="{576AF4D8-6553-49C9-AB70-113AEAD2297A}" destId="{2818C2B6-73D6-40DD-966B-D9B4D3DD0740}" srcOrd="0" destOrd="0" presId="urn:microsoft.com/office/officeart/2008/layout/LinedList"/>
    <dgm:cxn modelId="{4C6ACA2C-7168-495B-8025-2D6E8D7972AE}" type="presParOf" srcId="{983EBE8F-2CFB-4918-8A71-8FB6106D1EE5}" destId="{F4B27864-6F7C-474E-8A70-645EBFB54869}" srcOrd="0" destOrd="0" presId="urn:microsoft.com/office/officeart/2008/layout/LinedList"/>
    <dgm:cxn modelId="{A53B539F-C82E-4A43-9563-64C2BD73C265}" type="presParOf" srcId="{983EBE8F-2CFB-4918-8A71-8FB6106D1EE5}" destId="{34FC34B5-9E6D-4C51-B67A-B7FDCBCFA24F}" srcOrd="1" destOrd="0" presId="urn:microsoft.com/office/officeart/2008/layout/LinedList"/>
    <dgm:cxn modelId="{DC8B87FC-E786-47D9-A299-DC6370A5CD8E}" type="presParOf" srcId="{34FC34B5-9E6D-4C51-B67A-B7FDCBCFA24F}" destId="{4D3EA520-F39E-44B1-8BA4-B22ED3C018E4}" srcOrd="0" destOrd="0" presId="urn:microsoft.com/office/officeart/2008/layout/LinedList"/>
    <dgm:cxn modelId="{8163D918-5530-478D-8765-2F2E080777BB}" type="presParOf" srcId="{34FC34B5-9E6D-4C51-B67A-B7FDCBCFA24F}" destId="{A8BAD4E5-7DDE-444D-B58A-8B8F96588ABE}" srcOrd="1" destOrd="0" presId="urn:microsoft.com/office/officeart/2008/layout/LinedList"/>
    <dgm:cxn modelId="{F30494A7-EC21-4E66-A628-DFAB91184A1A}" type="presParOf" srcId="{983EBE8F-2CFB-4918-8A71-8FB6106D1EE5}" destId="{03689022-989C-4F4F-ABEB-AC23F6FEE2CC}" srcOrd="2" destOrd="0" presId="urn:microsoft.com/office/officeart/2008/layout/LinedList"/>
    <dgm:cxn modelId="{470743E9-5F03-43E7-B20E-94BCCF4E8EDD}" type="presParOf" srcId="{983EBE8F-2CFB-4918-8A71-8FB6106D1EE5}" destId="{3060A58C-33D0-495A-B9F3-8E7ED5B3306F}" srcOrd="3" destOrd="0" presId="urn:microsoft.com/office/officeart/2008/layout/LinedList"/>
    <dgm:cxn modelId="{99613F12-7A6D-404A-89D0-5D62ACBBFCA4}" type="presParOf" srcId="{3060A58C-33D0-495A-B9F3-8E7ED5B3306F}" destId="{55B6FCCA-43EC-41AB-9A70-30F89A8CD90A}" srcOrd="0" destOrd="0" presId="urn:microsoft.com/office/officeart/2008/layout/LinedList"/>
    <dgm:cxn modelId="{D1750F0E-A1AA-4172-ACB6-727D4ADF1749}" type="presParOf" srcId="{3060A58C-33D0-495A-B9F3-8E7ED5B3306F}" destId="{BD2BB55F-0B0A-4720-93FF-D1F8B2E611DD}" srcOrd="1" destOrd="0" presId="urn:microsoft.com/office/officeart/2008/layout/LinedList"/>
    <dgm:cxn modelId="{08F8E34F-3167-42E3-AAB3-B8CCC057452E}" type="presParOf" srcId="{983EBE8F-2CFB-4918-8A71-8FB6106D1EE5}" destId="{B10EDC1A-B2BB-4460-9AF3-05337226EAA6}" srcOrd="4" destOrd="0" presId="urn:microsoft.com/office/officeart/2008/layout/LinedList"/>
    <dgm:cxn modelId="{D2E13634-B791-4070-9A0B-A28333C25AE3}" type="presParOf" srcId="{983EBE8F-2CFB-4918-8A71-8FB6106D1EE5}" destId="{971DB005-D9E0-475E-83E0-93CBD260CB5B}" srcOrd="5" destOrd="0" presId="urn:microsoft.com/office/officeart/2008/layout/LinedList"/>
    <dgm:cxn modelId="{6AFE986A-AF6D-450B-B4B5-DA0274C44142}" type="presParOf" srcId="{971DB005-D9E0-475E-83E0-93CBD260CB5B}" destId="{1B6A2254-CE51-410C-8D17-84A5366017B3}" srcOrd="0" destOrd="0" presId="urn:microsoft.com/office/officeart/2008/layout/LinedList"/>
    <dgm:cxn modelId="{39DFABB4-3EF6-4E1C-80F4-7E7E6B27F9ED}" type="presParOf" srcId="{971DB005-D9E0-475E-83E0-93CBD260CB5B}" destId="{8A95B0EA-10F7-4091-B29E-A0C0F559EFDF}" srcOrd="1" destOrd="0" presId="urn:microsoft.com/office/officeart/2008/layout/LinedList"/>
    <dgm:cxn modelId="{C7F64AFE-C3CC-4986-9634-C65893F3518C}" type="presParOf" srcId="{983EBE8F-2CFB-4918-8A71-8FB6106D1EE5}" destId="{FB12B792-5576-40ED-B650-6655365D9E93}" srcOrd="6" destOrd="0" presId="urn:microsoft.com/office/officeart/2008/layout/LinedList"/>
    <dgm:cxn modelId="{4B2B33D1-DA1F-4298-96BF-53146A7BF338}" type="presParOf" srcId="{983EBE8F-2CFB-4918-8A71-8FB6106D1EE5}" destId="{15DCA0E9-03D8-49DD-899F-607B318B4296}" srcOrd="7" destOrd="0" presId="urn:microsoft.com/office/officeart/2008/layout/LinedList"/>
    <dgm:cxn modelId="{FF9E6520-8AB9-4AA1-85B2-3C49235BBBA6}" type="presParOf" srcId="{15DCA0E9-03D8-49DD-899F-607B318B4296}" destId="{6882B609-FD89-4C4F-BB21-33FC238338AA}" srcOrd="0" destOrd="0" presId="urn:microsoft.com/office/officeart/2008/layout/LinedList"/>
    <dgm:cxn modelId="{429401D2-CA3D-4F74-8D48-B4623A6604DB}" type="presParOf" srcId="{15DCA0E9-03D8-49DD-899F-607B318B4296}" destId="{BD2078F9-59AD-4C0D-8BF5-B22FB93E201A}" srcOrd="1" destOrd="0" presId="urn:microsoft.com/office/officeart/2008/layout/LinedList"/>
    <dgm:cxn modelId="{BE2A6359-6871-49A9-8C38-F686B7B07F53}" type="presParOf" srcId="{983EBE8F-2CFB-4918-8A71-8FB6106D1EE5}" destId="{6E31BAA4-9A5D-45E4-80F8-8A94C3983592}" srcOrd="8" destOrd="0" presId="urn:microsoft.com/office/officeart/2008/layout/LinedList"/>
    <dgm:cxn modelId="{AFA1C8AF-F322-4A07-AF0F-7BC03FB56DAB}" type="presParOf" srcId="{983EBE8F-2CFB-4918-8A71-8FB6106D1EE5}" destId="{B85999F4-BBD8-4D07-A7D9-3A0A72BE7A16}" srcOrd="9" destOrd="0" presId="urn:microsoft.com/office/officeart/2008/layout/LinedList"/>
    <dgm:cxn modelId="{0C258D32-B2D9-46C6-95A0-20946C04F0DA}" type="presParOf" srcId="{B85999F4-BBD8-4D07-A7D9-3A0A72BE7A16}" destId="{2818C2B6-73D6-40DD-966B-D9B4D3DD0740}" srcOrd="0" destOrd="0" presId="urn:microsoft.com/office/officeart/2008/layout/LinedList"/>
    <dgm:cxn modelId="{056ED80B-8EE9-4E4E-B0F7-D50C1B32E6C1}" type="presParOf" srcId="{B85999F4-BBD8-4D07-A7D9-3A0A72BE7A16}" destId="{97A1BFD4-E54D-4D77-93E5-C9F907F70AB8}" srcOrd="1" destOrd="0" presId="urn:microsoft.com/office/officeart/2008/layout/LinedList"/>
    <dgm:cxn modelId="{B4FE2B97-8644-4642-9802-C30ECA60315A}" type="presParOf" srcId="{983EBE8F-2CFB-4918-8A71-8FB6106D1EE5}" destId="{6D603044-3DED-4CCA-95AE-A58C5D033211}" srcOrd="10" destOrd="0" presId="urn:microsoft.com/office/officeart/2008/layout/LinedList"/>
    <dgm:cxn modelId="{2593ED31-D045-4D4F-A9E5-019830D1E9F4}" type="presParOf" srcId="{983EBE8F-2CFB-4918-8A71-8FB6106D1EE5}" destId="{CF46D7BB-C054-4D92-9704-BE949E3FA94A}" srcOrd="11" destOrd="0" presId="urn:microsoft.com/office/officeart/2008/layout/LinedList"/>
    <dgm:cxn modelId="{8E5C9A1A-697B-43A6-9AD1-F4224E5BCBC4}" type="presParOf" srcId="{CF46D7BB-C054-4D92-9704-BE949E3FA94A}" destId="{55176152-89BD-48F2-8A22-862947A1EE47}" srcOrd="0" destOrd="0" presId="urn:microsoft.com/office/officeart/2008/layout/LinedList"/>
    <dgm:cxn modelId="{0CD30E27-8A24-4A2B-843D-15DE77A06817}" type="presParOf" srcId="{CF46D7BB-C054-4D92-9704-BE949E3FA94A}" destId="{FA119355-A854-4533-A8D1-DB4DF3DCE978}" srcOrd="1" destOrd="0" presId="urn:microsoft.com/office/officeart/2008/layout/LinedList"/>
    <dgm:cxn modelId="{DB9B4E9C-868C-4D0C-ADDD-10017A70564F}" type="presParOf" srcId="{983EBE8F-2CFB-4918-8A71-8FB6106D1EE5}" destId="{825B3AB3-F805-4DE9-9E21-BBE4A1047FCB}" srcOrd="12" destOrd="0" presId="urn:microsoft.com/office/officeart/2008/layout/LinedList"/>
    <dgm:cxn modelId="{66BB5B70-2CDC-4974-BD89-85BC5D2FA6CF}" type="presParOf" srcId="{983EBE8F-2CFB-4918-8A71-8FB6106D1EE5}" destId="{1010D880-3932-4D58-86A1-A3F417EA999D}" srcOrd="13" destOrd="0" presId="urn:microsoft.com/office/officeart/2008/layout/LinedList"/>
    <dgm:cxn modelId="{123FA0AA-0045-4233-8B70-8DB1B719FF53}" type="presParOf" srcId="{1010D880-3932-4D58-86A1-A3F417EA999D}" destId="{BE2FD546-0E0A-4FF2-8C37-D8492F6A2384}" srcOrd="0" destOrd="0" presId="urn:microsoft.com/office/officeart/2008/layout/LinedList"/>
    <dgm:cxn modelId="{FB3F166F-201F-4DB0-8E3F-AF65B93890F8}" type="presParOf" srcId="{1010D880-3932-4D58-86A1-A3F417EA999D}" destId="{A125CA5E-AD8E-405D-9909-646A7EE0ABA2}" srcOrd="1" destOrd="0" presId="urn:microsoft.com/office/officeart/2008/layout/LinedList"/>
    <dgm:cxn modelId="{29864BFD-BB68-4DA3-9037-2DD593C4440B}" type="presParOf" srcId="{983EBE8F-2CFB-4918-8A71-8FB6106D1EE5}" destId="{7F7C7035-409C-4B1F-9AF3-F4AF8F6D13BB}" srcOrd="14" destOrd="0" presId="urn:microsoft.com/office/officeart/2008/layout/LinedList"/>
    <dgm:cxn modelId="{3CB46B2C-343A-4969-B827-FD935A5D2C95}" type="presParOf" srcId="{983EBE8F-2CFB-4918-8A71-8FB6106D1EE5}" destId="{9D711B00-EACF-4E82-8B17-26CDB5A0E1A3}" srcOrd="15" destOrd="0" presId="urn:microsoft.com/office/officeart/2008/layout/LinedList"/>
    <dgm:cxn modelId="{20F92991-2886-4B29-AE58-CB7AB2615674}" type="presParOf" srcId="{9D711B00-EACF-4E82-8B17-26CDB5A0E1A3}" destId="{B4D2EF24-DD32-40F7-A9D3-BA7FEAD863D1}" srcOrd="0" destOrd="0" presId="urn:microsoft.com/office/officeart/2008/layout/LinedList"/>
    <dgm:cxn modelId="{5506BDBD-30FB-44DD-B4DA-63AC245659F1}" type="presParOf" srcId="{9D711B00-EACF-4E82-8B17-26CDB5A0E1A3}" destId="{97BAA6C7-5E53-4219-A8DA-215AC6EC02E8}" srcOrd="1" destOrd="0" presId="urn:microsoft.com/office/officeart/2008/layout/LinedList"/>
    <dgm:cxn modelId="{EB00A9B8-9679-4E95-945D-41AF427FE16D}" type="presParOf" srcId="{983EBE8F-2CFB-4918-8A71-8FB6106D1EE5}" destId="{B1205AFD-97DC-45BE-B704-D3F917B4E1DD}" srcOrd="16" destOrd="0" presId="urn:microsoft.com/office/officeart/2008/layout/LinedList"/>
    <dgm:cxn modelId="{00BCF1F0-F344-4541-8C02-9A260C604820}" type="presParOf" srcId="{983EBE8F-2CFB-4918-8A71-8FB6106D1EE5}" destId="{6ABF41DB-3301-48DF-ADC5-51C9E7A7F55E}" srcOrd="17" destOrd="0" presId="urn:microsoft.com/office/officeart/2008/layout/LinedList"/>
    <dgm:cxn modelId="{C7DF3EF5-7569-48CE-8FDC-5235D213639D}" type="presParOf" srcId="{6ABF41DB-3301-48DF-ADC5-51C9E7A7F55E}" destId="{BD2CC619-1092-4A5B-A2CD-2CC1568D2EC8}" srcOrd="0" destOrd="0" presId="urn:microsoft.com/office/officeart/2008/layout/LinedList"/>
    <dgm:cxn modelId="{923CC736-CEE1-49E0-9315-19E4B83ACAE0}" type="presParOf" srcId="{6ABF41DB-3301-48DF-ADC5-51C9E7A7F55E}" destId="{E67706E9-22A2-4A24-847E-F3A043612599}" srcOrd="1" destOrd="0" presId="urn:microsoft.com/office/officeart/2008/layout/LinedList"/>
    <dgm:cxn modelId="{FC8B01CF-0CC3-41A8-9F98-36BE98E06BD9}" type="presParOf" srcId="{983EBE8F-2CFB-4918-8A71-8FB6106D1EE5}" destId="{C5A2B28E-5240-419D-B7F8-E80665C6C6EE}" srcOrd="18" destOrd="0" presId="urn:microsoft.com/office/officeart/2008/layout/LinedList"/>
    <dgm:cxn modelId="{B1E74995-B2C8-4FD7-9987-D18069B976A6}" type="presParOf" srcId="{983EBE8F-2CFB-4918-8A71-8FB6106D1EE5}" destId="{CCA59CCA-D49A-482C-BF0F-39A34EF5A9C7}" srcOrd="19" destOrd="0" presId="urn:microsoft.com/office/officeart/2008/layout/LinedList"/>
    <dgm:cxn modelId="{69B2BD48-830D-45AF-B44F-52BFA7A9CA74}" type="presParOf" srcId="{CCA59CCA-D49A-482C-BF0F-39A34EF5A9C7}" destId="{1FF10E9B-C4ED-40C6-914E-B0EFBF2B9F29}" srcOrd="0" destOrd="0" presId="urn:microsoft.com/office/officeart/2008/layout/LinedList"/>
    <dgm:cxn modelId="{8B62362E-4EC1-49A1-865B-51526B72893E}" type="presParOf" srcId="{CCA59CCA-D49A-482C-BF0F-39A34EF5A9C7}" destId="{90902409-3F77-4DF8-9CF4-88A217A757A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1721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1721"/>
          <a:ext cx="5040116" cy="37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Capítulo 1</a:t>
          </a:r>
          <a:endParaRPr lang="pt-BR" sz="1600" b="1" kern="1200" noProof="0" dirty="0"/>
        </a:p>
      </dsp:txBody>
      <dsp:txXfrm>
        <a:off x="0" y="1721"/>
        <a:ext cx="5040116" cy="375503"/>
      </dsp:txXfrm>
    </dsp:sp>
    <dsp:sp modelId="{9DFD053A-7BF7-4A21-8CED-DF51AFF8521D}">
      <dsp:nvSpPr>
        <dsp:cNvPr id="0" name=""/>
        <dsp:cNvSpPr/>
      </dsp:nvSpPr>
      <dsp:spPr>
        <a:xfrm>
          <a:off x="0" y="377224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EB9F2-3501-4E7D-AFA2-08D465589A43}">
      <dsp:nvSpPr>
        <dsp:cNvPr id="0" name=""/>
        <dsp:cNvSpPr/>
      </dsp:nvSpPr>
      <dsp:spPr>
        <a:xfrm>
          <a:off x="0" y="377224"/>
          <a:ext cx="5035194" cy="652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Pandeiros, rodas, sambas e bambas – Música e dança: aquele namoro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77224"/>
        <a:ext cx="5035194" cy="652914"/>
      </dsp:txXfrm>
    </dsp:sp>
    <dsp:sp modelId="{3DCB6411-05ED-40C9-B60C-875A3A0A7CBF}">
      <dsp:nvSpPr>
        <dsp:cNvPr id="0" name=""/>
        <dsp:cNvSpPr/>
      </dsp:nvSpPr>
      <dsp:spPr>
        <a:xfrm>
          <a:off x="0" y="1030139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6B8F14-7E4A-4E84-BC1A-BC1693A4AA34}">
      <dsp:nvSpPr>
        <dsp:cNvPr id="0" name=""/>
        <dsp:cNvSpPr/>
      </dsp:nvSpPr>
      <dsp:spPr>
        <a:xfrm>
          <a:off x="0" y="1030139"/>
          <a:ext cx="5035194" cy="661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Pandeiros, rodas, sambas e bambas – Sons e movimentos encontram-se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030139"/>
        <a:ext cx="5035194" cy="661475"/>
      </dsp:txXfrm>
    </dsp:sp>
    <dsp:sp modelId="{B6FD1163-4051-49BD-9126-09328ADB4678}">
      <dsp:nvSpPr>
        <dsp:cNvPr id="0" name=""/>
        <dsp:cNvSpPr/>
      </dsp:nvSpPr>
      <dsp:spPr>
        <a:xfrm>
          <a:off x="0" y="1691615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C939BB-D3D0-499F-803D-1E5D7EE3C824}">
      <dsp:nvSpPr>
        <dsp:cNvPr id="0" name=""/>
        <dsp:cNvSpPr/>
      </dsp:nvSpPr>
      <dsp:spPr>
        <a:xfrm>
          <a:off x="0" y="1691615"/>
          <a:ext cx="5035194" cy="66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Pandeiros, rodas, sambas e bambas – Venha para a roda cirandar!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691615"/>
        <a:ext cx="5035194" cy="666342"/>
      </dsp:txXfrm>
    </dsp:sp>
    <dsp:sp modelId="{BF1F663C-B4A0-4A74-9A84-F0979A0FAB67}">
      <dsp:nvSpPr>
        <dsp:cNvPr id="0" name=""/>
        <dsp:cNvSpPr/>
      </dsp:nvSpPr>
      <dsp:spPr>
        <a:xfrm>
          <a:off x="0" y="2357957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380FE-C8E0-4142-A61C-2D7E570D20A6}">
      <dsp:nvSpPr>
        <dsp:cNvPr id="0" name=""/>
        <dsp:cNvSpPr/>
      </dsp:nvSpPr>
      <dsp:spPr>
        <a:xfrm>
          <a:off x="0" y="2357957"/>
          <a:ext cx="5035194" cy="663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Pandeiros, rodas, sambas e bambas – A cultura cresce, aparece e permanece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357957"/>
        <a:ext cx="5035194" cy="663090"/>
      </dsp:txXfrm>
    </dsp:sp>
    <dsp:sp modelId="{BBF52B06-9B7B-4660-AA78-9CC90A826D49}">
      <dsp:nvSpPr>
        <dsp:cNvPr id="0" name=""/>
        <dsp:cNvSpPr/>
      </dsp:nvSpPr>
      <dsp:spPr>
        <a:xfrm>
          <a:off x="0" y="3021047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1BCD1-997F-4443-A0CA-20F0894FC78A}">
      <dsp:nvSpPr>
        <dsp:cNvPr id="0" name=""/>
        <dsp:cNvSpPr/>
      </dsp:nvSpPr>
      <dsp:spPr>
        <a:xfrm>
          <a:off x="0" y="3021047"/>
          <a:ext cx="5035194" cy="63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Pandeiros, rodas, sambas e bambas – Roda na brincadeira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021047"/>
        <a:ext cx="5035194" cy="639602"/>
      </dsp:txXfrm>
    </dsp:sp>
    <dsp:sp modelId="{F6DE7D67-E1BE-4B0E-929A-FD3DF04D7B09}">
      <dsp:nvSpPr>
        <dsp:cNvPr id="0" name=""/>
        <dsp:cNvSpPr/>
      </dsp:nvSpPr>
      <dsp:spPr>
        <a:xfrm>
          <a:off x="0" y="3660650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A02904-D91A-4491-A398-02F7D6F2051F}">
      <dsp:nvSpPr>
        <dsp:cNvPr id="0" name=""/>
        <dsp:cNvSpPr/>
      </dsp:nvSpPr>
      <dsp:spPr>
        <a:xfrm>
          <a:off x="0" y="3660650"/>
          <a:ext cx="5040116" cy="37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Dança – O passo da ciranda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660650"/>
        <a:ext cx="5040116" cy="375503"/>
      </dsp:txXfrm>
    </dsp:sp>
    <dsp:sp modelId="{3C93E00C-2EE8-4C99-96DF-297201A28CDE}">
      <dsp:nvSpPr>
        <dsp:cNvPr id="0" name=""/>
        <dsp:cNvSpPr/>
      </dsp:nvSpPr>
      <dsp:spPr>
        <a:xfrm>
          <a:off x="0" y="4036154"/>
          <a:ext cx="5040116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A4760C-4D4D-4F6F-9D8A-9A0878D14487}">
      <dsp:nvSpPr>
        <dsp:cNvPr id="0" name=""/>
        <dsp:cNvSpPr/>
      </dsp:nvSpPr>
      <dsp:spPr>
        <a:xfrm>
          <a:off x="0" y="4036154"/>
          <a:ext cx="5040116" cy="37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Cirandeiro, cirandeiro – Ciranda contemporânea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4036154"/>
        <a:ext cx="5040116" cy="375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27864-6F7C-474E-8A70-645EBFB54869}">
      <dsp:nvSpPr>
        <dsp:cNvPr id="0" name=""/>
        <dsp:cNvSpPr/>
      </dsp:nvSpPr>
      <dsp:spPr>
        <a:xfrm>
          <a:off x="0" y="1011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EA520-F39E-44B1-8BA4-B22ED3C018E4}">
      <dsp:nvSpPr>
        <dsp:cNvPr id="0" name=""/>
        <dsp:cNvSpPr/>
      </dsp:nvSpPr>
      <dsp:spPr>
        <a:xfrm>
          <a:off x="0" y="1011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Cirandeiro, cirandeiro – É de Lia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011"/>
        <a:ext cx="5040114" cy="424186"/>
      </dsp:txXfrm>
    </dsp:sp>
    <dsp:sp modelId="{03689022-989C-4F4F-ABEB-AC23F6FEE2CC}">
      <dsp:nvSpPr>
        <dsp:cNvPr id="0" name=""/>
        <dsp:cNvSpPr/>
      </dsp:nvSpPr>
      <dsp:spPr>
        <a:xfrm>
          <a:off x="0" y="425198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B6FCCA-43EC-41AB-9A70-30F89A8CD90A}">
      <dsp:nvSpPr>
        <dsp:cNvPr id="0" name=""/>
        <dsp:cNvSpPr/>
      </dsp:nvSpPr>
      <dsp:spPr>
        <a:xfrm>
          <a:off x="0" y="425198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Música – Dançar e cantar</a:t>
          </a:r>
          <a:endParaRPr lang="pt-BR" sz="1600" b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425198"/>
        <a:ext cx="5040114" cy="424186"/>
      </dsp:txXfrm>
    </dsp:sp>
    <dsp:sp modelId="{B10EDC1A-B2BB-4460-9AF3-05337226EAA6}">
      <dsp:nvSpPr>
        <dsp:cNvPr id="0" name=""/>
        <dsp:cNvSpPr/>
      </dsp:nvSpPr>
      <dsp:spPr>
        <a:xfrm>
          <a:off x="0" y="849385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A2254-CE51-410C-8D17-84A5366017B3}">
      <dsp:nvSpPr>
        <dsp:cNvPr id="0" name=""/>
        <dsp:cNvSpPr/>
      </dsp:nvSpPr>
      <dsp:spPr>
        <a:xfrm>
          <a:off x="0" y="849385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Capítulo 2</a:t>
          </a:r>
          <a:endParaRPr lang="pt-BR" sz="1600" b="1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849385"/>
        <a:ext cx="5040114" cy="424186"/>
      </dsp:txXfrm>
    </dsp:sp>
    <dsp:sp modelId="{FB12B792-5576-40ED-B650-6655365D9E93}">
      <dsp:nvSpPr>
        <dsp:cNvPr id="0" name=""/>
        <dsp:cNvSpPr/>
      </dsp:nvSpPr>
      <dsp:spPr>
        <a:xfrm>
          <a:off x="0" y="1273572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2B609-FD89-4C4F-BB21-33FC238338AA}">
      <dsp:nvSpPr>
        <dsp:cNvPr id="0" name=""/>
        <dsp:cNvSpPr/>
      </dsp:nvSpPr>
      <dsp:spPr>
        <a:xfrm>
          <a:off x="0" y="1273572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No ritmo da improvisação </a:t>
          </a: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– Artes armoriais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273572"/>
        <a:ext cx="5040114" cy="424186"/>
      </dsp:txXfrm>
    </dsp:sp>
    <dsp:sp modelId="{6E31BAA4-9A5D-45E4-80F8-8A94C3983592}">
      <dsp:nvSpPr>
        <dsp:cNvPr id="0" name=""/>
        <dsp:cNvSpPr/>
      </dsp:nvSpPr>
      <dsp:spPr>
        <a:xfrm>
          <a:off x="0" y="1697759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18C2B6-73D6-40DD-966B-D9B4D3DD0740}">
      <dsp:nvSpPr>
        <dsp:cNvPr id="0" name=""/>
        <dsp:cNvSpPr/>
      </dsp:nvSpPr>
      <dsp:spPr>
        <a:xfrm>
          <a:off x="0" y="1697759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No ritmo da improvisação </a:t>
          </a: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– Essa rua pode ser minha?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697759"/>
        <a:ext cx="5040114" cy="424186"/>
      </dsp:txXfrm>
    </dsp:sp>
    <dsp:sp modelId="{6D603044-3DED-4CCA-95AE-A58C5D033211}">
      <dsp:nvSpPr>
        <dsp:cNvPr id="0" name=""/>
        <dsp:cNvSpPr/>
      </dsp:nvSpPr>
      <dsp:spPr>
        <a:xfrm>
          <a:off x="0" y="2121945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176152-89BD-48F2-8A22-862947A1EE47}">
      <dsp:nvSpPr>
        <dsp:cNvPr id="0" name=""/>
        <dsp:cNvSpPr/>
      </dsp:nvSpPr>
      <dsp:spPr>
        <a:xfrm>
          <a:off x="0" y="2121945"/>
          <a:ext cx="5035192" cy="69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No ritmo da improvisação </a:t>
          </a:r>
          <a:r>
            <a:rPr lang="pt-BR" sz="1600" b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– Mapeando e estudando sonoridades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121945"/>
        <a:ext cx="5035192" cy="693201"/>
      </dsp:txXfrm>
    </dsp:sp>
    <dsp:sp modelId="{825B3AB3-F805-4DE9-9E21-BBE4A1047FCB}">
      <dsp:nvSpPr>
        <dsp:cNvPr id="0" name=""/>
        <dsp:cNvSpPr/>
      </dsp:nvSpPr>
      <dsp:spPr>
        <a:xfrm>
          <a:off x="0" y="2815147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FD546-0E0A-4FF2-8C37-D8492F6A2384}">
      <dsp:nvSpPr>
        <dsp:cNvPr id="0" name=""/>
        <dsp:cNvSpPr/>
      </dsp:nvSpPr>
      <dsp:spPr>
        <a:xfrm>
          <a:off x="0" y="2815147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Música – Embola a bola, embora sem embolar 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815147"/>
        <a:ext cx="5040114" cy="424186"/>
      </dsp:txXfrm>
    </dsp:sp>
    <dsp:sp modelId="{7F7C7035-409C-4B1F-9AF3-F4AF8F6D13BB}">
      <dsp:nvSpPr>
        <dsp:cNvPr id="0" name=""/>
        <dsp:cNvSpPr/>
      </dsp:nvSpPr>
      <dsp:spPr>
        <a:xfrm>
          <a:off x="0" y="3239334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D2EF24-DD32-40F7-A9D3-BA7FEAD863D1}">
      <dsp:nvSpPr>
        <dsp:cNvPr id="0" name=""/>
        <dsp:cNvSpPr/>
      </dsp:nvSpPr>
      <dsp:spPr>
        <a:xfrm>
          <a:off x="0" y="3239334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Imagens gravadas – Muitas impressões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239334"/>
        <a:ext cx="5040114" cy="424186"/>
      </dsp:txXfrm>
    </dsp:sp>
    <dsp:sp modelId="{B1205AFD-97DC-45BE-B704-D3F917B4E1DD}">
      <dsp:nvSpPr>
        <dsp:cNvPr id="0" name=""/>
        <dsp:cNvSpPr/>
      </dsp:nvSpPr>
      <dsp:spPr>
        <a:xfrm>
          <a:off x="0" y="3663521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2CC619-1092-4A5B-A2CD-2CC1568D2EC8}">
      <dsp:nvSpPr>
        <dsp:cNvPr id="0" name=""/>
        <dsp:cNvSpPr/>
      </dsp:nvSpPr>
      <dsp:spPr>
        <a:xfrm>
          <a:off x="0" y="3663521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Imagens gravadas – Movimento armorial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663521"/>
        <a:ext cx="5040114" cy="424186"/>
      </dsp:txXfrm>
    </dsp:sp>
    <dsp:sp modelId="{C5A2B28E-5240-419D-B7F8-E80665C6C6EE}">
      <dsp:nvSpPr>
        <dsp:cNvPr id="0" name=""/>
        <dsp:cNvSpPr/>
      </dsp:nvSpPr>
      <dsp:spPr>
        <a:xfrm>
          <a:off x="0" y="4087708"/>
          <a:ext cx="504011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F10E9B-C4ED-40C6-914E-B0EFBF2B9F29}">
      <dsp:nvSpPr>
        <dsp:cNvPr id="0" name=""/>
        <dsp:cNvSpPr/>
      </dsp:nvSpPr>
      <dsp:spPr>
        <a:xfrm>
          <a:off x="0" y="4087708"/>
          <a:ext cx="5040114" cy="42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/>
            </a:rPr>
            <a:t>Artes visuais – Marcas de uma história</a:t>
          </a:r>
          <a:endParaRPr lang="pt-BR" sz="1600" b="0" i="0" kern="1200" noProof="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4087708"/>
        <a:ext cx="5040114" cy="424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AA537-8141-4672-BEDA-B33592DC5019}" type="datetimeFigureOut">
              <a:rPr lang="pt-BR" smtClean="0"/>
              <a:t>22/06/2023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720DB-F001-4A7F-B1AE-E369E3CC8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46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4796-3D90-4029-99E9-51DDCC6A9F04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03EC-C0CE-4883-B83A-E8F4FED2A5E8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1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644F-495B-452F-B7DD-65B5EC4171B4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2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68DD-E2E9-448F-B94D-194A26BB8A34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65EC-2027-400A-8592-09F812C872DA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3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82D0-10A3-4D96-8502-02235B5DA828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9ED9-2C99-4B72-9E89-C63245B1DDAD}" type="datetime1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EA51-2F29-4419-B864-3F18460A40AA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A6B-D206-4B1A-938A-1C25E4D74FAC}" type="datetime1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E20A-E86C-4093-A5D5-7F47F61C9E0F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F6058-37D1-4DB1-965D-F4AE7BE40260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1EABB39-9478-4EA8-B4E3-16A5481F703A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 err="1"/>
              <a:t>COMPONENTE</a:t>
            </a:r>
            <a:r>
              <a:rPr lang="en-US" dirty="0"/>
              <a:t> | 7º ANO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8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85303E-1D59-4477-A849-22C7FEAC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3F7CD6-F5DE-15AB-C2A0-E9819BD0D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12648" y="557783"/>
            <a:ext cx="4014770" cy="3130807"/>
          </a:xfrm>
        </p:spPr>
        <p:txBody>
          <a:bodyPr>
            <a:noAutofit/>
          </a:bodyPr>
          <a:lstStyle/>
          <a:p>
            <a:r>
              <a:rPr lang="pt-BR" sz="10000" dirty="0">
                <a:solidFill>
                  <a:srgbClr val="000000"/>
                </a:solidFill>
              </a:rPr>
              <a:t>ARTE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F2016A-1D7E-7ACB-251A-54843AFB4C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612648" y="3902206"/>
            <a:ext cx="4014770" cy="224052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pt-BR" u="sng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 PARA AULAS E ESTUDOS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C4646C8-3366-8D16-8216-71CD87F9F6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985" r="19735" b="-1"/>
          <a:stretch/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98A7B0E7-E5E8-38E8-4ACF-A0E8129D7B56}"/>
              </a:ext>
            </a:extLst>
          </p:cNvPr>
          <p:cNvSpPr txBox="1"/>
          <p:nvPr/>
        </p:nvSpPr>
        <p:spPr>
          <a:xfrm>
            <a:off x="1431395" y="216958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CONJUNTO 1</a:t>
            </a:r>
          </a:p>
        </p:txBody>
      </p:sp>
    </p:spTree>
    <p:extLst>
      <p:ext uri="{BB962C8B-B14F-4D97-AF65-F5344CB8AC3E}">
        <p14:creationId xmlns:p14="http://schemas.microsoft.com/office/powerpoint/2010/main" val="3586398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107BD1C-44F3-F883-8EEB-C0EB6825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01" y="1930382"/>
            <a:ext cx="5772339" cy="347356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72" y="2783754"/>
            <a:ext cx="5415278" cy="2042718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manifestações artísticas e culturais relacionadas à música e à dança são muito características da cultura brasileira e podem ser exploradas também em outras linguagens.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Tais manifestações são criadas com base em experiências vividas na cultura do brincar, do festejar e do observar; experiências e memórias de artistas que criam imagens na pintura e na escultura.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entanto, também há os que criam em outras linguagens, como canções e poemas, ou participam do ato de brincar e dançar.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Roda na brincadeira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>
            <a:off x="7152640" y="1714938"/>
            <a:ext cx="48564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PARTICULAR/SANDRA GUINLE / HTTPS://WWW.SANDRAGUINLE.COM/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D6ECD6-5EDD-F790-7835-E883F8D002EC}"/>
              </a:ext>
            </a:extLst>
          </p:cNvPr>
          <p:cNvSpPr txBox="1"/>
          <p:nvPr/>
        </p:nvSpPr>
        <p:spPr>
          <a:xfrm>
            <a:off x="6061106" y="5517245"/>
            <a:ext cx="5947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Ciranda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1600" b="1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mágica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(2003), de Sandra Guinle. Escultura em bronze, que faz parte da série Cenas infantis, 27 cm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FTDFonte-Regular" panose="02000600060000020004" pitchFamily="50" charset="0"/>
              </a:rPr>
              <a:t>x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43 cm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FTDFonte-Regular" panose="02000600060000020004" pitchFamily="50" charset="0"/>
              </a:rPr>
              <a:t>x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43 cm.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92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FCD1A4F-8E57-26E6-320A-ECB20A89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686" y="1126647"/>
            <a:ext cx="6547547" cy="505827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Dança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0062"/>
            <a:ext cx="4378961" cy="2220092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Uma das características mais marcantes das danças populares é o passo. Ao aprender uma dança, é importante conhecer os passos que envolvem aquela linguagem da dança. Com a ciranda não é diferente: o ponto de partida é sempre o passo. Agora, vamos enfatizar um aspecto importante do estudo da dança em Arte: a dança como pensamento do corpo. 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Existem algumas variantes no modo de dançar ciranda. Este é o passo mais difundido, que é subdividido em quatro marcações simples: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O passo da ciranda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 rot="16200000">
            <a:off x="11194823" y="1634163"/>
            <a:ext cx="14135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MARIANA WAECHTER</a:t>
            </a:r>
          </a:p>
        </p:txBody>
      </p:sp>
    </p:spTree>
    <p:extLst>
      <p:ext uri="{BB962C8B-B14F-4D97-AF65-F5344CB8AC3E}">
        <p14:creationId xmlns:p14="http://schemas.microsoft.com/office/powerpoint/2010/main" val="264026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46E274F-E668-6976-DB62-9568FC647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18" y="1155716"/>
            <a:ext cx="5161614" cy="16788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Cirandeiro, cirandeiro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Ciranda contemporânea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 rot="16200000">
            <a:off x="11293690" y="1614322"/>
            <a:ext cx="13109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ACERVO PESSOAL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3AC827E-12E3-CC7A-EE23-AB61661F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324" y="3102395"/>
            <a:ext cx="5177507" cy="227224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11294078" y="3566764"/>
            <a:ext cx="13109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ACERVO PESSOAL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41" y="2233689"/>
            <a:ext cx="5735216" cy="3140951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sonoridade da ciranda é marcada por seu ritmo típico de quatro tempos, executado por instrumentos de percussão. Graficamente, podemos representar o ritmo da seguinte forma: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Talvez “Cirandeiro” seja a ciranda mais cantada e dançada do repertório da tradição musical brasileira. Observe, a seguir, sua partitura e, depois, leia a letra da canção.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Atualmente, a ciranda tem obtido mais apoio por meio de festivais e encontros de cirandeiras e cirandeiros, envolvendo as linguagens da dança e da música. Muitos compositores continuam a criar no ritmo da ciranda.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7BA919-9442-A687-7296-33941911DD20}"/>
              </a:ext>
            </a:extLst>
          </p:cNvPr>
          <p:cNvSpPr txBox="1"/>
          <p:nvPr/>
        </p:nvSpPr>
        <p:spPr>
          <a:xfrm>
            <a:off x="6580349" y="5511601"/>
            <a:ext cx="4747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Trecho da partitura da cantiga popular brasileira “Cirandeiro”, de domínio público.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8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019D035A-0081-CC15-E792-63333BEB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7" y="3066055"/>
            <a:ext cx="5225142" cy="289103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Cirandeiro, cirandeiro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É de Lia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5419717" y="3471532"/>
            <a:ext cx="12445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CLÁUDIA DALLA NORA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87261"/>
            <a:ext cx="5408647" cy="1244548"/>
          </a:xfrm>
        </p:spPr>
        <p:txBody>
          <a:bodyPr anchor="ctr">
            <a:noAutofit/>
          </a:bodyPr>
          <a:lstStyle/>
          <a:p>
            <a:pPr indent="457200" algn="just">
              <a:spcBef>
                <a:spcPts val="0"/>
              </a:spcBef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anos 1960, a compositora capixaba Teca Calazans (1940-) descobriu o talento de Maria Madalena Correia do Nascimento, a cirandeira conhecida como Lia de Itamaracá. Juntas, compuseram muitas canções.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38FF40-7407-C77B-1BF8-CE128EDEF780}"/>
              </a:ext>
            </a:extLst>
          </p:cNvPr>
          <p:cNvSpPr txBox="1"/>
          <p:nvPr/>
        </p:nvSpPr>
        <p:spPr>
          <a:xfrm>
            <a:off x="583822" y="5983458"/>
            <a:ext cx="11127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Lia de Itamaracá cantando em festival na Praia do Jaguaribe, em Salvador (BA), 2019.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4688F5-5080-F6E9-B902-F11A03D83839}"/>
              </a:ext>
            </a:extLst>
          </p:cNvPr>
          <p:cNvSpPr txBox="1"/>
          <p:nvPr/>
        </p:nvSpPr>
        <p:spPr>
          <a:xfrm>
            <a:off x="6419448" y="1410855"/>
            <a:ext cx="5488908" cy="159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Muitos compositores foram inspirados por Lia de Itamaracá e compuseram versos em homenagem a ela. Outros acrescentaram novos versos à famosa ciranda “Cirandeiro”, ou levaram parte dela para composições próprias.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B528CC-8F06-1037-E5F9-89C080589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80" y="3056724"/>
            <a:ext cx="5307636" cy="287863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07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84E8447-F4C1-F2DE-FB79-AB6C7AABE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76" y="930815"/>
            <a:ext cx="2980353" cy="564947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Cirandeiro, cirandeiro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No ritmo e no passo tem matemática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>
            <a:off x="9726387" y="599098"/>
            <a:ext cx="2509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MAXTOR7777/DEPOSITPHOTOS/</a:t>
            </a:r>
          </a:p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FOTOARENA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3254354"/>
            <a:ext cx="8170507" cy="1244548"/>
          </a:xfrm>
        </p:spPr>
        <p:txBody>
          <a:bodyPr anchor="ctr">
            <a:noAutofit/>
          </a:bodyPr>
          <a:lstStyle/>
          <a:p>
            <a:pPr indent="457200" algn="just">
              <a:spcBef>
                <a:spcPts val="0"/>
              </a:spcBef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matemático e filósofo grego Pitágoras (c. 570 a.C.- 500-490 a.C.) acreditava que a matemática está em tudo. De fato, a arte e a matemática podem estar em muitas coisas: nas brincadeiras, nas cirandas e na música.</a:t>
            </a:r>
          </a:p>
          <a:p>
            <a:pPr indent="457200" algn="just">
              <a:spcBef>
                <a:spcPts val="0"/>
              </a:spcBef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ciranda possui compasso quartenário. Você sabe o que isso significa? O compasso é uma unidade utilizada para organizar o tempo no qual a música se desenvolve. Cada compasso comporta um mesmo número de “pulsações” e, de maneira geral, essas pulsações são chamadas de “tempos”. É importante não confundir o “tempo” da música com os tempos enquanto unidades que estruturam internamente os compassos (que, nesse sentido, são equivalentes à “pulsação” ou simples marcação). </a:t>
            </a:r>
          </a:p>
          <a:p>
            <a:pPr indent="457200" algn="just">
              <a:spcBef>
                <a:spcPts val="0"/>
              </a:spcBef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 tipos de compasso mais comuns e simples são o compasso binário, que tem dois tempos (o 1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 forte e o 2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 fraco); o ternário, de três tempos (o 1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 forte, e o 2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o 3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fracos); e o quaternário, com quatro tempos (o 1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forte, e o 2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o 3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o 4</a:t>
            </a:r>
            <a:r>
              <a:rPr lang="pt-BR" sz="18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mais fracos). E ainda existem compassos de cinco, seis, sete e mais tempos, sejam simples ou compostos.</a:t>
            </a:r>
          </a:p>
        </p:txBody>
      </p:sp>
    </p:spTree>
    <p:extLst>
      <p:ext uri="{BB962C8B-B14F-4D97-AF65-F5344CB8AC3E}">
        <p14:creationId xmlns:p14="http://schemas.microsoft.com/office/powerpoint/2010/main" val="32377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5D0CEC1-2C5F-C65F-0FA6-551784204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39" y="1586754"/>
            <a:ext cx="6461761" cy="492570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Música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Dançar e cantar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>
            <a:off x="10487499" y="1365507"/>
            <a:ext cx="17146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 PHOTO/EASYPIX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38" y="1504538"/>
            <a:ext cx="5039362" cy="3723403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linguagem da dança é caracterizada pela ação inteligente do corpo. Cada movimento é pensamento, uma vez que pensar pode ser considerado uma ação que envolve todo o corpo, e não uma ação exclusiva do cérebro.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dançarino e coreógrafo húngaro Rudolf Laban (</a:t>
            </a:r>
            <a:r>
              <a:rPr lang="pt-BR" sz="18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1879-1958)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um dos fundadores da dança moderna, foi também um importante pesquisador do movimento. Para ele, existia uma ação física, realizada de forma mecânica, e uma ação corporal, com um envolvimento total da pessoa (racional, emocional e físico).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1511559" y="5801664"/>
            <a:ext cx="4058608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Rudolf Laban e integrantes da Ópera Estatal de Berlim. Fotografia de 1930.</a:t>
            </a:r>
          </a:p>
        </p:txBody>
      </p:sp>
    </p:spTree>
    <p:extLst>
      <p:ext uri="{BB962C8B-B14F-4D97-AF65-F5344CB8AC3E}">
        <p14:creationId xmlns:p14="http://schemas.microsoft.com/office/powerpoint/2010/main" val="267620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0FB66207-3250-9345-EEFE-C0AF616C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76"/>
            <a:ext cx="12192001" cy="6579993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5F626C-5A0B-B422-242B-5A62E5090EB6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C3B182D-D575-A79D-3126-E44B6FAF49C4}"/>
              </a:ext>
            </a:extLst>
          </p:cNvPr>
          <p:cNvSpPr txBox="1"/>
          <p:nvPr/>
        </p:nvSpPr>
        <p:spPr>
          <a:xfrm rot="16200000">
            <a:off x="-952763" y="6258685"/>
            <a:ext cx="2130232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DERLON ALMEIDA</a:t>
            </a:r>
            <a:endParaRPr lang="pt-BR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ABBFEF-0471-9E68-6CF9-A748BCE36AA2}"/>
              </a:ext>
            </a:extLst>
          </p:cNvPr>
          <p:cNvSpPr txBox="1"/>
          <p:nvPr/>
        </p:nvSpPr>
        <p:spPr>
          <a:xfrm>
            <a:off x="10385905" y="4150789"/>
            <a:ext cx="16943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</a:t>
            </a:r>
            <a:r>
              <a:rPr lang="pt-BR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Sem título</a:t>
            </a:r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], 2009, de Derlon Almeida (1985-). Arte urbana com elementos do grafite e da xilogravura, em Recife (PE).</a:t>
            </a:r>
          </a:p>
        </p:txBody>
      </p:sp>
    </p:spTree>
    <p:extLst>
      <p:ext uri="{BB962C8B-B14F-4D97-AF65-F5344CB8AC3E}">
        <p14:creationId xmlns:p14="http://schemas.microsoft.com/office/powerpoint/2010/main" val="114604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04B8CE7-55B7-467C-E248-F3AAD665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4" y="1680973"/>
            <a:ext cx="6082985" cy="46855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No ritmo da improvisação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Artes armoriais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-826490" y="2415250"/>
            <a:ext cx="1910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PARTICULAR/J.BORGES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584" y="1053170"/>
            <a:ext cx="4960936" cy="2712775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Desde os tempos mais antigos, artistas buscam os lugares onde estão as pessoas. O público se achega e se junta para assistir a manifestações artísticas. Esses eventos podem ser registrados por artistas populares que criam as xilogravuras e os cordéis, contando histórias e valorizando as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artes armoriais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6484771" y="6139031"/>
            <a:ext cx="5399738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Cavalo-marinho, de J. Borges. Xilogravura, 48 cm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FTDFonte-Regular" panose="02000600060000020004" pitchFamily="50" charset="0"/>
              </a:rPr>
              <a:t>x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66  cm.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A954D830-AE2F-C858-B484-27B9A30D2664}"/>
              </a:ext>
            </a:extLst>
          </p:cNvPr>
          <p:cNvSpPr txBox="1">
            <a:spLocks/>
          </p:cNvSpPr>
          <p:nvPr/>
        </p:nvSpPr>
        <p:spPr>
          <a:xfrm>
            <a:off x="6807200" y="3816548"/>
            <a:ext cx="4775200" cy="180784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artes armoriais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estão ligadas ao Movimento Armorial, surgido na década de 1970 para valorizar a riqueza cultural nordestina, como a xilogravura, o cordel, o teatro popular nordestino, entre outras manifestações artísticas.</a:t>
            </a:r>
          </a:p>
        </p:txBody>
      </p:sp>
    </p:spTree>
    <p:extLst>
      <p:ext uri="{BB962C8B-B14F-4D97-AF65-F5344CB8AC3E}">
        <p14:creationId xmlns:p14="http://schemas.microsoft.com/office/powerpoint/2010/main" val="4049760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9C329C9-D493-D257-9003-4FC7A3AD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88" y="1146259"/>
            <a:ext cx="5922112" cy="54340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No ritmo da improvisação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Essa rua pode ser minha?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11075306" y="3649501"/>
            <a:ext cx="1910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PARTICULAR/ARIEVALDO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87261"/>
            <a:ext cx="5130802" cy="4339924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Artistas da embolada iniciam sua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mostrando habilidades com a rima e com a pronúncia de versos. Geralmente, as duplas de embolada utilizam instrumentos de percussão para marcar o ritmo, sendo o pandeiro o mais recorrente. Em uma dinâmica de pergunta e resposta, o desafio acontece.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embolada nasceu das tradições artísticas e culturais nordestinas, uma parceria entre música e poesia. A sátira (recurso que ridiculariza instituições, pessoas ou costumes) é a base da construção temática dos versos.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289560" y="5970973"/>
            <a:ext cx="5811520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b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Emboladores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xilogravura de Arievaldo Vianna (1967-2020).</a:t>
            </a:r>
          </a:p>
        </p:txBody>
      </p:sp>
    </p:spTree>
    <p:extLst>
      <p:ext uri="{BB962C8B-B14F-4D97-AF65-F5344CB8AC3E}">
        <p14:creationId xmlns:p14="http://schemas.microsoft.com/office/powerpoint/2010/main" val="1951174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4C21EE5-031E-DBAC-85BF-E595A1AE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252369"/>
            <a:ext cx="4724400" cy="53279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No ritmo da improvisação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Essa rua pode ser minha?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>
            <a:off x="10261393" y="1004115"/>
            <a:ext cx="19407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POLLYANA VENTURA/GETTY IMAGES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516982"/>
            <a:ext cx="6573520" cy="2575223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Existem diversas variações da embolada, que, além de estar nas ruas, praças e feiras, pode ter também uma formação de conjunto musical. No entanto, a tradição da embolada nasceu, e isso ainda acontece, em locais públicos, contando, muitas vezes, com a participação das pessoas presentes.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rua é o principal local dessas experiências coletivas, pois é nela que se desenvolve uma cultura com características bastante específicas, por meio de jogos, brincadeiras, festejos, apresentações e tantas outras formas de manifestações populares. Em diversos pontos do Brasil, as festas juninas, por exemplo, marcam a ocupação da rua por pessoas da comunidade e de fora dela.</a:t>
            </a:r>
          </a:p>
          <a:p>
            <a:pPr indent="457200" algn="just"/>
            <a:endParaRPr lang="pt-B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1997864" y="6022433"/>
            <a:ext cx="5327496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apresentação em festa junina, em Pernambuco.</a:t>
            </a:r>
          </a:p>
        </p:txBody>
      </p:sp>
    </p:spTree>
    <p:extLst>
      <p:ext uri="{BB962C8B-B14F-4D97-AF65-F5344CB8AC3E}">
        <p14:creationId xmlns:p14="http://schemas.microsoft.com/office/powerpoint/2010/main" val="259465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BE7BDEE-9FE1-59D1-F4F3-0C130D0F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7339858" cy="662644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2"/>
                </a:solidFill>
              </a:rPr>
              <a:t>UNIDADE 3</a:t>
            </a:r>
          </a:p>
        </p:txBody>
      </p:sp>
      <p:graphicFrame>
        <p:nvGraphicFramePr>
          <p:cNvPr id="8" name="Espaço Reservado para Conteúdo 2">
            <a:extLst>
              <a:ext uri="{FF2B5EF4-FFF2-40B4-BE49-F238E27FC236}">
                <a16:creationId xmlns:a16="http://schemas.microsoft.com/office/drawing/2014/main" id="{EBA8A9FC-BC54-2A9D-72A4-D35CD5547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545430"/>
              </p:ext>
            </p:extLst>
          </p:nvPr>
        </p:nvGraphicFramePr>
        <p:xfrm>
          <a:off x="894153" y="1240972"/>
          <a:ext cx="5040116" cy="441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Espaço Reservado para Conteúdo 2">
            <a:extLst>
              <a:ext uri="{FF2B5EF4-FFF2-40B4-BE49-F238E27FC236}">
                <a16:creationId xmlns:a16="http://schemas.microsoft.com/office/drawing/2014/main" id="{8B923749-44EC-FF59-D2AC-3FBA622BA2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605041"/>
              </p:ext>
            </p:extLst>
          </p:nvPr>
        </p:nvGraphicFramePr>
        <p:xfrm>
          <a:off x="6257733" y="1244081"/>
          <a:ext cx="5040114" cy="451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40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No ritmo da improvisação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Mapeando e estudando sonoridades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10839879" y="1793476"/>
            <a:ext cx="19407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FABIANO ACCORSI/FOLHAPRESS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87260"/>
            <a:ext cx="7564018" cy="3939779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Quando pensamos nas manifestações artísticas que ocorrem nas ruas, não são apenas as ações que nos surpreendem. Há artistas em todos os lugares mostrando aquilo que fazem melhor.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compositor e músico paulistano Livio Tragtenberg (1961-), por exemplo, identificou a rica variedade sonora dos artistas de rua na capital paulista e propôs um diálogo entre eles e as sonoridades oriundas de muitos contextos culturais.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Assim surgiu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Neurópolis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o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 Orquestra de Músicos das Ruas de São Paulo, que provoca reflexões sobre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multiculturalismo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(conjunto de diferentes culturas que fazem parte de uma sociedade) e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interculturalismo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(a integração e o diálogo entre essas diversas culturas).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3772993" y="5812088"/>
            <a:ext cx="4578221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do compositor e músico paulistano</a:t>
            </a:r>
          </a:p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Livio Tragtenberg tocando saxofone digital.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BA94DD4-E93A-B43C-628D-A22390AED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659" y="1258784"/>
            <a:ext cx="3135881" cy="501740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5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12E3770-80E1-A8AF-5A43-46F3DDD62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96557"/>
            <a:ext cx="7997605" cy="491219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No ritmo da improvisação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Mapeando e estudando sonoridades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>
            <a:off x="6332974" y="1381113"/>
            <a:ext cx="19407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J.BORGES/COLEÇÃO PARTICULAR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939" y="1207675"/>
            <a:ext cx="3685591" cy="4035706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arte da xilogravura atravessou os tempos e foi trazida para o Brasil durante a vinda de imigrantes portugueses. Aqui, essa maneira de criar imagens ficou muito popular no Nordeste, por causa dos cordéis.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Nas xilogravuras da tradição cordelista, é possível ver o registro de diferentes linguagens da arte e da cultura nordestinas. Músicas, danças, imagens e obras literárias são reveladas na cultura cordelista de muitos artistas.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8210939" y="5784443"/>
            <a:ext cx="3458231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b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Forró sertanejo 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(2011), de J. Borges. Xilogravura  66 cm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FTDFonte-Regular" panose="02000600060000020004" pitchFamily="50" charset="0"/>
              </a:rPr>
              <a:t>x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96 cm.</a:t>
            </a:r>
          </a:p>
        </p:txBody>
      </p:sp>
    </p:spTree>
    <p:extLst>
      <p:ext uri="{BB962C8B-B14F-4D97-AF65-F5344CB8AC3E}">
        <p14:creationId xmlns:p14="http://schemas.microsoft.com/office/powerpoint/2010/main" val="200850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F344153-973C-935D-E49B-F607B16D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593" y="2368157"/>
            <a:ext cx="5902409" cy="416661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Música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Embola a bola, embora sem embolar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11529107" y="5496592"/>
            <a:ext cx="11103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FERNANDO VILELA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860255"/>
            <a:ext cx="5292811" cy="3514386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dias de hoje, é comum encontrarmos a embolada do Nordeste misturada com 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</a:t>
            </a:r>
            <a:r>
              <a:rPr lang="pt-BR" sz="18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hip-hop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 cultura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hip-hop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também ocorre a criação de improviso. Na linguagem do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existe uma modalidade de improviso vocal na qual o ritmo, a mensagem e a velocidade são elementos relevantes.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 dança, os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b-boys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as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b-girls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dançarinos de break (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breakdance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breaking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desafiam-se com uma coreografia ousada, em um duelo no no qual estão em jogo a virtuosidade e a criatividade.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803190" y="5826113"/>
            <a:ext cx="5292811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Ilustração com elementos da xilogravura que representa a dupla Caju e Castanha com o </a:t>
            </a:r>
            <a:r>
              <a:rPr lang="pt-BR" sz="1600" i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rapper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Emicida.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135D8C5-9AE8-21BD-4B41-AEE4717C6052}"/>
              </a:ext>
            </a:extLst>
          </p:cNvPr>
          <p:cNvSpPr txBox="1">
            <a:spLocks/>
          </p:cNvSpPr>
          <p:nvPr/>
        </p:nvSpPr>
        <p:spPr>
          <a:xfrm>
            <a:off x="6289593" y="801407"/>
            <a:ext cx="5757820" cy="138195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</a:t>
            </a:r>
            <a:r>
              <a:rPr lang="pt-BR" sz="18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hip-hop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uma manifestação cultural com origem na década de 1970, nos Estados Unidos, na Jamaica e em alguns países da América Latina. É uma cultura de base afrodescendente e latino-americana.</a:t>
            </a:r>
          </a:p>
        </p:txBody>
      </p:sp>
    </p:spTree>
    <p:extLst>
      <p:ext uri="{BB962C8B-B14F-4D97-AF65-F5344CB8AC3E}">
        <p14:creationId xmlns:p14="http://schemas.microsoft.com/office/powerpoint/2010/main" val="1125754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400D1D5-46EC-D1E2-2092-8B0C5D8A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923240"/>
            <a:ext cx="6127775" cy="424662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Imagens gravadas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23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Muitas impressões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-1978658" y="3788939"/>
            <a:ext cx="41894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BRITISH LIBRARY / SCIENCE PHOTO LIBRARY/ SCIENCE PHOTO LIBRARY/ FOTOARENA</a:t>
            </a:r>
            <a:endParaRPr lang="pt-BR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280" y="1855844"/>
            <a:ext cx="5130800" cy="2778662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técnica da gravura é uma arte muito antiga: já era conhecida na China por volta do ano de 868. A gravação de imagens sobre matrizes, em pedra, metal, madeira ou outra materialidade já era empregada pelos egípcios e chineses desde a Antiguidade.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 meio de uma reprodução controlada, a gravura compõe uma edição limitada, numerada e assinada por quem a produziu. Por isso, dizemos que ela é uma obra artesanal.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 principais métodos empregados para a confecção da gravura são a gravação em metal, a litografia, a xilografia, a linoleogravura e a serigrafia, entre outros.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6591714" y="5674519"/>
            <a:ext cx="4229462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b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Sutra do Diamante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texto budista impresso em xilogravura na China, em 868 d.C.</a:t>
            </a:r>
          </a:p>
        </p:txBody>
      </p:sp>
    </p:spTree>
    <p:extLst>
      <p:ext uri="{BB962C8B-B14F-4D97-AF65-F5344CB8AC3E}">
        <p14:creationId xmlns:p14="http://schemas.microsoft.com/office/powerpoint/2010/main" val="291100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Imagens gravadas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Muitas impressões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>
            <a:off x="10843583" y="1286777"/>
            <a:ext cx="13857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</a:t>
            </a:r>
            <a:endParaRPr lang="pt-BR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00" y="1586746"/>
            <a:ext cx="7218786" cy="4531360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xilogravura é uma das formas mais antigas do ato de gravar, havendo registros de seu uso já no século IX, na China.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gravação em metal foi amplamente usada na Renascença. Nessa técnica, o artista desenha sobre a peça com uma ponta-seca (instrumento de ponta afiada, de aço ou diamante), formando sulcos na chapa metálica para que ela retenha a tinta, e, com forte pressão, transfere a imagem para o papel.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litografia usa a técnica da repulsão entre a água e o óleo sobre pedra. O grafismo é feito com barras de tinta à base de gordura.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serigrafia é a técnica mais recente de gravação, feita sobre uma tela de náilon tratada com uma fina camada de emulsão (mistura) sensível à luz. Além do papel, a imagem pode ser transferida para materialidades como o vidro, a madeira e a cerâmica, entre outras.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8186158" y="5089616"/>
            <a:ext cx="3667183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Versão colorizada da obra conhecida como  </a:t>
            </a:r>
            <a:r>
              <a:rPr lang="pt-BR" sz="1600" b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Gravura de Flammarion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que </a:t>
            </a:r>
          </a:p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provavelmente, representa um peregrino medieval observando o céu.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E52C3C0-BE3C-44F4-6E91-9A960A028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129" y="1492890"/>
            <a:ext cx="4288759" cy="34989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009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70B44CDB-C6F4-6253-A786-10ED8ED9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980" y="3066366"/>
            <a:ext cx="5051180" cy="28067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Imagens gravadas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25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Movimento Armorial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63975F-B3DE-5021-1B3B-706B9832F5EC}"/>
              </a:ext>
            </a:extLst>
          </p:cNvPr>
          <p:cNvSpPr txBox="1"/>
          <p:nvPr/>
        </p:nvSpPr>
        <p:spPr>
          <a:xfrm rot="16200000">
            <a:off x="11058949" y="3586806"/>
            <a:ext cx="15020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FOLHAPRESS/FOLHAPRESS</a:t>
            </a:r>
            <a:endParaRPr lang="pt-BR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67369"/>
            <a:ext cx="11196321" cy="1929040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Vários artistas da Região Nordeste uniram-se para construir os princípios desse movimento idealizado pelo poeta e dramaturgo Ariano Suassuna (1927-2014). A proposta era criar uma arte com características brasileiras, quebrando fronteiras entre 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erudita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popular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valorizando todas as manifestações culturais e artísticas como fundamentais.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2C1B83-A277-4E6C-E0C2-AC2810183E18}"/>
              </a:ext>
            </a:extLst>
          </p:cNvPr>
          <p:cNvSpPr txBox="1"/>
          <p:nvPr/>
        </p:nvSpPr>
        <p:spPr>
          <a:xfrm>
            <a:off x="6568332" y="5897030"/>
            <a:ext cx="5162939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 direita para a esquerda, Ariano Suassuna, Zélia (esposa) e Dantas (filho) em Recife (PE). Foto de 1991.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A57B2B84-09D2-FDA9-2304-809115A48BCC}"/>
              </a:ext>
            </a:extLst>
          </p:cNvPr>
          <p:cNvSpPr txBox="1">
            <a:spLocks/>
          </p:cNvSpPr>
          <p:nvPr/>
        </p:nvSpPr>
        <p:spPr>
          <a:xfrm>
            <a:off x="711200" y="3078481"/>
            <a:ext cx="5506720" cy="30480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erudita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uma expressão que pode estar ligada a vários contextos. Geralmente, refere-se ao conhecimento obtido por meio de estudos em sistemas formais de escolarização. </a:t>
            </a:r>
          </a:p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popular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uma expressão ligada às produções e tradições do povo de um lugar ou país. As fronteiras entre popular e erudito, na atualidade, não são consideradas rígidas e muitas vezes são até questionadas.</a:t>
            </a:r>
          </a:p>
        </p:txBody>
      </p:sp>
    </p:spTree>
    <p:extLst>
      <p:ext uri="{BB962C8B-B14F-4D97-AF65-F5344CB8AC3E}">
        <p14:creationId xmlns:p14="http://schemas.microsoft.com/office/powerpoint/2010/main" val="406998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Artes visuais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2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Marcas de uma história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7369"/>
            <a:ext cx="11092638" cy="1357170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ato de gravar é uma prática desde a arte rupestre. Desde então, várias formas de produzir imagens impressas foram desenvolvidas, como a serigrafia e a impressão a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laser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No entanto, a xilogravura e outras maneiras antigas de criar gravuras ainda são linguagens visuais escolhidas por artistas da atualidade. </a:t>
            </a:r>
            <a:r>
              <a:rPr lang="pt-BR" sz="1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Existem várias etapas até se finalizar uma xilogravura:</a:t>
            </a:r>
            <a:endParaRPr lang="pt-B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85C9B04-4B28-FB82-6F70-B016D36B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9" y="2957485"/>
            <a:ext cx="2822568" cy="24872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CC57C27-1427-A98E-F7B2-C70C39D7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656" y="3817927"/>
            <a:ext cx="2732535" cy="24872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6A17F36-F707-E9F2-2C72-660098472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578" y="2966815"/>
            <a:ext cx="2832564" cy="239429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D79A48F-6BF7-FA76-C1A3-331BEF008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246" y="3483111"/>
            <a:ext cx="2990921" cy="255842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95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DC0960FA-5366-0204-DB07-04C98F47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9558"/>
            <a:ext cx="10737590" cy="6313864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5F626C-5A0B-B422-242B-5A62E5090EB6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C3B182D-D575-A79D-3126-E44B6FAF49C4}"/>
              </a:ext>
            </a:extLst>
          </p:cNvPr>
          <p:cNvSpPr txBox="1"/>
          <p:nvPr/>
        </p:nvSpPr>
        <p:spPr>
          <a:xfrm rot="16200000">
            <a:off x="-933035" y="5382084"/>
            <a:ext cx="2130232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PARTICULAR/SEVERINO BORGES</a:t>
            </a:r>
            <a:endParaRPr lang="pt-BR" sz="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CF1997A-76F7-079F-3B49-37213AF33A26}"/>
              </a:ext>
            </a:extLst>
          </p:cNvPr>
          <p:cNvSpPr txBox="1"/>
          <p:nvPr/>
        </p:nvSpPr>
        <p:spPr>
          <a:xfrm>
            <a:off x="8263812" y="5583151"/>
            <a:ext cx="3318588" cy="565146"/>
          </a:xfrm>
          <a:prstGeom prst="rect">
            <a:avLst/>
          </a:prstGeom>
          <a:solidFill>
            <a:srgbClr val="FD8686"/>
          </a:solidFill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Ciranda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(1998), de Severino Borges</a:t>
            </a:r>
          </a:p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[197-]. Xilogravura, 48 cm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FTDFonte-Regular" panose="02000600060000020004" pitchFamily="50" charset="0"/>
              </a:rPr>
              <a:t>x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66 cm.</a:t>
            </a:r>
          </a:p>
        </p:txBody>
      </p:sp>
    </p:spTree>
    <p:extLst>
      <p:ext uri="{BB962C8B-B14F-4D97-AF65-F5344CB8AC3E}">
        <p14:creationId xmlns:p14="http://schemas.microsoft.com/office/powerpoint/2010/main" val="221703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33E92F5-ECC2-F762-4B24-609C0020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31" y="3037841"/>
            <a:ext cx="5516869" cy="375232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58537"/>
            <a:ext cx="5486401" cy="3453742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Há muito tempo, a humanidade vem criando formas de se expressar. As criações surgem das relações que as pessoas desenvolvem com o seu lugar e com o mundo.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Ao ouvir o movimento das ondas do mar, os sons dos trovões, os animais ou um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canto ancestral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é possível perceber que o ser humano vive em um mundo repleto de sons. Foi por meio dessas relações com a natureza que as pessoas aprenderam a criar música.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Música e dança: aquele namoro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55050F-301C-5EAF-6016-5FBE49CF56C4}"/>
              </a:ext>
            </a:extLst>
          </p:cNvPr>
          <p:cNvSpPr txBox="1"/>
          <p:nvPr/>
        </p:nvSpPr>
        <p:spPr>
          <a:xfrm>
            <a:off x="2865952" y="5784063"/>
            <a:ext cx="3616127" cy="5643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Cirandeira Dona Duda (1923-2022), em evento em Olinda (PE), 2019.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F47B70-AFCC-0CAC-401E-E962007EE446}"/>
              </a:ext>
            </a:extLst>
          </p:cNvPr>
          <p:cNvSpPr txBox="1"/>
          <p:nvPr/>
        </p:nvSpPr>
        <p:spPr>
          <a:xfrm>
            <a:off x="10727094" y="2814353"/>
            <a:ext cx="1515706" cy="21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ARTHUR MOTA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EA7B632-AC63-6251-B559-16AA255ADD75}"/>
              </a:ext>
            </a:extLst>
          </p:cNvPr>
          <p:cNvSpPr txBox="1">
            <a:spLocks/>
          </p:cNvSpPr>
          <p:nvPr/>
        </p:nvSpPr>
        <p:spPr>
          <a:xfrm>
            <a:off x="6675130" y="1377617"/>
            <a:ext cx="5191749" cy="13176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Canto ancestral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refere-se às canções criadas e cantadas por antepassados dos quais somos descendentes, podendo ser de origem familiar próxima ou mais antiga.</a:t>
            </a:r>
          </a:p>
        </p:txBody>
      </p:sp>
    </p:spTree>
    <p:extLst>
      <p:ext uri="{BB962C8B-B14F-4D97-AF65-F5344CB8AC3E}">
        <p14:creationId xmlns:p14="http://schemas.microsoft.com/office/powerpoint/2010/main" val="373671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5BE8D415-904B-D3A9-3D0A-0EC84ED1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80" y="3067908"/>
            <a:ext cx="4389120" cy="3445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19" y="1463041"/>
            <a:ext cx="11257281" cy="1645920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grupo de música, dança e teatro As Ganhadeiras de Itapuã passa para as novas gerações a memória das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negras de ganho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que viveram e trabalharam nas margens da Lagoa do Abaeté, em Salvador (BA), na época da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colonização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Por meio da arte, valoriza a mulher como agente social e de resgate da arte e das tradições populares, como os sambas e os cânticos ancestrais.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Música e dança: aquele namoro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55050F-301C-5EAF-6016-5FBE49CF56C4}"/>
              </a:ext>
            </a:extLst>
          </p:cNvPr>
          <p:cNvSpPr txBox="1"/>
          <p:nvPr/>
        </p:nvSpPr>
        <p:spPr>
          <a:xfrm>
            <a:off x="1669867" y="5848095"/>
            <a:ext cx="5982581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</a:t>
            </a:r>
            <a:r>
              <a:rPr lang="pt-BR" sz="1600" i="1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</a:t>
            </a:r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grupo As Ganhadeiras de Itapuã,</a:t>
            </a:r>
          </a:p>
          <a:p>
            <a:pPr algn="r"/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Salvador (BA), 2017.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F47B70-AFCC-0CAC-401E-E962007EE446}"/>
              </a:ext>
            </a:extLst>
          </p:cNvPr>
          <p:cNvSpPr txBox="1"/>
          <p:nvPr/>
        </p:nvSpPr>
        <p:spPr>
          <a:xfrm>
            <a:off x="10737633" y="2853830"/>
            <a:ext cx="1515706" cy="21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JOA SOUZA/GETTY IMAGES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EA7B632-AC63-6251-B559-16AA255ADD75}"/>
              </a:ext>
            </a:extLst>
          </p:cNvPr>
          <p:cNvSpPr txBox="1">
            <a:spLocks/>
          </p:cNvSpPr>
          <p:nvPr/>
        </p:nvSpPr>
        <p:spPr>
          <a:xfrm>
            <a:off x="680719" y="3044253"/>
            <a:ext cx="6851383" cy="119426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Negras de ganho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foram mulheres escravizadas e libertas que prestavam diversos serviços. Também conhecidas como  ganhadeiras, tinham como principal serviço a lavagem de roupas.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2D3757C-D476-3634-A7EA-403A4FB64AF6}"/>
              </a:ext>
            </a:extLst>
          </p:cNvPr>
          <p:cNvSpPr txBox="1">
            <a:spLocks/>
          </p:cNvSpPr>
          <p:nvPr/>
        </p:nvSpPr>
        <p:spPr>
          <a:xfrm>
            <a:off x="680720" y="4397561"/>
            <a:ext cx="6851382" cy="13176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Colonização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é o processo de ocupação, exploração e dominação de nações sobre outros territórios (colônias). Como exemplo, sabemos que Portugal colonizou o território que hoje forma o Brasil entre o século XVI e o início do século XIX.</a:t>
            </a:r>
          </a:p>
        </p:txBody>
      </p:sp>
    </p:spTree>
    <p:extLst>
      <p:ext uri="{BB962C8B-B14F-4D97-AF65-F5344CB8AC3E}">
        <p14:creationId xmlns:p14="http://schemas.microsoft.com/office/powerpoint/2010/main" val="35055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08935"/>
            <a:ext cx="4582161" cy="3924345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 linguagem artística surgiu primeiro: a dança ou a música? Não se sabe ao certo, mas pode-se imaginar como isso aconteceu. Sabe-se que, há muito tempo, foram criadas as músicas e os modos de dançar. A integração entre essas duas linguagens pode acontecer em muitas situações e contextos culturais. 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Há grupos, como o Flor Ribeirinha, que mantêm viva a cultura popular, sobretudo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siriri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cururu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ritmos característicos do Mato Grosso.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Sons e movimentos encontram-se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EA7B632-AC63-6251-B559-16AA255ADD75}"/>
              </a:ext>
            </a:extLst>
          </p:cNvPr>
          <p:cNvSpPr txBox="1">
            <a:spLocks/>
          </p:cNvSpPr>
          <p:nvPr/>
        </p:nvSpPr>
        <p:spPr>
          <a:xfrm>
            <a:off x="5537200" y="1810566"/>
            <a:ext cx="6045200" cy="392434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Cururu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é um canto tradicional mato-grossense que se classifica em sacro (com temas religiosos) e profano (com desafios e versos). Os cururueiros são pessoas que dançam em roda, cantam e tocam instrumentos, como a viola de cocho e o ganzá (conhecido também como cracachá ou caracachá).</a:t>
            </a:r>
          </a:p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Siriri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é uma dança e um ritmo musical presente, principalmente, na Região Centro-Oeste do Brasil. Crianças, homens e mulheres dançam em rodas ou fileiras formadas por pares ao som de instrumentos tradicionais dessa região, como a viola de cocho.</a:t>
            </a:r>
          </a:p>
        </p:txBody>
      </p:sp>
    </p:spTree>
    <p:extLst>
      <p:ext uri="{BB962C8B-B14F-4D97-AF65-F5344CB8AC3E}">
        <p14:creationId xmlns:p14="http://schemas.microsoft.com/office/powerpoint/2010/main" val="359534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94D0747-B5F6-291D-8967-809B4736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9359"/>
            <a:ext cx="5192756" cy="303540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67" y="1586754"/>
            <a:ext cx="11279533" cy="1580524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Brasil está repleto de lugares de encontro de manifestações culturais que nos deixaram como herança grande parte da tradição da nossa cultura popular.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samba de roda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roda de coco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 ciranda são algumas dessas manifestações.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“Samba”, “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e “ciranda” são palavras que podem ser usadas para se referir tanto ao ritmo musical quanto à dança.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Venha para a roda cirandar!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EA7B632-AC63-6251-B559-16AA255ADD75}"/>
              </a:ext>
            </a:extLst>
          </p:cNvPr>
          <p:cNvSpPr txBox="1">
            <a:spLocks/>
          </p:cNvSpPr>
          <p:nvPr/>
        </p:nvSpPr>
        <p:spPr>
          <a:xfrm>
            <a:off x="5728996" y="3147319"/>
            <a:ext cx="5772124" cy="277986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é um ritmo e uma dança de origem nordestina com influências africanas e indígenas. Na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roda de coco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os dançarinos podem se movimentar em pares, fileiras ou círculos, em meio a uma cantoria.</a:t>
            </a:r>
          </a:p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Samba de roda 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uma manifestação do Recôncavo Baiano, na qual músicos formam uma roda, cantam, tocam e batem palmas, enquanto pessoas dançam no centro.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>
            <a:off x="3291840" y="3233275"/>
            <a:ext cx="22735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ACERVO DO GRUPO COCO XIQUE XIQUE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F3975D-1F49-B4BE-2782-B0BECC378636}"/>
              </a:ext>
            </a:extLst>
          </p:cNvPr>
          <p:cNvSpPr txBox="1"/>
          <p:nvPr/>
        </p:nvSpPr>
        <p:spPr>
          <a:xfrm>
            <a:off x="5365477" y="6080453"/>
            <a:ext cx="6562364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uma apresentação de dança do grupo Xique Xique, de Alagoas.</a:t>
            </a:r>
          </a:p>
        </p:txBody>
      </p:sp>
    </p:spTree>
    <p:extLst>
      <p:ext uri="{BB962C8B-B14F-4D97-AF65-F5344CB8AC3E}">
        <p14:creationId xmlns:p14="http://schemas.microsoft.com/office/powerpoint/2010/main" val="205860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941728-AB94-321E-6E05-DDC5FF047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958"/>
            <a:ext cx="5181600" cy="48443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527" y="2638738"/>
            <a:ext cx="5824753" cy="1580524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ciranda, representada também nas artes visuais, não faz restrição ao número de participantes ou a quem pode participar.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 músicos geralmente tocam e cantam no centro da roda, onde se destaca o mestre cirandeiro, responsável por “puxar” as cantigas, improvisar versos e conduzir a música e a dança. Outra figura que pode compor a ciranda é o contramestre, que faz a condução rítmica no bombo (bumbo ou zabumba) ou na caixa.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Todos os participantes de uma ciranda podem ser chamados de “cirandeiros”, sejam eles dançarinos, músicos ou compositores.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Venha para a roda cirandar!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>
            <a:off x="-10160" y="1503227"/>
            <a:ext cx="22735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COLEÇÃO PARTICULAR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F3975D-1F49-B4BE-2782-B0BECC378636}"/>
              </a:ext>
            </a:extLst>
          </p:cNvPr>
          <p:cNvSpPr txBox="1"/>
          <p:nvPr/>
        </p:nvSpPr>
        <p:spPr>
          <a:xfrm>
            <a:off x="5405618" y="5927185"/>
            <a:ext cx="6562364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Artesanato em barro representando uma ciranda.</a:t>
            </a:r>
          </a:p>
        </p:txBody>
      </p:sp>
    </p:spTree>
    <p:extLst>
      <p:ext uri="{BB962C8B-B14F-4D97-AF65-F5344CB8AC3E}">
        <p14:creationId xmlns:p14="http://schemas.microsoft.com/office/powerpoint/2010/main" val="2330330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49B5DDA-E888-1EA2-97A3-C2403E907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340" y="2466007"/>
            <a:ext cx="4293119" cy="395091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89B8A-097B-C022-1079-8156B743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Pandeiros, rodas, sambas e bambas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F550ED-F069-1E4D-62AD-AC207586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71188"/>
            <a:ext cx="6085737" cy="3557601"/>
          </a:xfrm>
        </p:spPr>
        <p:txBody>
          <a:bodyPr anchor="ctr">
            <a:noAutofit/>
          </a:bodyPr>
          <a:lstStyle/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 é toda manifestação e produção de um povo. Algumas práticas culturais são preservadas quando ensinadas e assim vão atravessando o tempo. Outras são ressignificadas e reinventadas segundo fatores como época, contexto político, econômico, social etc.</a:t>
            </a:r>
          </a:p>
          <a:p>
            <a:pPr indent="457200" algn="just"/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ser humano sempre buscou suportes para deixar registrados no mundo informações, marcas e signos. Podemos descobrir e reconhecer os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signos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que pessoas que viveram há muito tempo deixaram, por exemplo, em rochas, pinturas, desenhos e partituras musicais.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2DD60-552F-FDB7-6F66-C49E9F6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5"/>
            <a:ext cx="121920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7</a:t>
            </a:r>
            <a:r>
              <a:rPr lang="en-US" sz="1100" u="sng" spc="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100" spc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3CFF6-56E0-D784-DD98-CB18882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508755"/>
            <a:ext cx="1447800" cy="365125"/>
          </a:xfr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1F646F3F-274D-499B-ABBE-824EB4ABDC3D}" type="slidenum">
              <a:rPr lang="en-US" sz="1100" spc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fld>
            <a:endParaRPr lang="en-US" sz="1100" spc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E6E7D5-70C1-BF60-B7AA-559F4D430339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FD86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3 | CAPÍTULO 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CD32EAE-7CC0-D3EC-5182-AA1330309C3B}"/>
              </a:ext>
            </a:extLst>
          </p:cNvPr>
          <p:cNvSpPr txBox="1">
            <a:spLocks/>
          </p:cNvSpPr>
          <p:nvPr/>
        </p:nvSpPr>
        <p:spPr>
          <a:xfrm>
            <a:off x="609599" y="930815"/>
            <a:ext cx="6461761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latin typeface="+mj-lt"/>
              </a:rPr>
              <a:t>A cultura cresce, aparece e permanece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EA7B632-AC63-6251-B559-16AA255ADD75}"/>
              </a:ext>
            </a:extLst>
          </p:cNvPr>
          <p:cNvSpPr txBox="1">
            <a:spLocks/>
          </p:cNvSpPr>
          <p:nvPr/>
        </p:nvSpPr>
        <p:spPr>
          <a:xfrm>
            <a:off x="7090953" y="1221158"/>
            <a:ext cx="4585891" cy="106328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Signos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é tudo aquilo que significa algo para alguém em algum lugar; é tudo que produz sentidos.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6BBEA3-0E67-AA7A-515B-9B50CA8EB7C3}"/>
              </a:ext>
            </a:extLst>
          </p:cNvPr>
          <p:cNvSpPr txBox="1"/>
          <p:nvPr/>
        </p:nvSpPr>
        <p:spPr>
          <a:xfrm rot="16200000">
            <a:off x="10931387" y="2956686"/>
            <a:ext cx="14135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GRANGER/IMAGEPLUS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D6ECD6-5EDD-F790-7835-E883F8D002EC}"/>
              </a:ext>
            </a:extLst>
          </p:cNvPr>
          <p:cNvSpPr txBox="1"/>
          <p:nvPr/>
        </p:nvSpPr>
        <p:spPr>
          <a:xfrm>
            <a:off x="1167571" y="5674669"/>
            <a:ext cx="5579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Escultura de cerâmica retratando uma dança em roda, de Colima (México), entre os séculos I d.C. e V d.C.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96587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3597</Words>
  <Application>Microsoft Office PowerPoint</Application>
  <PresentationFormat>Widescreen</PresentationFormat>
  <Paragraphs>250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Avenir Next LT Pro</vt:lpstr>
      <vt:lpstr>Calibri</vt:lpstr>
      <vt:lpstr>FTDFonte-Regular</vt:lpstr>
      <vt:lpstr>Posterama</vt:lpstr>
      <vt:lpstr>Roboto</vt:lpstr>
      <vt:lpstr>SplashVTI</vt:lpstr>
      <vt:lpstr>ARTE</vt:lpstr>
      <vt:lpstr>UNIDADE 3</vt:lpstr>
      <vt:lpstr>Apresentação do PowerPoint</vt:lpstr>
      <vt:lpstr>Pandeiros, rodas, sambas e bambas</vt:lpstr>
      <vt:lpstr>Pandeiros, rodas, sambas e bambas</vt:lpstr>
      <vt:lpstr>Pandeiros, rodas, sambas e bambas</vt:lpstr>
      <vt:lpstr>Pandeiros, rodas, sambas e bambas</vt:lpstr>
      <vt:lpstr>Pandeiros, rodas, sambas e bambas</vt:lpstr>
      <vt:lpstr>Pandeiros, rodas, sambas e bambas</vt:lpstr>
      <vt:lpstr>Pandeiros, rodas, sambas e bambas</vt:lpstr>
      <vt:lpstr>Dança</vt:lpstr>
      <vt:lpstr>Cirandeiro, cirandeiro</vt:lpstr>
      <vt:lpstr>Cirandeiro, cirandeiro</vt:lpstr>
      <vt:lpstr>Cirandeiro, cirandeiro</vt:lpstr>
      <vt:lpstr>Música</vt:lpstr>
      <vt:lpstr>Apresentação do PowerPoint</vt:lpstr>
      <vt:lpstr>No ritmo da improvisação</vt:lpstr>
      <vt:lpstr>No ritmo da improvisação</vt:lpstr>
      <vt:lpstr>No ritmo da improvisação</vt:lpstr>
      <vt:lpstr>No ritmo da improvisação</vt:lpstr>
      <vt:lpstr>No ritmo da improvisação</vt:lpstr>
      <vt:lpstr>Música</vt:lpstr>
      <vt:lpstr>Imagens gravadas</vt:lpstr>
      <vt:lpstr>Imagens gravadas</vt:lpstr>
      <vt:lpstr>Imagens gravadas</vt:lpstr>
      <vt:lpstr>Artes visuais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</dc:title>
  <dc:creator>André Saretto</dc:creator>
  <cp:lastModifiedBy> </cp:lastModifiedBy>
  <cp:revision>539</cp:revision>
  <dcterms:created xsi:type="dcterms:W3CDTF">2023-05-10T15:55:01Z</dcterms:created>
  <dcterms:modified xsi:type="dcterms:W3CDTF">2023-06-22T18:13:54Z</dcterms:modified>
</cp:coreProperties>
</file>