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6" r:id="rId1"/>
  </p:sldMasterIdLst>
  <p:notesMasterIdLst>
    <p:notesMasterId r:id="rId30"/>
  </p:notesMasterIdLst>
  <p:sldIdLst>
    <p:sldId id="256" r:id="rId2"/>
    <p:sldId id="263" r:id="rId3"/>
    <p:sldId id="286" r:id="rId4"/>
    <p:sldId id="287" r:id="rId5"/>
    <p:sldId id="268" r:id="rId6"/>
    <p:sldId id="267" r:id="rId7"/>
    <p:sldId id="269" r:id="rId8"/>
    <p:sldId id="270" r:id="rId9"/>
    <p:sldId id="271" r:id="rId10"/>
    <p:sldId id="354" r:id="rId11"/>
    <p:sldId id="371" r:id="rId12"/>
    <p:sldId id="275" r:id="rId13"/>
    <p:sldId id="274" r:id="rId14"/>
    <p:sldId id="276" r:id="rId15"/>
    <p:sldId id="277" r:id="rId16"/>
    <p:sldId id="356" r:id="rId17"/>
    <p:sldId id="357" r:id="rId18"/>
    <p:sldId id="278" r:id="rId19"/>
    <p:sldId id="288" r:id="rId20"/>
    <p:sldId id="351" r:id="rId21"/>
    <p:sldId id="284" r:id="rId22"/>
    <p:sldId id="283" r:id="rId23"/>
    <p:sldId id="282" r:id="rId24"/>
    <p:sldId id="358" r:id="rId25"/>
    <p:sldId id="359" r:id="rId26"/>
    <p:sldId id="281" r:id="rId27"/>
    <p:sldId id="285" r:id="rId28"/>
    <p:sldId id="360" r:id="rId2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B760DA-3CD0-4516-8B3A-202019348B10}" name="Paulo Roberto Ribeiro" initials="PRR" userId="S::csa-paulo@ftd.com.br::c3e9e3b4-7f13-4be3-b327-5a91ea8445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D86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362F61-9607-4806-BB4F-E62CB1B9C925}" v="19" dt="2023-05-11T17:36:56.092"/>
    <p1510:client id="{D1CE8934-A3E8-6FA1-377C-52CFE6FC96C7}" v="1" dt="2023-05-23T13:26:40.093"/>
    <p1510:client id="{E825C134-94AC-4E6B-B6E5-6423F1586A77}" v="1" dt="2023-05-12T17:04:21.3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76" autoAdjust="0"/>
    <p:restoredTop sz="94660"/>
  </p:normalViewPr>
  <p:slideViewPr>
    <p:cSldViewPr snapToGrid="0">
      <p:cViewPr varScale="1">
        <p:scale>
          <a:sx n="72" d="100"/>
          <a:sy n="72" d="100"/>
        </p:scale>
        <p:origin x="20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slide" Target="../slides/slide10.xml"/><Relationship Id="rId3" Type="http://schemas.openxmlformats.org/officeDocument/2006/relationships/slide" Target="../slides/slide5.xml"/><Relationship Id="rId7" Type="http://schemas.openxmlformats.org/officeDocument/2006/relationships/slide" Target="../slides/slide12.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9.xml"/><Relationship Id="rId5" Type="http://schemas.openxmlformats.org/officeDocument/2006/relationships/slide" Target="../slides/slide8.xml"/><Relationship Id="rId10" Type="http://schemas.openxmlformats.org/officeDocument/2006/relationships/slide" Target="../slides/slide16.xml"/><Relationship Id="rId4" Type="http://schemas.openxmlformats.org/officeDocument/2006/relationships/slide" Target="../slides/slide6.xml"/><Relationship Id="rId9" Type="http://schemas.openxmlformats.org/officeDocument/2006/relationships/slide" Target="../slides/slide11.xml"/></Relationships>
</file>

<file path=ppt/diagrams/_rels/data2.xml.rels><?xml version="1.0" encoding="UTF-8" standalone="yes"?>
<Relationships xmlns="http://schemas.openxmlformats.org/package/2006/relationships"><Relationship Id="rId8" Type="http://schemas.openxmlformats.org/officeDocument/2006/relationships/slide" Target="../slides/slide19.xml"/><Relationship Id="rId3" Type="http://schemas.openxmlformats.org/officeDocument/2006/relationships/slide" Target="../slides/slide22.xml"/><Relationship Id="rId7" Type="http://schemas.openxmlformats.org/officeDocument/2006/relationships/slide" Target="../slides/slide28.xml"/><Relationship Id="rId2" Type="http://schemas.openxmlformats.org/officeDocument/2006/relationships/slide" Target="../slides/slide21.xml"/><Relationship Id="rId1" Type="http://schemas.openxmlformats.org/officeDocument/2006/relationships/slide" Target="../slides/slide18.xml"/><Relationship Id="rId6" Type="http://schemas.openxmlformats.org/officeDocument/2006/relationships/slide" Target="../slides/slide27.xml"/><Relationship Id="rId5" Type="http://schemas.openxmlformats.org/officeDocument/2006/relationships/slide" Target="../slides/slide26.xml"/><Relationship Id="rId4" Type="http://schemas.openxmlformats.org/officeDocument/2006/relationships/slide" Target="../slides/slide24.xml"/><Relationship Id="rId9" Type="http://schemas.openxmlformats.org/officeDocument/2006/relationships/slide" Target="../slides/slide17.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9C0E9A-327C-40DB-A9EB-983EC9E0D98F}" type="doc">
      <dgm:prSet loTypeId="urn:microsoft.com/office/officeart/2008/layout/LinedList" loCatId="list" qsTypeId="urn:microsoft.com/office/officeart/2005/8/quickstyle/simple4" qsCatId="simple" csTypeId="urn:microsoft.com/office/officeart/2005/8/colors/accent2_1" csCatId="accent2" phldr="1"/>
      <dgm:spPr/>
      <dgm:t>
        <a:bodyPr/>
        <a:lstStyle/>
        <a:p>
          <a:endParaRPr lang="en-US"/>
        </a:p>
      </dgm:t>
    </dgm:pt>
    <dgm:pt modelId="{00D4A4E5-B87F-4FD6-95A8-366532276A02}">
      <dgm:prSet custT="1"/>
      <dgm:spPr/>
      <dgm:t>
        <a:bodyPr/>
        <a:lstStyle/>
        <a:p>
          <a:r>
            <a:rPr lang="pt-BR" sz="1600" b="1"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 action="ppaction://hlinksldjump"/>
            </a:rPr>
            <a:t>Capítulo 1</a:t>
          </a:r>
          <a:endParaRPr lang="pt-BR" sz="1600" b="1" noProof="0" dirty="0"/>
        </a:p>
      </dgm:t>
    </dgm:pt>
    <dgm:pt modelId="{353AC31F-7D9C-42BB-9E96-468AF42982B7}" type="parTrans" cxnId="{B86ADA12-3BDD-4D1C-9645-455E91BCEFFC}">
      <dgm:prSet/>
      <dgm:spPr/>
      <dgm:t>
        <a:bodyPr/>
        <a:lstStyle/>
        <a:p>
          <a:endParaRPr lang="pt-BR" sz="1600" b="0"/>
        </a:p>
      </dgm:t>
    </dgm:pt>
    <dgm:pt modelId="{4DE8CDCF-9E51-4296-8706-7B9B079875C9}" type="sibTrans" cxnId="{B86ADA12-3BDD-4D1C-9645-455E91BCEFFC}">
      <dgm:prSet/>
      <dgm:spPr/>
      <dgm:t>
        <a:bodyPr/>
        <a:lstStyle/>
        <a:p>
          <a:endParaRPr lang="pt-BR" sz="1600" b="0"/>
        </a:p>
      </dgm:t>
    </dgm:pt>
    <dgm:pt modelId="{08E89F34-619E-4800-AB0F-02E7B1D9B0E0}">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2" action="ppaction://hlinksldjump"/>
            </a:rPr>
            <a:t>Mundo linguagem – Arte rupestre</a:t>
          </a:r>
          <a:endParaRPr lang="pt-BR" sz="1600" b="0" noProof="0" dirty="0">
            <a:latin typeface="Roboto" panose="02000000000000000000" pitchFamily="2" charset="0"/>
            <a:ea typeface="Roboto" panose="02000000000000000000" pitchFamily="2" charset="0"/>
            <a:cs typeface="Roboto" panose="02000000000000000000" pitchFamily="2" charset="0"/>
          </a:endParaRPr>
        </a:p>
      </dgm:t>
    </dgm:pt>
    <dgm:pt modelId="{61DC4264-8F86-4EB3-B531-5DE95020ADA2}" type="parTrans" cxnId="{CD99AEBE-8B6C-4CE2-8E62-5C3BD57053F2}">
      <dgm:prSet/>
      <dgm:spPr/>
      <dgm:t>
        <a:bodyPr/>
        <a:lstStyle/>
        <a:p>
          <a:endParaRPr lang="pt-BR" sz="1600" b="0"/>
        </a:p>
      </dgm:t>
    </dgm:pt>
    <dgm:pt modelId="{B904A26B-6CBB-4F72-BF51-099428B097C4}" type="sibTrans" cxnId="{CD99AEBE-8B6C-4CE2-8E62-5C3BD57053F2}">
      <dgm:prSet/>
      <dgm:spPr/>
      <dgm:t>
        <a:bodyPr/>
        <a:lstStyle/>
        <a:p>
          <a:endParaRPr lang="pt-BR" sz="1600" b="0"/>
        </a:p>
      </dgm:t>
    </dgm:pt>
    <dgm:pt modelId="{8C6348C8-7723-40CC-9732-3DA650AEEFED}">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3" action="ppaction://hlinksldjump"/>
            </a:rPr>
            <a:t>Mundo linguagem – Ver, ouvir, movimentar, conversar...</a:t>
          </a:r>
          <a:endParaRPr lang="pt-BR" sz="1600" b="0" noProof="0" dirty="0">
            <a:latin typeface="Roboto" panose="02000000000000000000" pitchFamily="2" charset="0"/>
            <a:ea typeface="Roboto" panose="02000000000000000000" pitchFamily="2" charset="0"/>
            <a:cs typeface="Roboto" panose="02000000000000000000" pitchFamily="2" charset="0"/>
          </a:endParaRPr>
        </a:p>
        <a:p>
          <a:endParaRPr lang="pt-BR" sz="1600" b="0" noProof="0" dirty="0">
            <a:latin typeface="Roboto" panose="02000000000000000000" pitchFamily="2" charset="0"/>
            <a:ea typeface="Roboto" panose="02000000000000000000" pitchFamily="2" charset="0"/>
            <a:cs typeface="Roboto" panose="02000000000000000000" pitchFamily="2" charset="0"/>
          </a:endParaRPr>
        </a:p>
      </dgm:t>
    </dgm:pt>
    <dgm:pt modelId="{A236AF4A-F79D-4D0F-99AA-962A2337D42D}" type="parTrans" cxnId="{64922570-BD95-4C4C-8F6A-18FAF32C5F40}">
      <dgm:prSet/>
      <dgm:spPr/>
      <dgm:t>
        <a:bodyPr/>
        <a:lstStyle/>
        <a:p>
          <a:endParaRPr lang="pt-BR" sz="1600" b="0"/>
        </a:p>
      </dgm:t>
    </dgm:pt>
    <dgm:pt modelId="{2673D63E-56E8-4869-BE69-F9DAD6A17906}" type="sibTrans" cxnId="{64922570-BD95-4C4C-8F6A-18FAF32C5F40}">
      <dgm:prSet/>
      <dgm:spPr/>
      <dgm:t>
        <a:bodyPr/>
        <a:lstStyle/>
        <a:p>
          <a:endParaRPr lang="pt-BR" sz="1600" b="0"/>
        </a:p>
      </dgm:t>
    </dgm:pt>
    <dgm:pt modelId="{A7FBF56E-48A2-4540-9836-B8D835970894}">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4" action="ppaction://hlinksldjump"/>
            </a:rPr>
            <a:t>Mundo linguagem – Por línguas e linguagens</a:t>
          </a:r>
          <a:endParaRPr lang="pt-BR" sz="1600" b="0" noProof="0" dirty="0">
            <a:latin typeface="Roboto" panose="02000000000000000000" pitchFamily="2" charset="0"/>
            <a:ea typeface="Roboto" panose="02000000000000000000" pitchFamily="2" charset="0"/>
            <a:cs typeface="Roboto" panose="02000000000000000000" pitchFamily="2" charset="0"/>
          </a:endParaRPr>
        </a:p>
      </dgm:t>
    </dgm:pt>
    <dgm:pt modelId="{28B09AAC-3691-4123-BD42-01C5FA8F5902}" type="parTrans" cxnId="{9475BC6C-BC82-488C-B813-591BAAA92E5F}">
      <dgm:prSet/>
      <dgm:spPr/>
      <dgm:t>
        <a:bodyPr/>
        <a:lstStyle/>
        <a:p>
          <a:endParaRPr lang="pt-BR" sz="1600" b="0"/>
        </a:p>
      </dgm:t>
    </dgm:pt>
    <dgm:pt modelId="{987284E2-9BC2-49FC-8E52-3C31AB60AD19}" type="sibTrans" cxnId="{9475BC6C-BC82-488C-B813-591BAAA92E5F}">
      <dgm:prSet/>
      <dgm:spPr/>
      <dgm:t>
        <a:bodyPr/>
        <a:lstStyle/>
        <a:p>
          <a:endParaRPr lang="pt-BR" sz="1600" b="0"/>
        </a:p>
      </dgm:t>
    </dgm:pt>
    <dgm:pt modelId="{97C83A9F-94EF-47C4-9848-6FCA247C3B4C}">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5" action="ppaction://hlinksldjump"/>
            </a:rPr>
            <a:t>Mundo linguagem – Discursos e leituras</a:t>
          </a:r>
          <a:endParaRPr lang="pt-BR" sz="1600" b="0" noProof="0" dirty="0">
            <a:latin typeface="Roboto" panose="02000000000000000000" pitchFamily="2" charset="0"/>
            <a:ea typeface="Roboto" panose="02000000000000000000" pitchFamily="2" charset="0"/>
            <a:cs typeface="Roboto" panose="02000000000000000000" pitchFamily="2" charset="0"/>
          </a:endParaRPr>
        </a:p>
      </dgm:t>
    </dgm:pt>
    <dgm:pt modelId="{969C3974-A06A-4F4E-838F-99DC5357727F}" type="parTrans" cxnId="{EFDB46C0-2B63-48D1-A16C-36A77A104A3F}">
      <dgm:prSet/>
      <dgm:spPr/>
      <dgm:t>
        <a:bodyPr/>
        <a:lstStyle/>
        <a:p>
          <a:endParaRPr lang="pt-BR" sz="1600" b="0"/>
        </a:p>
      </dgm:t>
    </dgm:pt>
    <dgm:pt modelId="{12F25260-6384-4D13-9EC7-F846D5F9E5E7}" type="sibTrans" cxnId="{EFDB46C0-2B63-48D1-A16C-36A77A104A3F}">
      <dgm:prSet/>
      <dgm:spPr/>
      <dgm:t>
        <a:bodyPr/>
        <a:lstStyle/>
        <a:p>
          <a:endParaRPr lang="pt-BR" sz="1600" b="0"/>
        </a:p>
      </dgm:t>
    </dgm:pt>
    <dgm:pt modelId="{FFB41C92-8FEA-4843-ABBC-ED76E4C79127}">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6" action="ppaction://hlinksldjump"/>
            </a:rPr>
            <a:t>Mundo linguagem – Linguagem e metalinguagem</a:t>
          </a:r>
          <a:endParaRPr lang="pt-BR" sz="1600" b="0" noProof="0" dirty="0">
            <a:latin typeface="Roboto" panose="02000000000000000000" pitchFamily="2" charset="0"/>
            <a:ea typeface="Roboto" panose="02000000000000000000" pitchFamily="2" charset="0"/>
            <a:cs typeface="Roboto" panose="02000000000000000000" pitchFamily="2" charset="0"/>
          </a:endParaRPr>
        </a:p>
      </dgm:t>
    </dgm:pt>
    <dgm:pt modelId="{8A2F33ED-D4E3-4A62-982A-E71804119171}" type="parTrans" cxnId="{2C2D18BC-2BC5-49D2-B35A-E6A6B99C6799}">
      <dgm:prSet/>
      <dgm:spPr/>
      <dgm:t>
        <a:bodyPr/>
        <a:lstStyle/>
        <a:p>
          <a:endParaRPr lang="pt-BR" sz="1600" b="0"/>
        </a:p>
      </dgm:t>
    </dgm:pt>
    <dgm:pt modelId="{405E48A6-18E2-44F5-8AD4-9BDA22681D5B}" type="sibTrans" cxnId="{2C2D18BC-2BC5-49D2-B35A-E6A6B99C6799}">
      <dgm:prSet/>
      <dgm:spPr/>
      <dgm:t>
        <a:bodyPr/>
        <a:lstStyle/>
        <a:p>
          <a:endParaRPr lang="pt-BR" sz="1600" b="0"/>
        </a:p>
      </dgm:t>
    </dgm:pt>
    <dgm:pt modelId="{B0CEDA36-BECB-4786-9A5A-E963F1910D96}">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7" action="ppaction://hlinksldjump"/>
            </a:rPr>
            <a:t>Mundo sonoro, musical – Parâmetros sonoros</a:t>
          </a:r>
          <a:endParaRPr lang="pt-BR" sz="1600" b="0" noProof="0" dirty="0">
            <a:latin typeface="Roboto" panose="02000000000000000000" pitchFamily="2" charset="0"/>
            <a:ea typeface="Roboto" panose="02000000000000000000" pitchFamily="2" charset="0"/>
            <a:cs typeface="Roboto" panose="02000000000000000000" pitchFamily="2" charset="0"/>
          </a:endParaRPr>
        </a:p>
      </dgm:t>
    </dgm:pt>
    <dgm:pt modelId="{5732A757-716E-4C79-A6F6-68CAD88477F8}" type="parTrans" cxnId="{FA77CD83-DFEF-4A45-BAB4-5B66DCB90970}">
      <dgm:prSet/>
      <dgm:spPr/>
      <dgm:t>
        <a:bodyPr/>
        <a:lstStyle/>
        <a:p>
          <a:endParaRPr lang="pt-BR" sz="1600" b="0"/>
        </a:p>
      </dgm:t>
    </dgm:pt>
    <dgm:pt modelId="{4646DD10-C13B-448D-A97F-23D96196259F}" type="sibTrans" cxnId="{FA77CD83-DFEF-4A45-BAB4-5B66DCB90970}">
      <dgm:prSet/>
      <dgm:spPr/>
      <dgm:t>
        <a:bodyPr/>
        <a:lstStyle/>
        <a:p>
          <a:endParaRPr lang="pt-BR" sz="1600" b="0"/>
        </a:p>
      </dgm:t>
    </dgm:pt>
    <dgm:pt modelId="{518EB4F0-25CD-4BBC-8890-7E9E81FA80D7}">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8" action="ppaction://hlinksldjump"/>
            </a:rPr>
            <a:t>Artes visuais – Fotografias, desenhos e coisas</a:t>
          </a:r>
          <a:endParaRPr lang="pt-BR" sz="1600" b="0" noProof="0" dirty="0">
            <a:latin typeface="Roboto" panose="02000000000000000000" pitchFamily="2" charset="0"/>
            <a:ea typeface="Roboto" panose="02000000000000000000" pitchFamily="2" charset="0"/>
            <a:cs typeface="Roboto" panose="02000000000000000000" pitchFamily="2" charset="0"/>
          </a:endParaRPr>
        </a:p>
      </dgm:t>
    </dgm:pt>
    <dgm:pt modelId="{D0876571-BFF8-4BFD-9401-BC8D60EF1C6B}" type="parTrans" cxnId="{2639CBDA-4EE9-4F4B-80FC-6143C69D4195}">
      <dgm:prSet/>
      <dgm:spPr/>
      <dgm:t>
        <a:bodyPr/>
        <a:lstStyle/>
        <a:p>
          <a:endParaRPr lang="pt-BR" sz="1600" b="0"/>
        </a:p>
      </dgm:t>
    </dgm:pt>
    <dgm:pt modelId="{8EF7D6E1-4EA6-4C28-B956-4DF3DF3B4602}" type="sibTrans" cxnId="{2639CBDA-4EE9-4F4B-80FC-6143C69D4195}">
      <dgm:prSet/>
      <dgm:spPr/>
      <dgm:t>
        <a:bodyPr/>
        <a:lstStyle/>
        <a:p>
          <a:endParaRPr lang="pt-BR" sz="1600" b="0"/>
        </a:p>
      </dgm:t>
    </dgm:pt>
    <dgm:pt modelId="{4BE36340-6F8E-418D-B671-D8B868263CE6}">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9" action="ppaction://hlinksldjump"/>
            </a:rPr>
            <a:t>Mundo sonoro, musical – A linguagem dos sons</a:t>
          </a:r>
          <a:endParaRPr lang="pt-BR" sz="1600" b="0" noProof="0" dirty="0">
            <a:latin typeface="Roboto" panose="02000000000000000000" pitchFamily="2" charset="0"/>
            <a:ea typeface="Roboto" panose="02000000000000000000" pitchFamily="2" charset="0"/>
            <a:cs typeface="Roboto" panose="02000000000000000000" pitchFamily="2" charset="0"/>
          </a:endParaRPr>
        </a:p>
      </dgm:t>
    </dgm:pt>
    <dgm:pt modelId="{7A88994A-38E7-4DAD-BB29-FAD2CEA48D6F}" type="parTrans" cxnId="{41F72519-A973-451B-BBCE-6B01DC0178F9}">
      <dgm:prSet/>
      <dgm:spPr/>
      <dgm:t>
        <a:bodyPr/>
        <a:lstStyle/>
        <a:p>
          <a:endParaRPr lang="pt-BR" sz="1600" b="0"/>
        </a:p>
      </dgm:t>
    </dgm:pt>
    <dgm:pt modelId="{7B342805-A581-4880-84DF-5E269748E697}" type="sibTrans" cxnId="{41F72519-A973-451B-BBCE-6B01DC0178F9}">
      <dgm:prSet/>
      <dgm:spPr/>
      <dgm:t>
        <a:bodyPr/>
        <a:lstStyle/>
        <a:p>
          <a:endParaRPr lang="pt-BR" sz="1600" b="0"/>
        </a:p>
      </dgm:t>
    </dgm:pt>
    <dgm:pt modelId="{678CDE3B-0A1B-4B0A-AD2D-1C779025D66F}">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0" action="ppaction://hlinksldjump"/>
            </a:rPr>
            <a:t>Mundo sonoro, musical – Corpo: instrumento musical</a:t>
          </a:r>
          <a:endParaRPr lang="pt-BR" sz="1600" b="0" noProof="0" dirty="0">
            <a:latin typeface="Roboto" panose="02000000000000000000" pitchFamily="2" charset="0"/>
            <a:ea typeface="Roboto" panose="02000000000000000000" pitchFamily="2" charset="0"/>
            <a:cs typeface="Roboto" panose="02000000000000000000" pitchFamily="2" charset="0"/>
          </a:endParaRPr>
        </a:p>
      </dgm:t>
    </dgm:pt>
    <dgm:pt modelId="{2C552CC6-65DE-4C60-9132-2CA12D5D3D47}" type="parTrans" cxnId="{F4967365-8095-4262-B539-07580F7E7A60}">
      <dgm:prSet/>
      <dgm:spPr/>
      <dgm:t>
        <a:bodyPr/>
        <a:lstStyle/>
        <a:p>
          <a:endParaRPr lang="pt-BR" sz="1600" b="0"/>
        </a:p>
      </dgm:t>
    </dgm:pt>
    <dgm:pt modelId="{496C6AD5-0710-40E0-8643-DF7632AAB616}" type="sibTrans" cxnId="{F4967365-8095-4262-B539-07580F7E7A60}">
      <dgm:prSet/>
      <dgm:spPr/>
      <dgm:t>
        <a:bodyPr/>
        <a:lstStyle/>
        <a:p>
          <a:endParaRPr lang="pt-BR" sz="1600" b="0"/>
        </a:p>
      </dgm:t>
    </dgm:pt>
    <dgm:pt modelId="{983EBE8F-2CFB-4918-8A71-8FB6106D1EE5}" type="pres">
      <dgm:prSet presAssocID="{9D9C0E9A-327C-40DB-A9EB-983EC9E0D98F}" presName="vert0" presStyleCnt="0">
        <dgm:presLayoutVars>
          <dgm:dir/>
          <dgm:animOne val="branch"/>
          <dgm:animLvl val="lvl"/>
        </dgm:presLayoutVars>
      </dgm:prSet>
      <dgm:spPr/>
    </dgm:pt>
    <dgm:pt modelId="{F676CC95-B65C-489A-97C1-DD3F5726BB73}" type="pres">
      <dgm:prSet presAssocID="{00D4A4E5-B87F-4FD6-95A8-366532276A02}" presName="thickLine" presStyleLbl="alignNode1" presStyleIdx="0" presStyleCnt="10" custLinFactNeighborX="90"/>
      <dgm:spPr/>
    </dgm:pt>
    <dgm:pt modelId="{593D31F7-BE91-4F11-BE88-746F47D7321A}" type="pres">
      <dgm:prSet presAssocID="{00D4A4E5-B87F-4FD6-95A8-366532276A02}" presName="horz1" presStyleCnt="0"/>
      <dgm:spPr/>
    </dgm:pt>
    <dgm:pt modelId="{DBF86662-0E6D-440F-968E-5B5E57FBB264}" type="pres">
      <dgm:prSet presAssocID="{00D4A4E5-B87F-4FD6-95A8-366532276A02}" presName="tx1" presStyleLbl="revTx" presStyleIdx="0" presStyleCnt="10"/>
      <dgm:spPr/>
    </dgm:pt>
    <dgm:pt modelId="{6ED7848D-AF23-4B80-9CFE-5690AC4806C2}" type="pres">
      <dgm:prSet presAssocID="{00D4A4E5-B87F-4FD6-95A8-366532276A02}" presName="vert1" presStyleCnt="0"/>
      <dgm:spPr/>
    </dgm:pt>
    <dgm:pt modelId="{9DFD053A-7BF7-4A21-8CED-DF51AFF8521D}" type="pres">
      <dgm:prSet presAssocID="{08E89F34-619E-4800-AB0F-02E7B1D9B0E0}" presName="thickLine" presStyleLbl="alignNode1" presStyleIdx="1" presStyleCnt="10"/>
      <dgm:spPr/>
    </dgm:pt>
    <dgm:pt modelId="{F4268F8D-1FDC-440A-8F30-D5646C556DDA}" type="pres">
      <dgm:prSet presAssocID="{08E89F34-619E-4800-AB0F-02E7B1D9B0E0}" presName="horz1" presStyleCnt="0"/>
      <dgm:spPr/>
    </dgm:pt>
    <dgm:pt modelId="{ED6EB9F2-3501-4E7D-AFA2-08D465589A43}" type="pres">
      <dgm:prSet presAssocID="{08E89F34-619E-4800-AB0F-02E7B1D9B0E0}" presName="tx1" presStyleLbl="revTx" presStyleIdx="1" presStyleCnt="10"/>
      <dgm:spPr/>
    </dgm:pt>
    <dgm:pt modelId="{1A5ABA82-BD72-4017-B493-21F5A979EC5D}" type="pres">
      <dgm:prSet presAssocID="{08E89F34-619E-4800-AB0F-02E7B1D9B0E0}" presName="vert1" presStyleCnt="0"/>
      <dgm:spPr/>
    </dgm:pt>
    <dgm:pt modelId="{3DCB6411-05ED-40C9-B60C-875A3A0A7CBF}" type="pres">
      <dgm:prSet presAssocID="{8C6348C8-7723-40CC-9732-3DA650AEEFED}" presName="thickLine" presStyleLbl="alignNode1" presStyleIdx="2" presStyleCnt="10"/>
      <dgm:spPr/>
    </dgm:pt>
    <dgm:pt modelId="{822F945C-70DE-4073-9D1F-5258D41E2670}" type="pres">
      <dgm:prSet presAssocID="{8C6348C8-7723-40CC-9732-3DA650AEEFED}" presName="horz1" presStyleCnt="0"/>
      <dgm:spPr/>
    </dgm:pt>
    <dgm:pt modelId="{B26B8F14-7E4A-4E84-BC1A-BC1693A4AA34}" type="pres">
      <dgm:prSet presAssocID="{8C6348C8-7723-40CC-9732-3DA650AEEFED}" presName="tx1" presStyleLbl="revTx" presStyleIdx="2" presStyleCnt="10" custScaleX="98274" custScaleY="134641"/>
      <dgm:spPr/>
    </dgm:pt>
    <dgm:pt modelId="{B7CC687D-BE93-4413-9240-AB2F3893133A}" type="pres">
      <dgm:prSet presAssocID="{8C6348C8-7723-40CC-9732-3DA650AEEFED}" presName="vert1" presStyleCnt="0"/>
      <dgm:spPr/>
    </dgm:pt>
    <dgm:pt modelId="{B6FD1163-4051-49BD-9126-09328ADB4678}" type="pres">
      <dgm:prSet presAssocID="{A7FBF56E-48A2-4540-9836-B8D835970894}" presName="thickLine" presStyleLbl="alignNode1" presStyleIdx="3" presStyleCnt="10"/>
      <dgm:spPr/>
    </dgm:pt>
    <dgm:pt modelId="{8938AF50-0DB4-44D9-8549-64AB8CF44418}" type="pres">
      <dgm:prSet presAssocID="{A7FBF56E-48A2-4540-9836-B8D835970894}" presName="horz1" presStyleCnt="0"/>
      <dgm:spPr/>
    </dgm:pt>
    <dgm:pt modelId="{80C939BB-D3D0-499F-803D-1E5D7EE3C824}" type="pres">
      <dgm:prSet presAssocID="{A7FBF56E-48A2-4540-9836-B8D835970894}" presName="tx1" presStyleLbl="revTx" presStyleIdx="3" presStyleCnt="10"/>
      <dgm:spPr/>
    </dgm:pt>
    <dgm:pt modelId="{1D17834B-9B78-4C6E-81D2-0CF2C98B5C32}" type="pres">
      <dgm:prSet presAssocID="{A7FBF56E-48A2-4540-9836-B8D835970894}" presName="vert1" presStyleCnt="0"/>
      <dgm:spPr/>
    </dgm:pt>
    <dgm:pt modelId="{BF1F663C-B4A0-4A74-9A84-F0979A0FAB67}" type="pres">
      <dgm:prSet presAssocID="{97C83A9F-94EF-47C4-9848-6FCA247C3B4C}" presName="thickLine" presStyleLbl="alignNode1" presStyleIdx="4" presStyleCnt="10"/>
      <dgm:spPr/>
    </dgm:pt>
    <dgm:pt modelId="{82780281-6DCE-47F8-B87D-88384392FFB4}" type="pres">
      <dgm:prSet presAssocID="{97C83A9F-94EF-47C4-9848-6FCA247C3B4C}" presName="horz1" presStyleCnt="0"/>
      <dgm:spPr/>
    </dgm:pt>
    <dgm:pt modelId="{1D3380FE-C8E0-4142-A61C-2D7E570D20A6}" type="pres">
      <dgm:prSet presAssocID="{97C83A9F-94EF-47C4-9848-6FCA247C3B4C}" presName="tx1" presStyleLbl="revTx" presStyleIdx="4" presStyleCnt="10"/>
      <dgm:spPr/>
    </dgm:pt>
    <dgm:pt modelId="{C129F1B0-D621-492A-8910-4E642CE8F446}" type="pres">
      <dgm:prSet presAssocID="{97C83A9F-94EF-47C4-9848-6FCA247C3B4C}" presName="vert1" presStyleCnt="0"/>
      <dgm:spPr/>
    </dgm:pt>
    <dgm:pt modelId="{3C93E00C-2EE8-4C99-96DF-297201A28CDE}" type="pres">
      <dgm:prSet presAssocID="{FFB41C92-8FEA-4843-ABBC-ED76E4C79127}" presName="thickLine" presStyleLbl="alignNode1" presStyleIdx="5" presStyleCnt="10"/>
      <dgm:spPr/>
    </dgm:pt>
    <dgm:pt modelId="{1027262D-DDDD-4D1E-A030-DE6B34628482}" type="pres">
      <dgm:prSet presAssocID="{FFB41C92-8FEA-4843-ABBC-ED76E4C79127}" presName="horz1" presStyleCnt="0"/>
      <dgm:spPr/>
    </dgm:pt>
    <dgm:pt modelId="{21A4760C-4D4D-4F6F-9D8A-9A0878D14487}" type="pres">
      <dgm:prSet presAssocID="{FFB41C92-8FEA-4843-ABBC-ED76E4C79127}" presName="tx1" presStyleLbl="revTx" presStyleIdx="5" presStyleCnt="10"/>
      <dgm:spPr/>
    </dgm:pt>
    <dgm:pt modelId="{09BB8665-FFB5-4D9C-A2CE-7F000E5FC039}" type="pres">
      <dgm:prSet presAssocID="{FFB41C92-8FEA-4843-ABBC-ED76E4C79127}" presName="vert1" presStyleCnt="0"/>
      <dgm:spPr/>
    </dgm:pt>
    <dgm:pt modelId="{AF39DB50-A2B3-4F9E-A13B-62E0B022C4CC}" type="pres">
      <dgm:prSet presAssocID="{518EB4F0-25CD-4BBC-8890-7E9E81FA80D7}" presName="thickLine" presStyleLbl="alignNode1" presStyleIdx="6" presStyleCnt="10"/>
      <dgm:spPr/>
    </dgm:pt>
    <dgm:pt modelId="{2EE557C7-0F1F-4CC8-B6E4-27AAAF2DCB89}" type="pres">
      <dgm:prSet presAssocID="{518EB4F0-25CD-4BBC-8890-7E9E81FA80D7}" presName="horz1" presStyleCnt="0"/>
      <dgm:spPr/>
    </dgm:pt>
    <dgm:pt modelId="{1030C696-838E-4FC6-BDED-8244888BF020}" type="pres">
      <dgm:prSet presAssocID="{518EB4F0-25CD-4BBC-8890-7E9E81FA80D7}" presName="tx1" presStyleLbl="revTx" presStyleIdx="6" presStyleCnt="10"/>
      <dgm:spPr/>
    </dgm:pt>
    <dgm:pt modelId="{EBF10AD9-8309-4CA4-AB09-97AA98440946}" type="pres">
      <dgm:prSet presAssocID="{518EB4F0-25CD-4BBC-8890-7E9E81FA80D7}" presName="vert1" presStyleCnt="0"/>
      <dgm:spPr/>
    </dgm:pt>
    <dgm:pt modelId="{E5B20767-4AD0-4B98-BC4E-6C23A6BB9C30}" type="pres">
      <dgm:prSet presAssocID="{4BE36340-6F8E-418D-B671-D8B868263CE6}" presName="thickLine" presStyleLbl="alignNode1" presStyleIdx="7" presStyleCnt="10"/>
      <dgm:spPr/>
    </dgm:pt>
    <dgm:pt modelId="{E24B80A9-66BA-4E8B-9351-82DBC2844FBD}" type="pres">
      <dgm:prSet presAssocID="{4BE36340-6F8E-418D-B671-D8B868263CE6}" presName="horz1" presStyleCnt="0"/>
      <dgm:spPr/>
    </dgm:pt>
    <dgm:pt modelId="{89556DD0-8DF5-4861-8DD6-C45D53636828}" type="pres">
      <dgm:prSet presAssocID="{4BE36340-6F8E-418D-B671-D8B868263CE6}" presName="tx1" presStyleLbl="revTx" presStyleIdx="7" presStyleCnt="10"/>
      <dgm:spPr/>
    </dgm:pt>
    <dgm:pt modelId="{46B95B7C-29B5-459C-AF88-CF02D6E2774B}" type="pres">
      <dgm:prSet presAssocID="{4BE36340-6F8E-418D-B671-D8B868263CE6}" presName="vert1" presStyleCnt="0"/>
      <dgm:spPr/>
    </dgm:pt>
    <dgm:pt modelId="{41582AF7-FECF-4946-BDAC-1CE4CA4E0DFE}" type="pres">
      <dgm:prSet presAssocID="{B0CEDA36-BECB-4786-9A5A-E963F1910D96}" presName="thickLine" presStyleLbl="alignNode1" presStyleIdx="8" presStyleCnt="10"/>
      <dgm:spPr/>
    </dgm:pt>
    <dgm:pt modelId="{B4B1A458-4960-41D0-A438-FFCC2BFC5270}" type="pres">
      <dgm:prSet presAssocID="{B0CEDA36-BECB-4786-9A5A-E963F1910D96}" presName="horz1" presStyleCnt="0"/>
      <dgm:spPr/>
    </dgm:pt>
    <dgm:pt modelId="{BA4EEDC4-7B08-4160-B039-C8748830A175}" type="pres">
      <dgm:prSet presAssocID="{B0CEDA36-BECB-4786-9A5A-E963F1910D96}" presName="tx1" presStyleLbl="revTx" presStyleIdx="8" presStyleCnt="10"/>
      <dgm:spPr/>
    </dgm:pt>
    <dgm:pt modelId="{B4DAB95B-161C-412C-ABAA-C2B8E0494D09}" type="pres">
      <dgm:prSet presAssocID="{B0CEDA36-BECB-4786-9A5A-E963F1910D96}" presName="vert1" presStyleCnt="0"/>
      <dgm:spPr/>
    </dgm:pt>
    <dgm:pt modelId="{13B6E6FF-917B-4FE1-AB30-7C19CEAFD3E5}" type="pres">
      <dgm:prSet presAssocID="{678CDE3B-0A1B-4B0A-AD2D-1C779025D66F}" presName="thickLine" presStyleLbl="alignNode1" presStyleIdx="9" presStyleCnt="10"/>
      <dgm:spPr/>
    </dgm:pt>
    <dgm:pt modelId="{913DAF3A-1C33-4FBF-8648-60AA899490D8}" type="pres">
      <dgm:prSet presAssocID="{678CDE3B-0A1B-4B0A-AD2D-1C779025D66F}" presName="horz1" presStyleCnt="0"/>
      <dgm:spPr/>
    </dgm:pt>
    <dgm:pt modelId="{90245A7C-96AE-4683-93D0-1E65F66913BA}" type="pres">
      <dgm:prSet presAssocID="{678CDE3B-0A1B-4B0A-AD2D-1C779025D66F}" presName="tx1" presStyleLbl="revTx" presStyleIdx="9" presStyleCnt="10"/>
      <dgm:spPr/>
    </dgm:pt>
    <dgm:pt modelId="{D4833A77-6DEC-4581-A641-97F2ABE7A7B8}" type="pres">
      <dgm:prSet presAssocID="{678CDE3B-0A1B-4B0A-AD2D-1C779025D66F}" presName="vert1" presStyleCnt="0"/>
      <dgm:spPr/>
    </dgm:pt>
  </dgm:ptLst>
  <dgm:cxnLst>
    <dgm:cxn modelId="{B86ADA12-3BDD-4D1C-9645-455E91BCEFFC}" srcId="{9D9C0E9A-327C-40DB-A9EB-983EC9E0D98F}" destId="{00D4A4E5-B87F-4FD6-95A8-366532276A02}" srcOrd="0" destOrd="0" parTransId="{353AC31F-7D9C-42BB-9E96-468AF42982B7}" sibTransId="{4DE8CDCF-9E51-4296-8706-7B9B079875C9}"/>
    <dgm:cxn modelId="{41F72519-A973-451B-BBCE-6B01DC0178F9}" srcId="{9D9C0E9A-327C-40DB-A9EB-983EC9E0D98F}" destId="{4BE36340-6F8E-418D-B671-D8B868263CE6}" srcOrd="7" destOrd="0" parTransId="{7A88994A-38E7-4DAD-BB29-FAD2CEA48D6F}" sibTransId="{7B342805-A581-4880-84DF-5E269748E697}"/>
    <dgm:cxn modelId="{8D4A151E-85C4-4585-90F0-1F4150820A67}" type="presOf" srcId="{8C6348C8-7723-40CC-9732-3DA650AEEFED}" destId="{B26B8F14-7E4A-4E84-BC1A-BC1693A4AA34}" srcOrd="0" destOrd="0" presId="urn:microsoft.com/office/officeart/2008/layout/LinedList"/>
    <dgm:cxn modelId="{FB34D63E-1288-41B9-A18C-76118E579E1A}" type="presOf" srcId="{9D9C0E9A-327C-40DB-A9EB-983EC9E0D98F}" destId="{983EBE8F-2CFB-4918-8A71-8FB6106D1EE5}" srcOrd="0" destOrd="0" presId="urn:microsoft.com/office/officeart/2008/layout/LinedList"/>
    <dgm:cxn modelId="{719E0D45-BD5E-4C56-95D3-EBD4428654E4}" type="presOf" srcId="{B0CEDA36-BECB-4786-9A5A-E963F1910D96}" destId="{BA4EEDC4-7B08-4160-B039-C8748830A175}" srcOrd="0" destOrd="0" presId="urn:microsoft.com/office/officeart/2008/layout/LinedList"/>
    <dgm:cxn modelId="{F4967365-8095-4262-B539-07580F7E7A60}" srcId="{9D9C0E9A-327C-40DB-A9EB-983EC9E0D98F}" destId="{678CDE3B-0A1B-4B0A-AD2D-1C779025D66F}" srcOrd="9" destOrd="0" parTransId="{2C552CC6-65DE-4C60-9132-2CA12D5D3D47}" sibTransId="{496C6AD5-0710-40E0-8643-DF7632AAB616}"/>
    <dgm:cxn modelId="{FB3FB665-8A30-469D-B8EA-21B1EC42F91D}" type="presOf" srcId="{4BE36340-6F8E-418D-B671-D8B868263CE6}" destId="{89556DD0-8DF5-4861-8DD6-C45D53636828}" srcOrd="0" destOrd="0" presId="urn:microsoft.com/office/officeart/2008/layout/LinedList"/>
    <dgm:cxn modelId="{48BF9D67-3D08-4F88-BF48-9B3F9749CDFB}" type="presOf" srcId="{518EB4F0-25CD-4BBC-8890-7E9E81FA80D7}" destId="{1030C696-838E-4FC6-BDED-8244888BF020}" srcOrd="0" destOrd="0" presId="urn:microsoft.com/office/officeart/2008/layout/LinedList"/>
    <dgm:cxn modelId="{9475BC6C-BC82-488C-B813-591BAAA92E5F}" srcId="{9D9C0E9A-327C-40DB-A9EB-983EC9E0D98F}" destId="{A7FBF56E-48A2-4540-9836-B8D835970894}" srcOrd="3" destOrd="0" parTransId="{28B09AAC-3691-4123-BD42-01C5FA8F5902}" sibTransId="{987284E2-9BC2-49FC-8E52-3C31AB60AD19}"/>
    <dgm:cxn modelId="{64922570-BD95-4C4C-8F6A-18FAF32C5F40}" srcId="{9D9C0E9A-327C-40DB-A9EB-983EC9E0D98F}" destId="{8C6348C8-7723-40CC-9732-3DA650AEEFED}" srcOrd="2" destOrd="0" parTransId="{A236AF4A-F79D-4D0F-99AA-962A2337D42D}" sibTransId="{2673D63E-56E8-4869-BE69-F9DAD6A17906}"/>
    <dgm:cxn modelId="{D468DA5A-783C-4C8E-B93E-4F3DF99E8F66}" type="presOf" srcId="{00D4A4E5-B87F-4FD6-95A8-366532276A02}" destId="{DBF86662-0E6D-440F-968E-5B5E57FBB264}" srcOrd="0" destOrd="0" presId="urn:microsoft.com/office/officeart/2008/layout/LinedList"/>
    <dgm:cxn modelId="{76D9A37E-F37F-4EC1-A91C-6363AB4D9FBE}" type="presOf" srcId="{08E89F34-619E-4800-AB0F-02E7B1D9B0E0}" destId="{ED6EB9F2-3501-4E7D-AFA2-08D465589A43}" srcOrd="0" destOrd="0" presId="urn:microsoft.com/office/officeart/2008/layout/LinedList"/>
    <dgm:cxn modelId="{2FD6B980-444D-4CCA-B872-504EB12F3C71}" type="presOf" srcId="{97C83A9F-94EF-47C4-9848-6FCA247C3B4C}" destId="{1D3380FE-C8E0-4142-A61C-2D7E570D20A6}" srcOrd="0" destOrd="0" presId="urn:microsoft.com/office/officeart/2008/layout/LinedList"/>
    <dgm:cxn modelId="{FA77CD83-DFEF-4A45-BAB4-5B66DCB90970}" srcId="{9D9C0E9A-327C-40DB-A9EB-983EC9E0D98F}" destId="{B0CEDA36-BECB-4786-9A5A-E963F1910D96}" srcOrd="8" destOrd="0" parTransId="{5732A757-716E-4C79-A6F6-68CAD88477F8}" sibTransId="{4646DD10-C13B-448D-A97F-23D96196259F}"/>
    <dgm:cxn modelId="{5D0456B4-C8F5-47F0-9CF5-723BF489CA00}" type="presOf" srcId="{678CDE3B-0A1B-4B0A-AD2D-1C779025D66F}" destId="{90245A7C-96AE-4683-93D0-1E65F66913BA}" srcOrd="0" destOrd="0" presId="urn:microsoft.com/office/officeart/2008/layout/LinedList"/>
    <dgm:cxn modelId="{2C2D18BC-2BC5-49D2-B35A-E6A6B99C6799}" srcId="{9D9C0E9A-327C-40DB-A9EB-983EC9E0D98F}" destId="{FFB41C92-8FEA-4843-ABBC-ED76E4C79127}" srcOrd="5" destOrd="0" parTransId="{8A2F33ED-D4E3-4A62-982A-E71804119171}" sibTransId="{405E48A6-18E2-44F5-8AD4-9BDA22681D5B}"/>
    <dgm:cxn modelId="{CD99AEBE-8B6C-4CE2-8E62-5C3BD57053F2}" srcId="{9D9C0E9A-327C-40DB-A9EB-983EC9E0D98F}" destId="{08E89F34-619E-4800-AB0F-02E7B1D9B0E0}" srcOrd="1" destOrd="0" parTransId="{61DC4264-8F86-4EB3-B531-5DE95020ADA2}" sibTransId="{B904A26B-6CBB-4F72-BF51-099428B097C4}"/>
    <dgm:cxn modelId="{EFDB46C0-2B63-48D1-A16C-36A77A104A3F}" srcId="{9D9C0E9A-327C-40DB-A9EB-983EC9E0D98F}" destId="{97C83A9F-94EF-47C4-9848-6FCA247C3B4C}" srcOrd="4" destOrd="0" parTransId="{969C3974-A06A-4F4E-838F-99DC5357727F}" sibTransId="{12F25260-6384-4D13-9EC7-F846D5F9E5E7}"/>
    <dgm:cxn modelId="{B8527FD6-9F1C-4BA3-A8CA-53F82876C3E7}" type="presOf" srcId="{FFB41C92-8FEA-4843-ABBC-ED76E4C79127}" destId="{21A4760C-4D4D-4F6F-9D8A-9A0878D14487}" srcOrd="0" destOrd="0" presId="urn:microsoft.com/office/officeart/2008/layout/LinedList"/>
    <dgm:cxn modelId="{2639CBDA-4EE9-4F4B-80FC-6143C69D4195}" srcId="{9D9C0E9A-327C-40DB-A9EB-983EC9E0D98F}" destId="{518EB4F0-25CD-4BBC-8890-7E9E81FA80D7}" srcOrd="6" destOrd="0" parTransId="{D0876571-BFF8-4BFD-9401-BC8D60EF1C6B}" sibTransId="{8EF7D6E1-4EA6-4C28-B956-4DF3DF3B4602}"/>
    <dgm:cxn modelId="{68AB14DD-C3AD-49C5-8B00-FF2433C8A781}" type="presOf" srcId="{A7FBF56E-48A2-4540-9836-B8D835970894}" destId="{80C939BB-D3D0-499F-803D-1E5D7EE3C824}" srcOrd="0" destOrd="0" presId="urn:microsoft.com/office/officeart/2008/layout/LinedList"/>
    <dgm:cxn modelId="{D0016722-0CFF-4C26-9FFE-BBD03868285E}" type="presParOf" srcId="{983EBE8F-2CFB-4918-8A71-8FB6106D1EE5}" destId="{F676CC95-B65C-489A-97C1-DD3F5726BB73}" srcOrd="0" destOrd="0" presId="urn:microsoft.com/office/officeart/2008/layout/LinedList"/>
    <dgm:cxn modelId="{A6673C05-A11E-4473-9F21-DF040CF931C6}" type="presParOf" srcId="{983EBE8F-2CFB-4918-8A71-8FB6106D1EE5}" destId="{593D31F7-BE91-4F11-BE88-746F47D7321A}" srcOrd="1" destOrd="0" presId="urn:microsoft.com/office/officeart/2008/layout/LinedList"/>
    <dgm:cxn modelId="{404DD807-8B76-475B-87E4-36ABEFBCF407}" type="presParOf" srcId="{593D31F7-BE91-4F11-BE88-746F47D7321A}" destId="{DBF86662-0E6D-440F-968E-5B5E57FBB264}" srcOrd="0" destOrd="0" presId="urn:microsoft.com/office/officeart/2008/layout/LinedList"/>
    <dgm:cxn modelId="{CB1338F6-C14E-43D7-BA69-D7478D3098A7}" type="presParOf" srcId="{593D31F7-BE91-4F11-BE88-746F47D7321A}" destId="{6ED7848D-AF23-4B80-9CFE-5690AC4806C2}" srcOrd="1" destOrd="0" presId="urn:microsoft.com/office/officeart/2008/layout/LinedList"/>
    <dgm:cxn modelId="{17F34B34-BB41-46BA-8041-31C30C8DC3BB}" type="presParOf" srcId="{983EBE8F-2CFB-4918-8A71-8FB6106D1EE5}" destId="{9DFD053A-7BF7-4A21-8CED-DF51AFF8521D}" srcOrd="2" destOrd="0" presId="urn:microsoft.com/office/officeart/2008/layout/LinedList"/>
    <dgm:cxn modelId="{CF5C928C-9167-4D37-807B-611EB6B8115C}" type="presParOf" srcId="{983EBE8F-2CFB-4918-8A71-8FB6106D1EE5}" destId="{F4268F8D-1FDC-440A-8F30-D5646C556DDA}" srcOrd="3" destOrd="0" presId="urn:microsoft.com/office/officeart/2008/layout/LinedList"/>
    <dgm:cxn modelId="{852426A2-17A9-4A10-B978-FA6A8CF8456A}" type="presParOf" srcId="{F4268F8D-1FDC-440A-8F30-D5646C556DDA}" destId="{ED6EB9F2-3501-4E7D-AFA2-08D465589A43}" srcOrd="0" destOrd="0" presId="urn:microsoft.com/office/officeart/2008/layout/LinedList"/>
    <dgm:cxn modelId="{3872C12A-3F82-4750-A5FB-E5BD853E64A2}" type="presParOf" srcId="{F4268F8D-1FDC-440A-8F30-D5646C556DDA}" destId="{1A5ABA82-BD72-4017-B493-21F5A979EC5D}" srcOrd="1" destOrd="0" presId="urn:microsoft.com/office/officeart/2008/layout/LinedList"/>
    <dgm:cxn modelId="{E9B792CB-85A3-4C6E-8099-51BBB142A70F}" type="presParOf" srcId="{983EBE8F-2CFB-4918-8A71-8FB6106D1EE5}" destId="{3DCB6411-05ED-40C9-B60C-875A3A0A7CBF}" srcOrd="4" destOrd="0" presId="urn:microsoft.com/office/officeart/2008/layout/LinedList"/>
    <dgm:cxn modelId="{C0A24454-8B26-47F1-A822-3002420FFC17}" type="presParOf" srcId="{983EBE8F-2CFB-4918-8A71-8FB6106D1EE5}" destId="{822F945C-70DE-4073-9D1F-5258D41E2670}" srcOrd="5" destOrd="0" presId="urn:microsoft.com/office/officeart/2008/layout/LinedList"/>
    <dgm:cxn modelId="{4E4C4D13-F5AB-4421-A823-E3D22BC15693}" type="presParOf" srcId="{822F945C-70DE-4073-9D1F-5258D41E2670}" destId="{B26B8F14-7E4A-4E84-BC1A-BC1693A4AA34}" srcOrd="0" destOrd="0" presId="urn:microsoft.com/office/officeart/2008/layout/LinedList"/>
    <dgm:cxn modelId="{D3630523-B9A2-4DEE-B879-6B1D8BC2BFAC}" type="presParOf" srcId="{822F945C-70DE-4073-9D1F-5258D41E2670}" destId="{B7CC687D-BE93-4413-9240-AB2F3893133A}" srcOrd="1" destOrd="0" presId="urn:microsoft.com/office/officeart/2008/layout/LinedList"/>
    <dgm:cxn modelId="{E18980ED-58C0-4962-82D3-17F0EC09893B}" type="presParOf" srcId="{983EBE8F-2CFB-4918-8A71-8FB6106D1EE5}" destId="{B6FD1163-4051-49BD-9126-09328ADB4678}" srcOrd="6" destOrd="0" presId="urn:microsoft.com/office/officeart/2008/layout/LinedList"/>
    <dgm:cxn modelId="{7C6BB598-1F36-4469-8DA0-1169418216A5}" type="presParOf" srcId="{983EBE8F-2CFB-4918-8A71-8FB6106D1EE5}" destId="{8938AF50-0DB4-44D9-8549-64AB8CF44418}" srcOrd="7" destOrd="0" presId="urn:microsoft.com/office/officeart/2008/layout/LinedList"/>
    <dgm:cxn modelId="{664D07A2-1C10-4510-A465-3BDFCA0B6C1F}" type="presParOf" srcId="{8938AF50-0DB4-44D9-8549-64AB8CF44418}" destId="{80C939BB-D3D0-499F-803D-1E5D7EE3C824}" srcOrd="0" destOrd="0" presId="urn:microsoft.com/office/officeart/2008/layout/LinedList"/>
    <dgm:cxn modelId="{CCAA698A-1AD3-4D47-A90D-6A2E63258B18}" type="presParOf" srcId="{8938AF50-0DB4-44D9-8549-64AB8CF44418}" destId="{1D17834B-9B78-4C6E-81D2-0CF2C98B5C32}" srcOrd="1" destOrd="0" presId="urn:microsoft.com/office/officeart/2008/layout/LinedList"/>
    <dgm:cxn modelId="{1D6DE68F-CC36-49A4-AF57-75F177573A4E}" type="presParOf" srcId="{983EBE8F-2CFB-4918-8A71-8FB6106D1EE5}" destId="{BF1F663C-B4A0-4A74-9A84-F0979A0FAB67}" srcOrd="8" destOrd="0" presId="urn:microsoft.com/office/officeart/2008/layout/LinedList"/>
    <dgm:cxn modelId="{64B554F3-CC80-401A-8128-892182FBA79A}" type="presParOf" srcId="{983EBE8F-2CFB-4918-8A71-8FB6106D1EE5}" destId="{82780281-6DCE-47F8-B87D-88384392FFB4}" srcOrd="9" destOrd="0" presId="urn:microsoft.com/office/officeart/2008/layout/LinedList"/>
    <dgm:cxn modelId="{4A65F7F3-761B-44C5-8826-DF083A1A9370}" type="presParOf" srcId="{82780281-6DCE-47F8-B87D-88384392FFB4}" destId="{1D3380FE-C8E0-4142-A61C-2D7E570D20A6}" srcOrd="0" destOrd="0" presId="urn:microsoft.com/office/officeart/2008/layout/LinedList"/>
    <dgm:cxn modelId="{6E4A4617-85AD-4297-9AED-7EB491D225A0}" type="presParOf" srcId="{82780281-6DCE-47F8-B87D-88384392FFB4}" destId="{C129F1B0-D621-492A-8910-4E642CE8F446}" srcOrd="1" destOrd="0" presId="urn:microsoft.com/office/officeart/2008/layout/LinedList"/>
    <dgm:cxn modelId="{B8077F08-3426-4AC0-8823-27E9643663FF}" type="presParOf" srcId="{983EBE8F-2CFB-4918-8A71-8FB6106D1EE5}" destId="{3C93E00C-2EE8-4C99-96DF-297201A28CDE}" srcOrd="10" destOrd="0" presId="urn:microsoft.com/office/officeart/2008/layout/LinedList"/>
    <dgm:cxn modelId="{78C1F935-B3A6-459A-B44F-5068C6115C6B}" type="presParOf" srcId="{983EBE8F-2CFB-4918-8A71-8FB6106D1EE5}" destId="{1027262D-DDDD-4D1E-A030-DE6B34628482}" srcOrd="11" destOrd="0" presId="urn:microsoft.com/office/officeart/2008/layout/LinedList"/>
    <dgm:cxn modelId="{23CEAB25-D935-4C38-A8E5-229BED5351B9}" type="presParOf" srcId="{1027262D-DDDD-4D1E-A030-DE6B34628482}" destId="{21A4760C-4D4D-4F6F-9D8A-9A0878D14487}" srcOrd="0" destOrd="0" presId="urn:microsoft.com/office/officeart/2008/layout/LinedList"/>
    <dgm:cxn modelId="{EB70180D-7448-4EBD-9F6C-8694AFFF6269}" type="presParOf" srcId="{1027262D-DDDD-4D1E-A030-DE6B34628482}" destId="{09BB8665-FFB5-4D9C-A2CE-7F000E5FC039}" srcOrd="1" destOrd="0" presId="urn:microsoft.com/office/officeart/2008/layout/LinedList"/>
    <dgm:cxn modelId="{289F2C40-3BCD-4094-87F6-16B587C2F8C1}" type="presParOf" srcId="{983EBE8F-2CFB-4918-8A71-8FB6106D1EE5}" destId="{AF39DB50-A2B3-4F9E-A13B-62E0B022C4CC}" srcOrd="12" destOrd="0" presId="urn:microsoft.com/office/officeart/2008/layout/LinedList"/>
    <dgm:cxn modelId="{53CBCD8C-6AE8-4F02-A055-96B8E049C7EF}" type="presParOf" srcId="{983EBE8F-2CFB-4918-8A71-8FB6106D1EE5}" destId="{2EE557C7-0F1F-4CC8-B6E4-27AAAF2DCB89}" srcOrd="13" destOrd="0" presId="urn:microsoft.com/office/officeart/2008/layout/LinedList"/>
    <dgm:cxn modelId="{F3CF00F1-8AA0-452A-B59D-D8040CEA856C}" type="presParOf" srcId="{2EE557C7-0F1F-4CC8-B6E4-27AAAF2DCB89}" destId="{1030C696-838E-4FC6-BDED-8244888BF020}" srcOrd="0" destOrd="0" presId="urn:microsoft.com/office/officeart/2008/layout/LinedList"/>
    <dgm:cxn modelId="{1563D656-F0EF-4EAF-A324-A242E0D88A10}" type="presParOf" srcId="{2EE557C7-0F1F-4CC8-B6E4-27AAAF2DCB89}" destId="{EBF10AD9-8309-4CA4-AB09-97AA98440946}" srcOrd="1" destOrd="0" presId="urn:microsoft.com/office/officeart/2008/layout/LinedList"/>
    <dgm:cxn modelId="{27A519EB-5157-403C-BFD0-B1F6266BD15F}" type="presParOf" srcId="{983EBE8F-2CFB-4918-8A71-8FB6106D1EE5}" destId="{E5B20767-4AD0-4B98-BC4E-6C23A6BB9C30}" srcOrd="14" destOrd="0" presId="urn:microsoft.com/office/officeart/2008/layout/LinedList"/>
    <dgm:cxn modelId="{BC07401D-2713-494C-A939-35E5C15EA369}" type="presParOf" srcId="{983EBE8F-2CFB-4918-8A71-8FB6106D1EE5}" destId="{E24B80A9-66BA-4E8B-9351-82DBC2844FBD}" srcOrd="15" destOrd="0" presId="urn:microsoft.com/office/officeart/2008/layout/LinedList"/>
    <dgm:cxn modelId="{EF0B7466-B5CF-4AEB-8709-B4BB06E28B9C}" type="presParOf" srcId="{E24B80A9-66BA-4E8B-9351-82DBC2844FBD}" destId="{89556DD0-8DF5-4861-8DD6-C45D53636828}" srcOrd="0" destOrd="0" presId="urn:microsoft.com/office/officeart/2008/layout/LinedList"/>
    <dgm:cxn modelId="{AC43BB4A-0A81-4DB0-8831-2008D789F7D5}" type="presParOf" srcId="{E24B80A9-66BA-4E8B-9351-82DBC2844FBD}" destId="{46B95B7C-29B5-459C-AF88-CF02D6E2774B}" srcOrd="1" destOrd="0" presId="urn:microsoft.com/office/officeart/2008/layout/LinedList"/>
    <dgm:cxn modelId="{549310B1-7B97-487D-A283-032A70521948}" type="presParOf" srcId="{983EBE8F-2CFB-4918-8A71-8FB6106D1EE5}" destId="{41582AF7-FECF-4946-BDAC-1CE4CA4E0DFE}" srcOrd="16" destOrd="0" presId="urn:microsoft.com/office/officeart/2008/layout/LinedList"/>
    <dgm:cxn modelId="{9FA092B9-AEB2-4FB1-BC71-074B3F268CD7}" type="presParOf" srcId="{983EBE8F-2CFB-4918-8A71-8FB6106D1EE5}" destId="{B4B1A458-4960-41D0-A438-FFCC2BFC5270}" srcOrd="17" destOrd="0" presId="urn:microsoft.com/office/officeart/2008/layout/LinedList"/>
    <dgm:cxn modelId="{48D27C67-8AB8-44B8-97A2-05DC73624754}" type="presParOf" srcId="{B4B1A458-4960-41D0-A438-FFCC2BFC5270}" destId="{BA4EEDC4-7B08-4160-B039-C8748830A175}" srcOrd="0" destOrd="0" presId="urn:microsoft.com/office/officeart/2008/layout/LinedList"/>
    <dgm:cxn modelId="{D12B72A1-7A55-47F5-82FA-5927F353878B}" type="presParOf" srcId="{B4B1A458-4960-41D0-A438-FFCC2BFC5270}" destId="{B4DAB95B-161C-412C-ABAA-C2B8E0494D09}" srcOrd="1" destOrd="0" presId="urn:microsoft.com/office/officeart/2008/layout/LinedList"/>
    <dgm:cxn modelId="{28F0AB47-ED7E-436B-8EAE-3BF7F9B0DCB2}" type="presParOf" srcId="{983EBE8F-2CFB-4918-8A71-8FB6106D1EE5}" destId="{13B6E6FF-917B-4FE1-AB30-7C19CEAFD3E5}" srcOrd="18" destOrd="0" presId="urn:microsoft.com/office/officeart/2008/layout/LinedList"/>
    <dgm:cxn modelId="{09951BCC-6B38-4716-9704-55AB1F1AA1A8}" type="presParOf" srcId="{983EBE8F-2CFB-4918-8A71-8FB6106D1EE5}" destId="{913DAF3A-1C33-4FBF-8648-60AA899490D8}" srcOrd="19" destOrd="0" presId="urn:microsoft.com/office/officeart/2008/layout/LinedList"/>
    <dgm:cxn modelId="{BE0340AC-CEBD-46E0-8657-F6ED97B222F4}" type="presParOf" srcId="{913DAF3A-1C33-4FBF-8648-60AA899490D8}" destId="{90245A7C-96AE-4683-93D0-1E65F66913BA}" srcOrd="0" destOrd="0" presId="urn:microsoft.com/office/officeart/2008/layout/LinedList"/>
    <dgm:cxn modelId="{273DC910-93D6-46F6-8DE4-CD60677656B2}" type="presParOf" srcId="{913DAF3A-1C33-4FBF-8648-60AA899490D8}" destId="{D4833A77-6DEC-4581-A641-97F2ABE7A7B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9C0E9A-327C-40DB-A9EB-983EC9E0D98F}" type="doc">
      <dgm:prSet loTypeId="urn:microsoft.com/office/officeart/2008/layout/LinedList" loCatId="list" qsTypeId="urn:microsoft.com/office/officeart/2005/8/quickstyle/simple4" qsCatId="simple" csTypeId="urn:microsoft.com/office/officeart/2005/8/colors/accent2_1" csCatId="accent2" phldr="1"/>
      <dgm:spPr/>
      <dgm:t>
        <a:bodyPr/>
        <a:lstStyle/>
        <a:p>
          <a:endParaRPr lang="en-US"/>
        </a:p>
      </dgm:t>
    </dgm:pt>
    <dgm:pt modelId="{9F485EF8-1598-45FB-AA5D-065E03A47783}">
      <dgm:prSet custT="1"/>
      <dgm:spPr/>
      <dgm:t>
        <a:bodyPr/>
        <a:lstStyle/>
        <a:p>
          <a:r>
            <a:rPr lang="pt-BR" sz="1600" b="1" i="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 action="ppaction://hlinksldjump"/>
            </a:rPr>
            <a:t>Capítulo 2</a:t>
          </a:r>
          <a:endParaRPr lang="pt-BR" sz="1600" b="1" noProof="0" dirty="0">
            <a:latin typeface="Roboto" panose="02000000000000000000" pitchFamily="2" charset="0"/>
            <a:ea typeface="Roboto" panose="02000000000000000000" pitchFamily="2" charset="0"/>
            <a:cs typeface="Roboto" panose="02000000000000000000" pitchFamily="2" charset="0"/>
          </a:endParaRPr>
        </a:p>
      </dgm:t>
    </dgm:pt>
    <dgm:pt modelId="{E24D79D0-892A-4B38-89F9-DBC1C14B9490}" type="sibTrans" cxnId="{F5D0760A-57A2-4DB8-91E7-4817556D64FD}">
      <dgm:prSet/>
      <dgm:spPr/>
      <dgm:t>
        <a:bodyPr/>
        <a:lstStyle/>
        <a:p>
          <a:endParaRPr lang="pt-BR" sz="1600" b="0"/>
        </a:p>
      </dgm:t>
    </dgm:pt>
    <dgm:pt modelId="{C5A7C961-ECB5-42F2-AA37-6B5CDDF14735}" type="parTrans" cxnId="{F5D0760A-57A2-4DB8-91E7-4817556D64FD}">
      <dgm:prSet/>
      <dgm:spPr/>
      <dgm:t>
        <a:bodyPr/>
        <a:lstStyle/>
        <a:p>
          <a:endParaRPr lang="pt-BR" sz="1600" b="0"/>
        </a:p>
      </dgm:t>
    </dgm:pt>
    <dgm:pt modelId="{F71F08AC-C979-43A2-BBF7-CEFD390ACEF9}">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2" action="ppaction://hlinksldjump"/>
            </a:rPr>
            <a:t>A marca das linguagens artísticas – A letra e a imagem na cidade</a:t>
          </a:r>
          <a:endParaRPr lang="pt-BR" sz="1600" b="0" i="0" noProof="0" dirty="0">
            <a:latin typeface="Roboto" panose="02000000000000000000" pitchFamily="2" charset="0"/>
            <a:ea typeface="Roboto" panose="02000000000000000000" pitchFamily="2" charset="0"/>
            <a:cs typeface="Roboto" panose="02000000000000000000" pitchFamily="2" charset="0"/>
          </a:endParaRPr>
        </a:p>
      </dgm:t>
    </dgm:pt>
    <dgm:pt modelId="{888D4E5D-F3E2-4992-AA4F-7521E91E9FE5}" type="sibTrans" cxnId="{3C1238D7-02FD-48DD-9DEF-9B3B5CD45701}">
      <dgm:prSet/>
      <dgm:spPr/>
      <dgm:t>
        <a:bodyPr/>
        <a:lstStyle/>
        <a:p>
          <a:endParaRPr lang="pt-BR" sz="1600" b="0"/>
        </a:p>
      </dgm:t>
    </dgm:pt>
    <dgm:pt modelId="{4D3079AC-B719-4071-BDFA-70CB56AA3B60}" type="parTrans" cxnId="{3C1238D7-02FD-48DD-9DEF-9B3B5CD45701}">
      <dgm:prSet/>
      <dgm:spPr/>
      <dgm:t>
        <a:bodyPr/>
        <a:lstStyle/>
        <a:p>
          <a:endParaRPr lang="pt-BR" sz="1600" b="0"/>
        </a:p>
      </dgm:t>
    </dgm:pt>
    <dgm:pt modelId="{576AF4D8-6553-49C9-AB70-113AEAD2297A}">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3" action="ppaction://hlinksldjump"/>
            </a:rPr>
            <a:t>A marca das linguagens artísticas – Entre recortes, significados e ressignificados</a:t>
          </a:r>
          <a:endParaRPr lang="pt-BR" sz="1600" b="0" i="0" noProof="0" dirty="0">
            <a:latin typeface="Roboto" panose="02000000000000000000" pitchFamily="2" charset="0"/>
            <a:ea typeface="Roboto" panose="02000000000000000000" pitchFamily="2" charset="0"/>
            <a:cs typeface="Roboto" panose="02000000000000000000" pitchFamily="2" charset="0"/>
          </a:endParaRPr>
        </a:p>
      </dgm:t>
    </dgm:pt>
    <dgm:pt modelId="{73C5CE8C-D725-426A-A405-EE38817D8E3F}" type="sibTrans" cxnId="{B86DFFA8-6DB5-445F-9029-003506120336}">
      <dgm:prSet/>
      <dgm:spPr/>
      <dgm:t>
        <a:bodyPr/>
        <a:lstStyle/>
        <a:p>
          <a:endParaRPr lang="pt-BR" sz="1600" b="0"/>
        </a:p>
      </dgm:t>
    </dgm:pt>
    <dgm:pt modelId="{A99BBB29-E847-4EB4-A866-A1C81197BC93}" type="parTrans" cxnId="{B86DFFA8-6DB5-445F-9029-003506120336}">
      <dgm:prSet/>
      <dgm:spPr/>
      <dgm:t>
        <a:bodyPr/>
        <a:lstStyle/>
        <a:p>
          <a:endParaRPr lang="pt-BR" sz="1600" b="0"/>
        </a:p>
      </dgm:t>
    </dgm:pt>
    <dgm:pt modelId="{8AC605D7-4DC6-4738-A7B7-2EA0A168FA3D}">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4" action="ppaction://hlinksldjump"/>
            </a:rPr>
            <a:t>Artes visuais: imagem e colagem</a:t>
          </a:r>
          <a:endParaRPr lang="pt-BR" sz="1600" b="0" i="0" noProof="0" dirty="0">
            <a:latin typeface="Roboto" panose="02000000000000000000" pitchFamily="2" charset="0"/>
            <a:ea typeface="Roboto" panose="02000000000000000000" pitchFamily="2" charset="0"/>
            <a:cs typeface="Roboto" panose="02000000000000000000" pitchFamily="2" charset="0"/>
          </a:endParaRPr>
        </a:p>
      </dgm:t>
    </dgm:pt>
    <dgm:pt modelId="{7BF03C4C-63E2-49A0-8F77-A2791100213F}" type="sibTrans" cxnId="{887C8ED4-9EF6-4909-B003-A1E9E25EB4B5}">
      <dgm:prSet/>
      <dgm:spPr/>
      <dgm:t>
        <a:bodyPr/>
        <a:lstStyle/>
        <a:p>
          <a:endParaRPr lang="pt-BR" sz="1600" b="0"/>
        </a:p>
      </dgm:t>
    </dgm:pt>
    <dgm:pt modelId="{EC538841-E2AC-4DE9-A380-3FB6F3E7702D}" type="parTrans" cxnId="{887C8ED4-9EF6-4909-B003-A1E9E25EB4B5}">
      <dgm:prSet/>
      <dgm:spPr/>
      <dgm:t>
        <a:bodyPr/>
        <a:lstStyle/>
        <a:p>
          <a:endParaRPr lang="pt-BR" sz="1600" b="0"/>
        </a:p>
      </dgm:t>
    </dgm:pt>
    <dgm:pt modelId="{B1ADE6C4-9E21-4709-85F4-CD4BE34B3F0B}">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5" action="ppaction://hlinksldjump"/>
            </a:rPr>
            <a:t>O som e o tempo – Arte, tempo e espaço</a:t>
          </a:r>
          <a:endParaRPr lang="pt-BR" sz="1600" b="0" i="0" noProof="0" dirty="0">
            <a:latin typeface="Roboto" panose="02000000000000000000" pitchFamily="2" charset="0"/>
            <a:ea typeface="Roboto" panose="02000000000000000000" pitchFamily="2" charset="0"/>
            <a:cs typeface="Roboto" panose="02000000000000000000" pitchFamily="2" charset="0"/>
          </a:endParaRPr>
        </a:p>
      </dgm:t>
    </dgm:pt>
    <dgm:pt modelId="{BE4F26CD-865D-454A-8B14-307BCE5A065D}" type="sibTrans" cxnId="{8ECA6B37-AB48-4B16-8A74-46DEAE6C6D18}">
      <dgm:prSet/>
      <dgm:spPr/>
      <dgm:t>
        <a:bodyPr/>
        <a:lstStyle/>
        <a:p>
          <a:endParaRPr lang="pt-BR" sz="1600" b="0"/>
        </a:p>
      </dgm:t>
    </dgm:pt>
    <dgm:pt modelId="{7520116B-5D99-45B7-AA1B-993EC36C7155}" type="parTrans" cxnId="{8ECA6B37-AB48-4B16-8A74-46DEAE6C6D18}">
      <dgm:prSet/>
      <dgm:spPr/>
      <dgm:t>
        <a:bodyPr/>
        <a:lstStyle/>
        <a:p>
          <a:endParaRPr lang="pt-BR" sz="1600" b="0"/>
        </a:p>
      </dgm:t>
    </dgm:pt>
    <dgm:pt modelId="{02C8CFA0-0670-4E1F-8851-9CCE548B4CF0}">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6" action="ppaction://hlinksldjump"/>
            </a:rPr>
            <a:t>Música – Os elementos da linguagem e a criação musical</a:t>
          </a:r>
          <a:endParaRPr lang="pt-BR" sz="1600" b="0" i="0" noProof="0" dirty="0">
            <a:latin typeface="Roboto" panose="02000000000000000000" pitchFamily="2" charset="0"/>
            <a:ea typeface="Roboto" panose="02000000000000000000" pitchFamily="2" charset="0"/>
            <a:cs typeface="Roboto" panose="02000000000000000000" pitchFamily="2" charset="0"/>
          </a:endParaRPr>
        </a:p>
      </dgm:t>
    </dgm:pt>
    <dgm:pt modelId="{F15B5306-096B-4F1D-8B43-F651E0E0AF7E}" type="sibTrans" cxnId="{5CBF35C5-1AD1-49BB-8825-80232A45CE24}">
      <dgm:prSet/>
      <dgm:spPr/>
      <dgm:t>
        <a:bodyPr/>
        <a:lstStyle/>
        <a:p>
          <a:endParaRPr lang="pt-BR" sz="1600" b="0"/>
        </a:p>
      </dgm:t>
    </dgm:pt>
    <dgm:pt modelId="{A261E2D7-C829-48D2-A148-0815F4330280}" type="parTrans" cxnId="{5CBF35C5-1AD1-49BB-8825-80232A45CE24}">
      <dgm:prSet/>
      <dgm:spPr/>
      <dgm:t>
        <a:bodyPr/>
        <a:lstStyle/>
        <a:p>
          <a:endParaRPr lang="pt-BR" sz="1600" b="0"/>
        </a:p>
      </dgm:t>
    </dgm:pt>
    <dgm:pt modelId="{946893CB-381D-4DCD-8F42-504599831871}">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7" action="ppaction://hlinksldjump"/>
            </a:rPr>
            <a:t>Música – Experiências e criações na música</a:t>
          </a:r>
          <a:endParaRPr lang="pt-BR" sz="1600" b="0" i="0" noProof="0" dirty="0">
            <a:latin typeface="Roboto" panose="02000000000000000000" pitchFamily="2" charset="0"/>
            <a:ea typeface="Roboto" panose="02000000000000000000" pitchFamily="2" charset="0"/>
            <a:cs typeface="Roboto" panose="02000000000000000000" pitchFamily="2" charset="0"/>
          </a:endParaRPr>
        </a:p>
      </dgm:t>
    </dgm:pt>
    <dgm:pt modelId="{31C49412-3F14-43AC-932F-AE49A0F0D0DD}" type="sibTrans" cxnId="{683F9CA8-CAFA-4F4E-A835-AB2D89FAB5E4}">
      <dgm:prSet/>
      <dgm:spPr/>
      <dgm:t>
        <a:bodyPr/>
        <a:lstStyle/>
        <a:p>
          <a:endParaRPr lang="pt-BR" sz="1600" b="0"/>
        </a:p>
      </dgm:t>
    </dgm:pt>
    <dgm:pt modelId="{51103BEE-CC67-4F07-80CE-1F1C11F5174C}" type="parTrans" cxnId="{683F9CA8-CAFA-4F4E-A835-AB2D89FAB5E4}">
      <dgm:prSet/>
      <dgm:spPr/>
      <dgm:t>
        <a:bodyPr/>
        <a:lstStyle/>
        <a:p>
          <a:endParaRPr lang="pt-BR" sz="1600" b="0"/>
        </a:p>
      </dgm:t>
    </dgm:pt>
    <dgm:pt modelId="{92424C35-F9B2-4CE6-A0A0-83A45CA93C43}">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8" action="ppaction://hlinksldjump"/>
            </a:rPr>
            <a:t>A marca das linguagens artísticas – Arte que fala pelas paredes</a:t>
          </a:r>
          <a:endParaRPr lang="pt-BR" sz="1600" b="0" noProof="0" dirty="0">
            <a:latin typeface="Roboto" panose="02000000000000000000" pitchFamily="2" charset="0"/>
            <a:ea typeface="Roboto" panose="02000000000000000000" pitchFamily="2" charset="0"/>
            <a:cs typeface="Roboto" panose="02000000000000000000" pitchFamily="2" charset="0"/>
          </a:endParaRPr>
        </a:p>
      </dgm:t>
    </dgm:pt>
    <dgm:pt modelId="{CA9F8BB5-6624-48D5-B590-884286C24A69}" type="parTrans" cxnId="{55347B6E-CB2D-44D2-BB69-7061562FFE6A}">
      <dgm:prSet/>
      <dgm:spPr/>
      <dgm:t>
        <a:bodyPr/>
        <a:lstStyle/>
        <a:p>
          <a:endParaRPr lang="pt-BR" sz="1600" b="0"/>
        </a:p>
      </dgm:t>
    </dgm:pt>
    <dgm:pt modelId="{952F8A2B-FBF8-4D52-8D7E-98156CE7FD5D}" type="sibTrans" cxnId="{55347B6E-CB2D-44D2-BB69-7061562FFE6A}">
      <dgm:prSet/>
      <dgm:spPr/>
      <dgm:t>
        <a:bodyPr/>
        <a:lstStyle/>
        <a:p>
          <a:endParaRPr lang="pt-BR" sz="1600" b="0"/>
        </a:p>
      </dgm:t>
    </dgm:pt>
    <dgm:pt modelId="{E3DB5DF6-6A86-440C-A7AA-4ECB28D97AE6}">
      <dgm:prSet custT="1"/>
      <dgm:spPr/>
      <dgm:t>
        <a:bodyPr/>
        <a:lstStyle/>
        <a:p>
          <a:r>
            <a:rPr lang="pt-BR" sz="1600" b="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9" action="ppaction://hlinksldjump"/>
            </a:rPr>
            <a:t>Música: corpo e som</a:t>
          </a:r>
          <a:endParaRPr lang="pt-BR" sz="1600" b="0" noProof="0" dirty="0">
            <a:latin typeface="Roboto" panose="02000000000000000000" pitchFamily="2" charset="0"/>
            <a:ea typeface="Roboto" panose="02000000000000000000" pitchFamily="2" charset="0"/>
            <a:cs typeface="Roboto" panose="02000000000000000000" pitchFamily="2" charset="0"/>
          </a:endParaRPr>
        </a:p>
      </dgm:t>
    </dgm:pt>
    <dgm:pt modelId="{C6817241-6B1B-4174-816D-068C47EBF3EF}" type="parTrans" cxnId="{EBAEA845-15C1-4672-8C3E-FE73755CD15A}">
      <dgm:prSet/>
      <dgm:spPr/>
      <dgm:t>
        <a:bodyPr/>
        <a:lstStyle/>
        <a:p>
          <a:endParaRPr lang="pt-BR" sz="1600" b="0"/>
        </a:p>
      </dgm:t>
    </dgm:pt>
    <dgm:pt modelId="{F96C3B2D-9885-4A50-8618-F55A776771B6}" type="sibTrans" cxnId="{EBAEA845-15C1-4672-8C3E-FE73755CD15A}">
      <dgm:prSet/>
      <dgm:spPr/>
      <dgm:t>
        <a:bodyPr/>
        <a:lstStyle/>
        <a:p>
          <a:endParaRPr lang="pt-BR" sz="1600" b="0"/>
        </a:p>
      </dgm:t>
    </dgm:pt>
    <dgm:pt modelId="{983EBE8F-2CFB-4918-8A71-8FB6106D1EE5}" type="pres">
      <dgm:prSet presAssocID="{9D9C0E9A-327C-40DB-A9EB-983EC9E0D98F}" presName="vert0" presStyleCnt="0">
        <dgm:presLayoutVars>
          <dgm:dir/>
          <dgm:animOne val="branch"/>
          <dgm:animLvl val="lvl"/>
        </dgm:presLayoutVars>
      </dgm:prSet>
      <dgm:spPr/>
    </dgm:pt>
    <dgm:pt modelId="{A691DF63-502E-4BFC-80AE-9B9BDC7F7D8A}" type="pres">
      <dgm:prSet presAssocID="{E3DB5DF6-6A86-440C-A7AA-4ECB28D97AE6}" presName="thickLine" presStyleLbl="alignNode1" presStyleIdx="0" presStyleCnt="9"/>
      <dgm:spPr/>
    </dgm:pt>
    <dgm:pt modelId="{BC44CCF7-D21F-4536-BD93-569304984B0C}" type="pres">
      <dgm:prSet presAssocID="{E3DB5DF6-6A86-440C-A7AA-4ECB28D97AE6}" presName="horz1" presStyleCnt="0"/>
      <dgm:spPr/>
    </dgm:pt>
    <dgm:pt modelId="{3D8528E5-FE39-4AE0-A388-F4FB1D641A7F}" type="pres">
      <dgm:prSet presAssocID="{E3DB5DF6-6A86-440C-A7AA-4ECB28D97AE6}" presName="tx1" presStyleLbl="revTx" presStyleIdx="0" presStyleCnt="9"/>
      <dgm:spPr/>
    </dgm:pt>
    <dgm:pt modelId="{051091C0-82BD-4277-AFE0-A38ACE8D08AD}" type="pres">
      <dgm:prSet presAssocID="{E3DB5DF6-6A86-440C-A7AA-4ECB28D97AE6}" presName="vert1" presStyleCnt="0"/>
      <dgm:spPr/>
    </dgm:pt>
    <dgm:pt modelId="{B10EDC1A-B2BB-4460-9AF3-05337226EAA6}" type="pres">
      <dgm:prSet presAssocID="{9F485EF8-1598-45FB-AA5D-065E03A47783}" presName="thickLine" presStyleLbl="alignNode1" presStyleIdx="1" presStyleCnt="9"/>
      <dgm:spPr/>
    </dgm:pt>
    <dgm:pt modelId="{971DB005-D9E0-475E-83E0-93CBD260CB5B}" type="pres">
      <dgm:prSet presAssocID="{9F485EF8-1598-45FB-AA5D-065E03A47783}" presName="horz1" presStyleCnt="0"/>
      <dgm:spPr/>
    </dgm:pt>
    <dgm:pt modelId="{1B6A2254-CE51-410C-8D17-84A5366017B3}" type="pres">
      <dgm:prSet presAssocID="{9F485EF8-1598-45FB-AA5D-065E03A47783}" presName="tx1" presStyleLbl="revTx" presStyleIdx="1" presStyleCnt="9"/>
      <dgm:spPr/>
    </dgm:pt>
    <dgm:pt modelId="{8A95B0EA-10F7-4091-B29E-A0C0F559EFDF}" type="pres">
      <dgm:prSet presAssocID="{9F485EF8-1598-45FB-AA5D-065E03A47783}" presName="vert1" presStyleCnt="0"/>
      <dgm:spPr/>
    </dgm:pt>
    <dgm:pt modelId="{EDD43256-336B-4D7B-ABC1-19092AFB857E}" type="pres">
      <dgm:prSet presAssocID="{92424C35-F9B2-4CE6-A0A0-83A45CA93C43}" presName="thickLine" presStyleLbl="alignNode1" presStyleIdx="2" presStyleCnt="9"/>
      <dgm:spPr/>
    </dgm:pt>
    <dgm:pt modelId="{5DCC9D83-638D-4BD7-A1D4-28A3BAFEDFE2}" type="pres">
      <dgm:prSet presAssocID="{92424C35-F9B2-4CE6-A0A0-83A45CA93C43}" presName="horz1" presStyleCnt="0"/>
      <dgm:spPr/>
    </dgm:pt>
    <dgm:pt modelId="{C05ABB05-A61D-41AE-808F-FD73C8CDBF83}" type="pres">
      <dgm:prSet presAssocID="{92424C35-F9B2-4CE6-A0A0-83A45CA93C43}" presName="tx1" presStyleLbl="revTx" presStyleIdx="2" presStyleCnt="9" custScaleY="163501"/>
      <dgm:spPr/>
    </dgm:pt>
    <dgm:pt modelId="{E907C291-3C0F-48C7-9F83-AA1C739FF12B}" type="pres">
      <dgm:prSet presAssocID="{92424C35-F9B2-4CE6-A0A0-83A45CA93C43}" presName="vert1" presStyleCnt="0"/>
      <dgm:spPr/>
    </dgm:pt>
    <dgm:pt modelId="{FB12B792-5576-40ED-B650-6655365D9E93}" type="pres">
      <dgm:prSet presAssocID="{F71F08AC-C979-43A2-BBF7-CEFD390ACEF9}" presName="thickLine" presStyleLbl="alignNode1" presStyleIdx="3" presStyleCnt="9"/>
      <dgm:spPr/>
    </dgm:pt>
    <dgm:pt modelId="{15DCA0E9-03D8-49DD-899F-607B318B4296}" type="pres">
      <dgm:prSet presAssocID="{F71F08AC-C979-43A2-BBF7-CEFD390ACEF9}" presName="horz1" presStyleCnt="0"/>
      <dgm:spPr/>
    </dgm:pt>
    <dgm:pt modelId="{6882B609-FD89-4C4F-BB21-33FC238338AA}" type="pres">
      <dgm:prSet presAssocID="{F71F08AC-C979-43A2-BBF7-CEFD390ACEF9}" presName="tx1" presStyleLbl="revTx" presStyleIdx="3" presStyleCnt="9" custScaleY="160212"/>
      <dgm:spPr/>
    </dgm:pt>
    <dgm:pt modelId="{BD2078F9-59AD-4C0D-8BF5-B22FB93E201A}" type="pres">
      <dgm:prSet presAssocID="{F71F08AC-C979-43A2-BBF7-CEFD390ACEF9}" presName="vert1" presStyleCnt="0"/>
      <dgm:spPr/>
    </dgm:pt>
    <dgm:pt modelId="{6E31BAA4-9A5D-45E4-80F8-8A94C3983592}" type="pres">
      <dgm:prSet presAssocID="{576AF4D8-6553-49C9-AB70-113AEAD2297A}" presName="thickLine" presStyleLbl="alignNode1" presStyleIdx="4" presStyleCnt="9"/>
      <dgm:spPr/>
    </dgm:pt>
    <dgm:pt modelId="{B85999F4-BBD8-4D07-A7D9-3A0A72BE7A16}" type="pres">
      <dgm:prSet presAssocID="{576AF4D8-6553-49C9-AB70-113AEAD2297A}" presName="horz1" presStyleCnt="0"/>
      <dgm:spPr/>
    </dgm:pt>
    <dgm:pt modelId="{2818C2B6-73D6-40DD-966B-D9B4D3DD0740}" type="pres">
      <dgm:prSet presAssocID="{576AF4D8-6553-49C9-AB70-113AEAD2297A}" presName="tx1" presStyleLbl="revTx" presStyleIdx="4" presStyleCnt="9" custScaleY="158549"/>
      <dgm:spPr/>
    </dgm:pt>
    <dgm:pt modelId="{97A1BFD4-E54D-4D77-93E5-C9F907F70AB8}" type="pres">
      <dgm:prSet presAssocID="{576AF4D8-6553-49C9-AB70-113AEAD2297A}" presName="vert1" presStyleCnt="0"/>
      <dgm:spPr/>
    </dgm:pt>
    <dgm:pt modelId="{4F10F980-43A1-4FEE-9CC4-E030123014FA}" type="pres">
      <dgm:prSet presAssocID="{8AC605D7-4DC6-4738-A7B7-2EA0A168FA3D}" presName="thickLine" presStyleLbl="alignNode1" presStyleIdx="5" presStyleCnt="9"/>
      <dgm:spPr/>
    </dgm:pt>
    <dgm:pt modelId="{8E754A4F-F4F3-4CAD-8862-B40D8AA170AF}" type="pres">
      <dgm:prSet presAssocID="{8AC605D7-4DC6-4738-A7B7-2EA0A168FA3D}" presName="horz1" presStyleCnt="0"/>
      <dgm:spPr/>
    </dgm:pt>
    <dgm:pt modelId="{7FA088EA-3559-4FAD-91AB-5E86E02339D7}" type="pres">
      <dgm:prSet presAssocID="{8AC605D7-4DC6-4738-A7B7-2EA0A168FA3D}" presName="tx1" presStyleLbl="revTx" presStyleIdx="5" presStyleCnt="9"/>
      <dgm:spPr/>
    </dgm:pt>
    <dgm:pt modelId="{FDD70BF9-C88A-4D13-97D2-1B87D18B593C}" type="pres">
      <dgm:prSet presAssocID="{8AC605D7-4DC6-4738-A7B7-2EA0A168FA3D}" presName="vert1" presStyleCnt="0"/>
      <dgm:spPr/>
    </dgm:pt>
    <dgm:pt modelId="{6D603044-3DED-4CCA-95AE-A58C5D033211}" type="pres">
      <dgm:prSet presAssocID="{B1ADE6C4-9E21-4709-85F4-CD4BE34B3F0B}" presName="thickLine" presStyleLbl="alignNode1" presStyleIdx="6" presStyleCnt="9"/>
      <dgm:spPr/>
    </dgm:pt>
    <dgm:pt modelId="{CF46D7BB-C054-4D92-9704-BE949E3FA94A}" type="pres">
      <dgm:prSet presAssocID="{B1ADE6C4-9E21-4709-85F4-CD4BE34B3F0B}" presName="horz1" presStyleCnt="0"/>
      <dgm:spPr/>
    </dgm:pt>
    <dgm:pt modelId="{55176152-89BD-48F2-8A22-862947A1EE47}" type="pres">
      <dgm:prSet presAssocID="{B1ADE6C4-9E21-4709-85F4-CD4BE34B3F0B}" presName="tx1" presStyleLbl="revTx" presStyleIdx="6" presStyleCnt="9"/>
      <dgm:spPr/>
    </dgm:pt>
    <dgm:pt modelId="{FA119355-A854-4533-A8D1-DB4DF3DCE978}" type="pres">
      <dgm:prSet presAssocID="{B1ADE6C4-9E21-4709-85F4-CD4BE34B3F0B}" presName="vert1" presStyleCnt="0"/>
      <dgm:spPr/>
    </dgm:pt>
    <dgm:pt modelId="{825B3AB3-F805-4DE9-9E21-BBE4A1047FCB}" type="pres">
      <dgm:prSet presAssocID="{02C8CFA0-0670-4E1F-8851-9CCE548B4CF0}" presName="thickLine" presStyleLbl="alignNode1" presStyleIdx="7" presStyleCnt="9"/>
      <dgm:spPr/>
    </dgm:pt>
    <dgm:pt modelId="{1010D880-3932-4D58-86A1-A3F417EA999D}" type="pres">
      <dgm:prSet presAssocID="{02C8CFA0-0670-4E1F-8851-9CCE548B4CF0}" presName="horz1" presStyleCnt="0"/>
      <dgm:spPr/>
    </dgm:pt>
    <dgm:pt modelId="{BE2FD546-0E0A-4FF2-8C37-D8492F6A2384}" type="pres">
      <dgm:prSet presAssocID="{02C8CFA0-0670-4E1F-8851-9CCE548B4CF0}" presName="tx1" presStyleLbl="revTx" presStyleIdx="7" presStyleCnt="9" custScaleY="170273"/>
      <dgm:spPr/>
    </dgm:pt>
    <dgm:pt modelId="{A125CA5E-AD8E-405D-9909-646A7EE0ABA2}" type="pres">
      <dgm:prSet presAssocID="{02C8CFA0-0670-4E1F-8851-9CCE548B4CF0}" presName="vert1" presStyleCnt="0"/>
      <dgm:spPr/>
    </dgm:pt>
    <dgm:pt modelId="{971734A1-663A-49C7-985D-00F6AEB28F43}" type="pres">
      <dgm:prSet presAssocID="{946893CB-381D-4DCD-8F42-504599831871}" presName="thickLine" presStyleLbl="alignNode1" presStyleIdx="8" presStyleCnt="9"/>
      <dgm:spPr/>
    </dgm:pt>
    <dgm:pt modelId="{6BE576E6-E62C-4530-8FA2-B2BA33493C5F}" type="pres">
      <dgm:prSet presAssocID="{946893CB-381D-4DCD-8F42-504599831871}" presName="horz1" presStyleCnt="0"/>
      <dgm:spPr/>
    </dgm:pt>
    <dgm:pt modelId="{76F9F157-88B0-4A3F-AF3D-5DE5C53E864D}" type="pres">
      <dgm:prSet presAssocID="{946893CB-381D-4DCD-8F42-504599831871}" presName="tx1" presStyleLbl="revTx" presStyleIdx="8" presStyleCnt="9"/>
      <dgm:spPr/>
    </dgm:pt>
    <dgm:pt modelId="{7B402E88-612E-408B-A00F-9AE24AA52A9E}" type="pres">
      <dgm:prSet presAssocID="{946893CB-381D-4DCD-8F42-504599831871}" presName="vert1" presStyleCnt="0"/>
      <dgm:spPr/>
    </dgm:pt>
  </dgm:ptLst>
  <dgm:cxnLst>
    <dgm:cxn modelId="{64C15E07-4041-49C9-8B08-1E74DFF5DD77}" type="presOf" srcId="{E3DB5DF6-6A86-440C-A7AA-4ECB28D97AE6}" destId="{3D8528E5-FE39-4AE0-A388-F4FB1D641A7F}" srcOrd="0" destOrd="0" presId="urn:microsoft.com/office/officeart/2008/layout/LinedList"/>
    <dgm:cxn modelId="{2DA9B507-7CB8-48CF-953B-82386B44C602}" type="presOf" srcId="{B1ADE6C4-9E21-4709-85F4-CD4BE34B3F0B}" destId="{55176152-89BD-48F2-8A22-862947A1EE47}" srcOrd="0" destOrd="0" presId="urn:microsoft.com/office/officeart/2008/layout/LinedList"/>
    <dgm:cxn modelId="{F5D0760A-57A2-4DB8-91E7-4817556D64FD}" srcId="{9D9C0E9A-327C-40DB-A9EB-983EC9E0D98F}" destId="{9F485EF8-1598-45FB-AA5D-065E03A47783}" srcOrd="1" destOrd="0" parTransId="{C5A7C961-ECB5-42F2-AA37-6B5CDDF14735}" sibTransId="{E24D79D0-892A-4B38-89F9-DBC1C14B9490}"/>
    <dgm:cxn modelId="{8ECA6B37-AB48-4B16-8A74-46DEAE6C6D18}" srcId="{9D9C0E9A-327C-40DB-A9EB-983EC9E0D98F}" destId="{B1ADE6C4-9E21-4709-85F4-CD4BE34B3F0B}" srcOrd="6" destOrd="0" parTransId="{7520116B-5D99-45B7-AA1B-993EC36C7155}" sibTransId="{BE4F26CD-865D-454A-8B14-307BCE5A065D}"/>
    <dgm:cxn modelId="{FB34D63E-1288-41B9-A18C-76118E579E1A}" type="presOf" srcId="{9D9C0E9A-327C-40DB-A9EB-983EC9E0D98F}" destId="{983EBE8F-2CFB-4918-8A71-8FB6106D1EE5}" srcOrd="0" destOrd="0" presId="urn:microsoft.com/office/officeart/2008/layout/LinedList"/>
    <dgm:cxn modelId="{EBAEA845-15C1-4672-8C3E-FE73755CD15A}" srcId="{9D9C0E9A-327C-40DB-A9EB-983EC9E0D98F}" destId="{E3DB5DF6-6A86-440C-A7AA-4ECB28D97AE6}" srcOrd="0" destOrd="0" parTransId="{C6817241-6B1B-4174-816D-068C47EBF3EF}" sibTransId="{F96C3B2D-9885-4A50-8618-F55A776771B6}"/>
    <dgm:cxn modelId="{E841E065-4DFD-4255-BFE2-849C38000F5B}" type="presOf" srcId="{8AC605D7-4DC6-4738-A7B7-2EA0A168FA3D}" destId="{7FA088EA-3559-4FAD-91AB-5E86E02339D7}" srcOrd="0" destOrd="0" presId="urn:microsoft.com/office/officeart/2008/layout/LinedList"/>
    <dgm:cxn modelId="{55347B6E-CB2D-44D2-BB69-7061562FFE6A}" srcId="{9D9C0E9A-327C-40DB-A9EB-983EC9E0D98F}" destId="{92424C35-F9B2-4CE6-A0A0-83A45CA93C43}" srcOrd="2" destOrd="0" parTransId="{CA9F8BB5-6624-48D5-B590-884286C24A69}" sibTransId="{952F8A2B-FBF8-4D52-8D7E-98156CE7FD5D}"/>
    <dgm:cxn modelId="{569AB77B-C1E7-4D63-94EA-67F4CB206006}" type="presOf" srcId="{92424C35-F9B2-4CE6-A0A0-83A45CA93C43}" destId="{C05ABB05-A61D-41AE-808F-FD73C8CDBF83}" srcOrd="0" destOrd="0" presId="urn:microsoft.com/office/officeart/2008/layout/LinedList"/>
    <dgm:cxn modelId="{0C986787-BAD6-4044-8D0E-4A671051882C}" type="presOf" srcId="{9F485EF8-1598-45FB-AA5D-065E03A47783}" destId="{1B6A2254-CE51-410C-8D17-84A5366017B3}" srcOrd="0" destOrd="0" presId="urn:microsoft.com/office/officeart/2008/layout/LinedList"/>
    <dgm:cxn modelId="{708B138D-6666-4AE8-9A45-A749B97C4581}" type="presOf" srcId="{946893CB-381D-4DCD-8F42-504599831871}" destId="{76F9F157-88B0-4A3F-AF3D-5DE5C53E864D}" srcOrd="0" destOrd="0" presId="urn:microsoft.com/office/officeart/2008/layout/LinedList"/>
    <dgm:cxn modelId="{683F9CA8-CAFA-4F4E-A835-AB2D89FAB5E4}" srcId="{9D9C0E9A-327C-40DB-A9EB-983EC9E0D98F}" destId="{946893CB-381D-4DCD-8F42-504599831871}" srcOrd="8" destOrd="0" parTransId="{51103BEE-CC67-4F07-80CE-1F1C11F5174C}" sibTransId="{31C49412-3F14-43AC-932F-AE49A0F0D0DD}"/>
    <dgm:cxn modelId="{B86DFFA8-6DB5-445F-9029-003506120336}" srcId="{9D9C0E9A-327C-40DB-A9EB-983EC9E0D98F}" destId="{576AF4D8-6553-49C9-AB70-113AEAD2297A}" srcOrd="4" destOrd="0" parTransId="{A99BBB29-E847-4EB4-A866-A1C81197BC93}" sibTransId="{73C5CE8C-D725-426A-A405-EE38817D8E3F}"/>
    <dgm:cxn modelId="{5CBF35C5-1AD1-49BB-8825-80232A45CE24}" srcId="{9D9C0E9A-327C-40DB-A9EB-983EC9E0D98F}" destId="{02C8CFA0-0670-4E1F-8851-9CCE548B4CF0}" srcOrd="7" destOrd="0" parTransId="{A261E2D7-C829-48D2-A148-0815F4330280}" sibTransId="{F15B5306-096B-4F1D-8B43-F651E0E0AF7E}"/>
    <dgm:cxn modelId="{887C8ED4-9EF6-4909-B003-A1E9E25EB4B5}" srcId="{9D9C0E9A-327C-40DB-A9EB-983EC9E0D98F}" destId="{8AC605D7-4DC6-4738-A7B7-2EA0A168FA3D}" srcOrd="5" destOrd="0" parTransId="{EC538841-E2AC-4DE9-A380-3FB6F3E7702D}" sibTransId="{7BF03C4C-63E2-49A0-8F77-A2791100213F}"/>
    <dgm:cxn modelId="{3C1238D7-02FD-48DD-9DEF-9B3B5CD45701}" srcId="{9D9C0E9A-327C-40DB-A9EB-983EC9E0D98F}" destId="{F71F08AC-C979-43A2-BBF7-CEFD390ACEF9}" srcOrd="3" destOrd="0" parTransId="{4D3079AC-B719-4071-BDFA-70CB56AA3B60}" sibTransId="{888D4E5D-F3E2-4992-AA4F-7521E91E9FE5}"/>
    <dgm:cxn modelId="{5ED9AAE7-3A66-4E57-8180-AA614333906D}" type="presOf" srcId="{02C8CFA0-0670-4E1F-8851-9CCE548B4CF0}" destId="{BE2FD546-0E0A-4FF2-8C37-D8492F6A2384}" srcOrd="0" destOrd="0" presId="urn:microsoft.com/office/officeart/2008/layout/LinedList"/>
    <dgm:cxn modelId="{108276EF-3C70-4A0E-93BC-CF78CC47F819}" type="presOf" srcId="{F71F08AC-C979-43A2-BBF7-CEFD390ACEF9}" destId="{6882B609-FD89-4C4F-BB21-33FC238338AA}" srcOrd="0" destOrd="0" presId="urn:microsoft.com/office/officeart/2008/layout/LinedList"/>
    <dgm:cxn modelId="{0DD5B2FE-1DC6-45E8-9F85-C38704C09D46}" type="presOf" srcId="{576AF4D8-6553-49C9-AB70-113AEAD2297A}" destId="{2818C2B6-73D6-40DD-966B-D9B4D3DD0740}" srcOrd="0" destOrd="0" presId="urn:microsoft.com/office/officeart/2008/layout/LinedList"/>
    <dgm:cxn modelId="{C089E19C-674E-469E-93DA-AA676B1B98B7}" type="presParOf" srcId="{983EBE8F-2CFB-4918-8A71-8FB6106D1EE5}" destId="{A691DF63-502E-4BFC-80AE-9B9BDC7F7D8A}" srcOrd="0" destOrd="0" presId="urn:microsoft.com/office/officeart/2008/layout/LinedList"/>
    <dgm:cxn modelId="{7FC33B01-667A-47E9-8394-0D3E937686E0}" type="presParOf" srcId="{983EBE8F-2CFB-4918-8A71-8FB6106D1EE5}" destId="{BC44CCF7-D21F-4536-BD93-569304984B0C}" srcOrd="1" destOrd="0" presId="urn:microsoft.com/office/officeart/2008/layout/LinedList"/>
    <dgm:cxn modelId="{9F0C0464-7AE8-4616-B259-CBFCC16DF6A5}" type="presParOf" srcId="{BC44CCF7-D21F-4536-BD93-569304984B0C}" destId="{3D8528E5-FE39-4AE0-A388-F4FB1D641A7F}" srcOrd="0" destOrd="0" presId="urn:microsoft.com/office/officeart/2008/layout/LinedList"/>
    <dgm:cxn modelId="{86B79C11-42F8-4C29-A981-C0E4C52F85B8}" type="presParOf" srcId="{BC44CCF7-D21F-4536-BD93-569304984B0C}" destId="{051091C0-82BD-4277-AFE0-A38ACE8D08AD}" srcOrd="1" destOrd="0" presId="urn:microsoft.com/office/officeart/2008/layout/LinedList"/>
    <dgm:cxn modelId="{08F8E34F-3167-42E3-AAB3-B8CCC057452E}" type="presParOf" srcId="{983EBE8F-2CFB-4918-8A71-8FB6106D1EE5}" destId="{B10EDC1A-B2BB-4460-9AF3-05337226EAA6}" srcOrd="2" destOrd="0" presId="urn:microsoft.com/office/officeart/2008/layout/LinedList"/>
    <dgm:cxn modelId="{D2E13634-B791-4070-9A0B-A28333C25AE3}" type="presParOf" srcId="{983EBE8F-2CFB-4918-8A71-8FB6106D1EE5}" destId="{971DB005-D9E0-475E-83E0-93CBD260CB5B}" srcOrd="3" destOrd="0" presId="urn:microsoft.com/office/officeart/2008/layout/LinedList"/>
    <dgm:cxn modelId="{6AFE986A-AF6D-450B-B4B5-DA0274C44142}" type="presParOf" srcId="{971DB005-D9E0-475E-83E0-93CBD260CB5B}" destId="{1B6A2254-CE51-410C-8D17-84A5366017B3}" srcOrd="0" destOrd="0" presId="urn:microsoft.com/office/officeart/2008/layout/LinedList"/>
    <dgm:cxn modelId="{39DFABB4-3EF6-4E1C-80F4-7E7E6B27F9ED}" type="presParOf" srcId="{971DB005-D9E0-475E-83E0-93CBD260CB5B}" destId="{8A95B0EA-10F7-4091-B29E-A0C0F559EFDF}" srcOrd="1" destOrd="0" presId="urn:microsoft.com/office/officeart/2008/layout/LinedList"/>
    <dgm:cxn modelId="{6035E1C3-6C83-458E-BDC8-7915BE01D624}" type="presParOf" srcId="{983EBE8F-2CFB-4918-8A71-8FB6106D1EE5}" destId="{EDD43256-336B-4D7B-ABC1-19092AFB857E}" srcOrd="4" destOrd="0" presId="urn:microsoft.com/office/officeart/2008/layout/LinedList"/>
    <dgm:cxn modelId="{3630F25A-D670-461F-8741-F64B56BC7DAF}" type="presParOf" srcId="{983EBE8F-2CFB-4918-8A71-8FB6106D1EE5}" destId="{5DCC9D83-638D-4BD7-A1D4-28A3BAFEDFE2}" srcOrd="5" destOrd="0" presId="urn:microsoft.com/office/officeart/2008/layout/LinedList"/>
    <dgm:cxn modelId="{5C2ECC91-F7A8-4D0F-A15A-552CC9355D70}" type="presParOf" srcId="{5DCC9D83-638D-4BD7-A1D4-28A3BAFEDFE2}" destId="{C05ABB05-A61D-41AE-808F-FD73C8CDBF83}" srcOrd="0" destOrd="0" presId="urn:microsoft.com/office/officeart/2008/layout/LinedList"/>
    <dgm:cxn modelId="{B3032CBD-DB3A-4ABA-9F16-B67A2D48CDCB}" type="presParOf" srcId="{5DCC9D83-638D-4BD7-A1D4-28A3BAFEDFE2}" destId="{E907C291-3C0F-48C7-9F83-AA1C739FF12B}" srcOrd="1" destOrd="0" presId="urn:microsoft.com/office/officeart/2008/layout/LinedList"/>
    <dgm:cxn modelId="{C7F64AFE-C3CC-4986-9634-C65893F3518C}" type="presParOf" srcId="{983EBE8F-2CFB-4918-8A71-8FB6106D1EE5}" destId="{FB12B792-5576-40ED-B650-6655365D9E93}" srcOrd="6" destOrd="0" presId="urn:microsoft.com/office/officeart/2008/layout/LinedList"/>
    <dgm:cxn modelId="{4B2B33D1-DA1F-4298-96BF-53146A7BF338}" type="presParOf" srcId="{983EBE8F-2CFB-4918-8A71-8FB6106D1EE5}" destId="{15DCA0E9-03D8-49DD-899F-607B318B4296}" srcOrd="7" destOrd="0" presId="urn:microsoft.com/office/officeart/2008/layout/LinedList"/>
    <dgm:cxn modelId="{FF9E6520-8AB9-4AA1-85B2-3C49235BBBA6}" type="presParOf" srcId="{15DCA0E9-03D8-49DD-899F-607B318B4296}" destId="{6882B609-FD89-4C4F-BB21-33FC238338AA}" srcOrd="0" destOrd="0" presId="urn:microsoft.com/office/officeart/2008/layout/LinedList"/>
    <dgm:cxn modelId="{429401D2-CA3D-4F74-8D48-B4623A6604DB}" type="presParOf" srcId="{15DCA0E9-03D8-49DD-899F-607B318B4296}" destId="{BD2078F9-59AD-4C0D-8BF5-B22FB93E201A}" srcOrd="1" destOrd="0" presId="urn:microsoft.com/office/officeart/2008/layout/LinedList"/>
    <dgm:cxn modelId="{BE2A6359-6871-49A9-8C38-F686B7B07F53}" type="presParOf" srcId="{983EBE8F-2CFB-4918-8A71-8FB6106D1EE5}" destId="{6E31BAA4-9A5D-45E4-80F8-8A94C3983592}" srcOrd="8" destOrd="0" presId="urn:microsoft.com/office/officeart/2008/layout/LinedList"/>
    <dgm:cxn modelId="{AFA1C8AF-F322-4A07-AF0F-7BC03FB56DAB}" type="presParOf" srcId="{983EBE8F-2CFB-4918-8A71-8FB6106D1EE5}" destId="{B85999F4-BBD8-4D07-A7D9-3A0A72BE7A16}" srcOrd="9" destOrd="0" presId="urn:microsoft.com/office/officeart/2008/layout/LinedList"/>
    <dgm:cxn modelId="{0C258D32-B2D9-46C6-95A0-20946C04F0DA}" type="presParOf" srcId="{B85999F4-BBD8-4D07-A7D9-3A0A72BE7A16}" destId="{2818C2B6-73D6-40DD-966B-D9B4D3DD0740}" srcOrd="0" destOrd="0" presId="urn:microsoft.com/office/officeart/2008/layout/LinedList"/>
    <dgm:cxn modelId="{056ED80B-8EE9-4E4E-B0F7-D50C1B32E6C1}" type="presParOf" srcId="{B85999F4-BBD8-4D07-A7D9-3A0A72BE7A16}" destId="{97A1BFD4-E54D-4D77-93E5-C9F907F70AB8}" srcOrd="1" destOrd="0" presId="urn:microsoft.com/office/officeart/2008/layout/LinedList"/>
    <dgm:cxn modelId="{E610BA82-79A7-4F33-87E4-8C07DF701050}" type="presParOf" srcId="{983EBE8F-2CFB-4918-8A71-8FB6106D1EE5}" destId="{4F10F980-43A1-4FEE-9CC4-E030123014FA}" srcOrd="10" destOrd="0" presId="urn:microsoft.com/office/officeart/2008/layout/LinedList"/>
    <dgm:cxn modelId="{F1A01E2F-2E09-4040-9C03-5595191C0916}" type="presParOf" srcId="{983EBE8F-2CFB-4918-8A71-8FB6106D1EE5}" destId="{8E754A4F-F4F3-4CAD-8862-B40D8AA170AF}" srcOrd="11" destOrd="0" presId="urn:microsoft.com/office/officeart/2008/layout/LinedList"/>
    <dgm:cxn modelId="{4670C672-DD91-41BB-A733-2C17B8C09769}" type="presParOf" srcId="{8E754A4F-F4F3-4CAD-8862-B40D8AA170AF}" destId="{7FA088EA-3559-4FAD-91AB-5E86E02339D7}" srcOrd="0" destOrd="0" presId="urn:microsoft.com/office/officeart/2008/layout/LinedList"/>
    <dgm:cxn modelId="{C8176BF0-C706-4061-9252-5F1E2D44E751}" type="presParOf" srcId="{8E754A4F-F4F3-4CAD-8862-B40D8AA170AF}" destId="{FDD70BF9-C88A-4D13-97D2-1B87D18B593C}" srcOrd="1" destOrd="0" presId="urn:microsoft.com/office/officeart/2008/layout/LinedList"/>
    <dgm:cxn modelId="{B4FE2B97-8644-4642-9802-C30ECA60315A}" type="presParOf" srcId="{983EBE8F-2CFB-4918-8A71-8FB6106D1EE5}" destId="{6D603044-3DED-4CCA-95AE-A58C5D033211}" srcOrd="12" destOrd="0" presId="urn:microsoft.com/office/officeart/2008/layout/LinedList"/>
    <dgm:cxn modelId="{2593ED31-D045-4D4F-A9E5-019830D1E9F4}" type="presParOf" srcId="{983EBE8F-2CFB-4918-8A71-8FB6106D1EE5}" destId="{CF46D7BB-C054-4D92-9704-BE949E3FA94A}" srcOrd="13" destOrd="0" presId="urn:microsoft.com/office/officeart/2008/layout/LinedList"/>
    <dgm:cxn modelId="{8E5C9A1A-697B-43A6-9AD1-F4224E5BCBC4}" type="presParOf" srcId="{CF46D7BB-C054-4D92-9704-BE949E3FA94A}" destId="{55176152-89BD-48F2-8A22-862947A1EE47}" srcOrd="0" destOrd="0" presId="urn:microsoft.com/office/officeart/2008/layout/LinedList"/>
    <dgm:cxn modelId="{0CD30E27-8A24-4A2B-843D-15DE77A06817}" type="presParOf" srcId="{CF46D7BB-C054-4D92-9704-BE949E3FA94A}" destId="{FA119355-A854-4533-A8D1-DB4DF3DCE978}" srcOrd="1" destOrd="0" presId="urn:microsoft.com/office/officeart/2008/layout/LinedList"/>
    <dgm:cxn modelId="{DB9B4E9C-868C-4D0C-ADDD-10017A70564F}" type="presParOf" srcId="{983EBE8F-2CFB-4918-8A71-8FB6106D1EE5}" destId="{825B3AB3-F805-4DE9-9E21-BBE4A1047FCB}" srcOrd="14" destOrd="0" presId="urn:microsoft.com/office/officeart/2008/layout/LinedList"/>
    <dgm:cxn modelId="{66BB5B70-2CDC-4974-BD89-85BC5D2FA6CF}" type="presParOf" srcId="{983EBE8F-2CFB-4918-8A71-8FB6106D1EE5}" destId="{1010D880-3932-4D58-86A1-A3F417EA999D}" srcOrd="15" destOrd="0" presId="urn:microsoft.com/office/officeart/2008/layout/LinedList"/>
    <dgm:cxn modelId="{123FA0AA-0045-4233-8B70-8DB1B719FF53}" type="presParOf" srcId="{1010D880-3932-4D58-86A1-A3F417EA999D}" destId="{BE2FD546-0E0A-4FF2-8C37-D8492F6A2384}" srcOrd="0" destOrd="0" presId="urn:microsoft.com/office/officeart/2008/layout/LinedList"/>
    <dgm:cxn modelId="{FB3F166F-201F-4DB0-8E3F-AF65B93890F8}" type="presParOf" srcId="{1010D880-3932-4D58-86A1-A3F417EA999D}" destId="{A125CA5E-AD8E-405D-9909-646A7EE0ABA2}" srcOrd="1" destOrd="0" presId="urn:microsoft.com/office/officeart/2008/layout/LinedList"/>
    <dgm:cxn modelId="{915F5458-D95B-4487-BD40-8C0295C30C89}" type="presParOf" srcId="{983EBE8F-2CFB-4918-8A71-8FB6106D1EE5}" destId="{971734A1-663A-49C7-985D-00F6AEB28F43}" srcOrd="16" destOrd="0" presId="urn:microsoft.com/office/officeart/2008/layout/LinedList"/>
    <dgm:cxn modelId="{FAE7C9E1-08A0-4385-A9FA-56AEB36AD823}" type="presParOf" srcId="{983EBE8F-2CFB-4918-8A71-8FB6106D1EE5}" destId="{6BE576E6-E62C-4530-8FA2-B2BA33493C5F}" srcOrd="17" destOrd="0" presId="urn:microsoft.com/office/officeart/2008/layout/LinedList"/>
    <dgm:cxn modelId="{EB0EAAD1-5533-47A4-B74E-30CEE8DE3EF5}" type="presParOf" srcId="{6BE576E6-E62C-4530-8FA2-B2BA33493C5F}" destId="{76F9F157-88B0-4A3F-AF3D-5DE5C53E864D}" srcOrd="0" destOrd="0" presId="urn:microsoft.com/office/officeart/2008/layout/LinedList"/>
    <dgm:cxn modelId="{543650EA-2CFD-4104-9817-4A70235A1F55}" type="presParOf" srcId="{6BE576E6-E62C-4530-8FA2-B2BA33493C5F}" destId="{7B402E88-612E-408B-A00F-9AE24AA52A9E}"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6CC95-B65C-489A-97C1-DD3F5726BB73}">
      <dsp:nvSpPr>
        <dsp:cNvPr id="0" name=""/>
        <dsp:cNvSpPr/>
      </dsp:nvSpPr>
      <dsp:spPr>
        <a:xfrm>
          <a:off x="0" y="2206"/>
          <a:ext cx="50368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BF86662-0E6D-440F-968E-5B5E57FBB264}">
      <dsp:nvSpPr>
        <dsp:cNvPr id="0" name=""/>
        <dsp:cNvSpPr/>
      </dsp:nvSpPr>
      <dsp:spPr>
        <a:xfrm>
          <a:off x="0" y="2206"/>
          <a:ext cx="5036872" cy="43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Capítulo 1</a:t>
          </a:r>
          <a:endParaRPr lang="pt-BR" sz="1600" b="1" kern="1200" noProof="0" dirty="0"/>
        </a:p>
      </dsp:txBody>
      <dsp:txXfrm>
        <a:off x="0" y="2206"/>
        <a:ext cx="5036872" cy="436956"/>
      </dsp:txXfrm>
    </dsp:sp>
    <dsp:sp modelId="{9DFD053A-7BF7-4A21-8CED-DF51AFF8521D}">
      <dsp:nvSpPr>
        <dsp:cNvPr id="0" name=""/>
        <dsp:cNvSpPr/>
      </dsp:nvSpPr>
      <dsp:spPr>
        <a:xfrm>
          <a:off x="0" y="439163"/>
          <a:ext cx="50368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D6EB9F2-3501-4E7D-AFA2-08D465589A43}">
      <dsp:nvSpPr>
        <dsp:cNvPr id="0" name=""/>
        <dsp:cNvSpPr/>
      </dsp:nvSpPr>
      <dsp:spPr>
        <a:xfrm>
          <a:off x="0" y="439163"/>
          <a:ext cx="5036872" cy="43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Mundo linguagem – Arte rupestre</a:t>
          </a:r>
          <a:endParaRPr lang="pt-BR" sz="1600" b="0" kern="1200" noProof="0" dirty="0">
            <a:latin typeface="Roboto" panose="02000000000000000000" pitchFamily="2" charset="0"/>
            <a:ea typeface="Roboto" panose="02000000000000000000" pitchFamily="2" charset="0"/>
            <a:cs typeface="Roboto" panose="02000000000000000000" pitchFamily="2" charset="0"/>
          </a:endParaRPr>
        </a:p>
      </dsp:txBody>
      <dsp:txXfrm>
        <a:off x="0" y="439163"/>
        <a:ext cx="5036872" cy="436956"/>
      </dsp:txXfrm>
    </dsp:sp>
    <dsp:sp modelId="{3DCB6411-05ED-40C9-B60C-875A3A0A7CBF}">
      <dsp:nvSpPr>
        <dsp:cNvPr id="0" name=""/>
        <dsp:cNvSpPr/>
      </dsp:nvSpPr>
      <dsp:spPr>
        <a:xfrm>
          <a:off x="0" y="876119"/>
          <a:ext cx="50368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26B8F14-7E4A-4E84-BC1A-BC1693A4AA34}">
      <dsp:nvSpPr>
        <dsp:cNvPr id="0" name=""/>
        <dsp:cNvSpPr/>
      </dsp:nvSpPr>
      <dsp:spPr>
        <a:xfrm>
          <a:off x="0" y="876119"/>
          <a:ext cx="4945101" cy="588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Mundo linguagem – Ver, ouvir, movimentar, conversar...</a:t>
          </a:r>
          <a:endParaRPr lang="pt-BR" sz="1600" b="0" kern="1200" noProof="0" dirty="0">
            <a:latin typeface="Roboto" panose="02000000000000000000" pitchFamily="2" charset="0"/>
            <a:ea typeface="Roboto" panose="02000000000000000000" pitchFamily="2" charset="0"/>
            <a:cs typeface="Roboto" panose="02000000000000000000" pitchFamily="2" charset="0"/>
          </a:endParaRPr>
        </a:p>
        <a:p>
          <a:pPr marL="0" lvl="0" indent="0" algn="l" defTabSz="711200">
            <a:lnSpc>
              <a:spcPct val="90000"/>
            </a:lnSpc>
            <a:spcBef>
              <a:spcPct val="0"/>
            </a:spcBef>
            <a:spcAft>
              <a:spcPct val="35000"/>
            </a:spcAft>
            <a:buNone/>
          </a:pPr>
          <a:endParaRPr lang="pt-BR" sz="1600" b="0" kern="1200" noProof="0" dirty="0">
            <a:latin typeface="Roboto" panose="02000000000000000000" pitchFamily="2" charset="0"/>
            <a:ea typeface="Roboto" panose="02000000000000000000" pitchFamily="2" charset="0"/>
            <a:cs typeface="Roboto" panose="02000000000000000000" pitchFamily="2" charset="0"/>
          </a:endParaRPr>
        </a:p>
      </dsp:txBody>
      <dsp:txXfrm>
        <a:off x="0" y="876119"/>
        <a:ext cx="4945101" cy="588322"/>
      </dsp:txXfrm>
    </dsp:sp>
    <dsp:sp modelId="{B6FD1163-4051-49BD-9126-09328ADB4678}">
      <dsp:nvSpPr>
        <dsp:cNvPr id="0" name=""/>
        <dsp:cNvSpPr/>
      </dsp:nvSpPr>
      <dsp:spPr>
        <a:xfrm>
          <a:off x="0" y="1464442"/>
          <a:ext cx="50368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0C939BB-D3D0-499F-803D-1E5D7EE3C824}">
      <dsp:nvSpPr>
        <dsp:cNvPr id="0" name=""/>
        <dsp:cNvSpPr/>
      </dsp:nvSpPr>
      <dsp:spPr>
        <a:xfrm>
          <a:off x="0" y="1464442"/>
          <a:ext cx="5036872" cy="43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Mundo linguagem – Por línguas e linguagens</a:t>
          </a:r>
          <a:endParaRPr lang="pt-BR" sz="1600" b="0" kern="1200" noProof="0" dirty="0">
            <a:latin typeface="Roboto" panose="02000000000000000000" pitchFamily="2" charset="0"/>
            <a:ea typeface="Roboto" panose="02000000000000000000" pitchFamily="2" charset="0"/>
            <a:cs typeface="Roboto" panose="02000000000000000000" pitchFamily="2" charset="0"/>
          </a:endParaRPr>
        </a:p>
      </dsp:txBody>
      <dsp:txXfrm>
        <a:off x="0" y="1464442"/>
        <a:ext cx="5036872" cy="436956"/>
      </dsp:txXfrm>
    </dsp:sp>
    <dsp:sp modelId="{BF1F663C-B4A0-4A74-9A84-F0979A0FAB67}">
      <dsp:nvSpPr>
        <dsp:cNvPr id="0" name=""/>
        <dsp:cNvSpPr/>
      </dsp:nvSpPr>
      <dsp:spPr>
        <a:xfrm>
          <a:off x="0" y="1901399"/>
          <a:ext cx="50368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D3380FE-C8E0-4142-A61C-2D7E570D20A6}">
      <dsp:nvSpPr>
        <dsp:cNvPr id="0" name=""/>
        <dsp:cNvSpPr/>
      </dsp:nvSpPr>
      <dsp:spPr>
        <a:xfrm>
          <a:off x="0" y="1901399"/>
          <a:ext cx="5036872" cy="43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Mundo linguagem – Discursos e leituras</a:t>
          </a:r>
          <a:endParaRPr lang="pt-BR" sz="1600" b="0" kern="1200" noProof="0" dirty="0">
            <a:latin typeface="Roboto" panose="02000000000000000000" pitchFamily="2" charset="0"/>
            <a:ea typeface="Roboto" panose="02000000000000000000" pitchFamily="2" charset="0"/>
            <a:cs typeface="Roboto" panose="02000000000000000000" pitchFamily="2" charset="0"/>
          </a:endParaRPr>
        </a:p>
      </dsp:txBody>
      <dsp:txXfrm>
        <a:off x="0" y="1901399"/>
        <a:ext cx="5036872" cy="436956"/>
      </dsp:txXfrm>
    </dsp:sp>
    <dsp:sp modelId="{3C93E00C-2EE8-4C99-96DF-297201A28CDE}">
      <dsp:nvSpPr>
        <dsp:cNvPr id="0" name=""/>
        <dsp:cNvSpPr/>
      </dsp:nvSpPr>
      <dsp:spPr>
        <a:xfrm>
          <a:off x="0" y="2338355"/>
          <a:ext cx="50368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1A4760C-4D4D-4F6F-9D8A-9A0878D14487}">
      <dsp:nvSpPr>
        <dsp:cNvPr id="0" name=""/>
        <dsp:cNvSpPr/>
      </dsp:nvSpPr>
      <dsp:spPr>
        <a:xfrm>
          <a:off x="0" y="2338355"/>
          <a:ext cx="5036872" cy="43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Mundo linguagem – Linguagem e metalinguagem</a:t>
          </a:r>
          <a:endParaRPr lang="pt-BR" sz="1600" b="0" kern="1200" noProof="0" dirty="0">
            <a:latin typeface="Roboto" panose="02000000000000000000" pitchFamily="2" charset="0"/>
            <a:ea typeface="Roboto" panose="02000000000000000000" pitchFamily="2" charset="0"/>
            <a:cs typeface="Roboto" panose="02000000000000000000" pitchFamily="2" charset="0"/>
          </a:endParaRPr>
        </a:p>
      </dsp:txBody>
      <dsp:txXfrm>
        <a:off x="0" y="2338355"/>
        <a:ext cx="5036872" cy="436956"/>
      </dsp:txXfrm>
    </dsp:sp>
    <dsp:sp modelId="{AF39DB50-A2B3-4F9E-A13B-62E0B022C4CC}">
      <dsp:nvSpPr>
        <dsp:cNvPr id="0" name=""/>
        <dsp:cNvSpPr/>
      </dsp:nvSpPr>
      <dsp:spPr>
        <a:xfrm>
          <a:off x="0" y="2775312"/>
          <a:ext cx="50368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030C696-838E-4FC6-BDED-8244888BF020}">
      <dsp:nvSpPr>
        <dsp:cNvPr id="0" name=""/>
        <dsp:cNvSpPr/>
      </dsp:nvSpPr>
      <dsp:spPr>
        <a:xfrm>
          <a:off x="0" y="2775312"/>
          <a:ext cx="5036872" cy="43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Artes visuais – Fotografias, desenhos e coisas</a:t>
          </a:r>
          <a:endParaRPr lang="pt-BR" sz="1600" b="0" kern="1200" noProof="0" dirty="0">
            <a:latin typeface="Roboto" panose="02000000000000000000" pitchFamily="2" charset="0"/>
            <a:ea typeface="Roboto" panose="02000000000000000000" pitchFamily="2" charset="0"/>
            <a:cs typeface="Roboto" panose="02000000000000000000" pitchFamily="2" charset="0"/>
          </a:endParaRPr>
        </a:p>
      </dsp:txBody>
      <dsp:txXfrm>
        <a:off x="0" y="2775312"/>
        <a:ext cx="5036872" cy="436956"/>
      </dsp:txXfrm>
    </dsp:sp>
    <dsp:sp modelId="{E5B20767-4AD0-4B98-BC4E-6C23A6BB9C30}">
      <dsp:nvSpPr>
        <dsp:cNvPr id="0" name=""/>
        <dsp:cNvSpPr/>
      </dsp:nvSpPr>
      <dsp:spPr>
        <a:xfrm>
          <a:off x="0" y="3212268"/>
          <a:ext cx="50368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9556DD0-8DF5-4861-8DD6-C45D53636828}">
      <dsp:nvSpPr>
        <dsp:cNvPr id="0" name=""/>
        <dsp:cNvSpPr/>
      </dsp:nvSpPr>
      <dsp:spPr>
        <a:xfrm>
          <a:off x="0" y="3212268"/>
          <a:ext cx="5036872" cy="43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Mundo sonoro, musical – A linguagem dos sons</a:t>
          </a:r>
          <a:endParaRPr lang="pt-BR" sz="1600" b="0" kern="1200" noProof="0" dirty="0">
            <a:latin typeface="Roboto" panose="02000000000000000000" pitchFamily="2" charset="0"/>
            <a:ea typeface="Roboto" panose="02000000000000000000" pitchFamily="2" charset="0"/>
            <a:cs typeface="Roboto" panose="02000000000000000000" pitchFamily="2" charset="0"/>
          </a:endParaRPr>
        </a:p>
      </dsp:txBody>
      <dsp:txXfrm>
        <a:off x="0" y="3212268"/>
        <a:ext cx="5036872" cy="436956"/>
      </dsp:txXfrm>
    </dsp:sp>
    <dsp:sp modelId="{41582AF7-FECF-4946-BDAC-1CE4CA4E0DFE}">
      <dsp:nvSpPr>
        <dsp:cNvPr id="0" name=""/>
        <dsp:cNvSpPr/>
      </dsp:nvSpPr>
      <dsp:spPr>
        <a:xfrm>
          <a:off x="0" y="3649225"/>
          <a:ext cx="50368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A4EEDC4-7B08-4160-B039-C8748830A175}">
      <dsp:nvSpPr>
        <dsp:cNvPr id="0" name=""/>
        <dsp:cNvSpPr/>
      </dsp:nvSpPr>
      <dsp:spPr>
        <a:xfrm>
          <a:off x="0" y="3649225"/>
          <a:ext cx="5036872" cy="43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Mundo sonoro, musical – Parâmetros sonoros</a:t>
          </a:r>
          <a:endParaRPr lang="pt-BR" sz="1600" b="0" kern="1200" noProof="0" dirty="0">
            <a:latin typeface="Roboto" panose="02000000000000000000" pitchFamily="2" charset="0"/>
            <a:ea typeface="Roboto" panose="02000000000000000000" pitchFamily="2" charset="0"/>
            <a:cs typeface="Roboto" panose="02000000000000000000" pitchFamily="2" charset="0"/>
          </a:endParaRPr>
        </a:p>
      </dsp:txBody>
      <dsp:txXfrm>
        <a:off x="0" y="3649225"/>
        <a:ext cx="5036872" cy="436956"/>
      </dsp:txXfrm>
    </dsp:sp>
    <dsp:sp modelId="{13B6E6FF-917B-4FE1-AB30-7C19CEAFD3E5}">
      <dsp:nvSpPr>
        <dsp:cNvPr id="0" name=""/>
        <dsp:cNvSpPr/>
      </dsp:nvSpPr>
      <dsp:spPr>
        <a:xfrm>
          <a:off x="0" y="4086181"/>
          <a:ext cx="50368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0245A7C-96AE-4683-93D0-1E65F66913BA}">
      <dsp:nvSpPr>
        <dsp:cNvPr id="0" name=""/>
        <dsp:cNvSpPr/>
      </dsp:nvSpPr>
      <dsp:spPr>
        <a:xfrm>
          <a:off x="0" y="4086181"/>
          <a:ext cx="5036872" cy="43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Mundo sonoro, musical – Corpo: instrumento musical</a:t>
          </a:r>
          <a:endParaRPr lang="pt-BR" sz="1600" b="0" kern="1200" noProof="0" dirty="0">
            <a:latin typeface="Roboto" panose="02000000000000000000" pitchFamily="2" charset="0"/>
            <a:ea typeface="Roboto" panose="02000000000000000000" pitchFamily="2" charset="0"/>
            <a:cs typeface="Roboto" panose="02000000000000000000" pitchFamily="2" charset="0"/>
          </a:endParaRPr>
        </a:p>
      </dsp:txBody>
      <dsp:txXfrm>
        <a:off x="0" y="4086181"/>
        <a:ext cx="5036872" cy="4369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91DF63-502E-4BFC-80AE-9B9BDC7F7D8A}">
      <dsp:nvSpPr>
        <dsp:cNvPr id="0" name=""/>
        <dsp:cNvSpPr/>
      </dsp:nvSpPr>
      <dsp:spPr>
        <a:xfrm>
          <a:off x="0" y="2486"/>
          <a:ext cx="4792823"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D8528E5-FE39-4AE0-A388-F4FB1D641A7F}">
      <dsp:nvSpPr>
        <dsp:cNvPr id="0" name=""/>
        <dsp:cNvSpPr/>
      </dsp:nvSpPr>
      <dsp:spPr>
        <a:xfrm>
          <a:off x="0" y="2486"/>
          <a:ext cx="4792823" cy="392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Música: corpo e som</a:t>
          </a:r>
          <a:endParaRPr lang="pt-BR" sz="1600" b="0" kern="1200" noProof="0" dirty="0">
            <a:latin typeface="Roboto" panose="02000000000000000000" pitchFamily="2" charset="0"/>
            <a:ea typeface="Roboto" panose="02000000000000000000" pitchFamily="2" charset="0"/>
            <a:cs typeface="Roboto" panose="02000000000000000000" pitchFamily="2" charset="0"/>
          </a:endParaRPr>
        </a:p>
      </dsp:txBody>
      <dsp:txXfrm>
        <a:off x="0" y="2486"/>
        <a:ext cx="4792823" cy="392211"/>
      </dsp:txXfrm>
    </dsp:sp>
    <dsp:sp modelId="{B10EDC1A-B2BB-4460-9AF3-05337226EAA6}">
      <dsp:nvSpPr>
        <dsp:cNvPr id="0" name=""/>
        <dsp:cNvSpPr/>
      </dsp:nvSpPr>
      <dsp:spPr>
        <a:xfrm>
          <a:off x="0" y="394697"/>
          <a:ext cx="4792823"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B6A2254-CE51-410C-8D17-84A5366017B3}">
      <dsp:nvSpPr>
        <dsp:cNvPr id="0" name=""/>
        <dsp:cNvSpPr/>
      </dsp:nvSpPr>
      <dsp:spPr>
        <a:xfrm>
          <a:off x="0" y="394697"/>
          <a:ext cx="4792823" cy="392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i="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Capítulo 2</a:t>
          </a:r>
          <a:endParaRPr lang="pt-BR" sz="1600" b="1" kern="1200" noProof="0" dirty="0">
            <a:latin typeface="Roboto" panose="02000000000000000000" pitchFamily="2" charset="0"/>
            <a:ea typeface="Roboto" panose="02000000000000000000" pitchFamily="2" charset="0"/>
            <a:cs typeface="Roboto" panose="02000000000000000000" pitchFamily="2" charset="0"/>
          </a:endParaRPr>
        </a:p>
      </dsp:txBody>
      <dsp:txXfrm>
        <a:off x="0" y="394697"/>
        <a:ext cx="4792823" cy="392211"/>
      </dsp:txXfrm>
    </dsp:sp>
    <dsp:sp modelId="{EDD43256-336B-4D7B-ABC1-19092AFB857E}">
      <dsp:nvSpPr>
        <dsp:cNvPr id="0" name=""/>
        <dsp:cNvSpPr/>
      </dsp:nvSpPr>
      <dsp:spPr>
        <a:xfrm>
          <a:off x="0" y="786908"/>
          <a:ext cx="4792823"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05ABB05-A61D-41AE-808F-FD73C8CDBF83}">
      <dsp:nvSpPr>
        <dsp:cNvPr id="0" name=""/>
        <dsp:cNvSpPr/>
      </dsp:nvSpPr>
      <dsp:spPr>
        <a:xfrm>
          <a:off x="0" y="786908"/>
          <a:ext cx="4788143" cy="641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A marca das linguagens artísticas – Arte que fala pelas paredes</a:t>
          </a:r>
          <a:endParaRPr lang="pt-BR" sz="1600" b="0" kern="1200" noProof="0" dirty="0">
            <a:latin typeface="Roboto" panose="02000000000000000000" pitchFamily="2" charset="0"/>
            <a:ea typeface="Roboto" panose="02000000000000000000" pitchFamily="2" charset="0"/>
            <a:cs typeface="Roboto" panose="02000000000000000000" pitchFamily="2" charset="0"/>
          </a:endParaRPr>
        </a:p>
      </dsp:txBody>
      <dsp:txXfrm>
        <a:off x="0" y="786908"/>
        <a:ext cx="4788143" cy="641269"/>
      </dsp:txXfrm>
    </dsp:sp>
    <dsp:sp modelId="{FB12B792-5576-40ED-B650-6655365D9E93}">
      <dsp:nvSpPr>
        <dsp:cNvPr id="0" name=""/>
        <dsp:cNvSpPr/>
      </dsp:nvSpPr>
      <dsp:spPr>
        <a:xfrm>
          <a:off x="0" y="1428178"/>
          <a:ext cx="4792823"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882B609-FD89-4C4F-BB21-33FC238338AA}">
      <dsp:nvSpPr>
        <dsp:cNvPr id="0" name=""/>
        <dsp:cNvSpPr/>
      </dsp:nvSpPr>
      <dsp:spPr>
        <a:xfrm>
          <a:off x="0" y="1428178"/>
          <a:ext cx="4788143" cy="628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A marca das linguagens artísticas – A letra e a imagem na cidade</a:t>
          </a:r>
          <a:endParaRPr lang="pt-BR" sz="1600" b="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1428178"/>
        <a:ext cx="4788143" cy="628369"/>
      </dsp:txXfrm>
    </dsp:sp>
    <dsp:sp modelId="{6E31BAA4-9A5D-45E4-80F8-8A94C3983592}">
      <dsp:nvSpPr>
        <dsp:cNvPr id="0" name=""/>
        <dsp:cNvSpPr/>
      </dsp:nvSpPr>
      <dsp:spPr>
        <a:xfrm>
          <a:off x="0" y="2056547"/>
          <a:ext cx="4792823"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818C2B6-73D6-40DD-966B-D9B4D3DD0740}">
      <dsp:nvSpPr>
        <dsp:cNvPr id="0" name=""/>
        <dsp:cNvSpPr/>
      </dsp:nvSpPr>
      <dsp:spPr>
        <a:xfrm>
          <a:off x="0" y="2056547"/>
          <a:ext cx="4788143" cy="621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A marca das linguagens artísticas – Entre recortes, significados e ressignificados</a:t>
          </a:r>
          <a:endParaRPr lang="pt-BR" sz="1600" b="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2056547"/>
        <a:ext cx="4788143" cy="621847"/>
      </dsp:txXfrm>
    </dsp:sp>
    <dsp:sp modelId="{4F10F980-43A1-4FEE-9CC4-E030123014FA}">
      <dsp:nvSpPr>
        <dsp:cNvPr id="0" name=""/>
        <dsp:cNvSpPr/>
      </dsp:nvSpPr>
      <dsp:spPr>
        <a:xfrm>
          <a:off x="0" y="2678394"/>
          <a:ext cx="4792823"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FA088EA-3559-4FAD-91AB-5E86E02339D7}">
      <dsp:nvSpPr>
        <dsp:cNvPr id="0" name=""/>
        <dsp:cNvSpPr/>
      </dsp:nvSpPr>
      <dsp:spPr>
        <a:xfrm>
          <a:off x="0" y="2678394"/>
          <a:ext cx="4792823" cy="392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Artes visuais: imagem e colagem</a:t>
          </a:r>
          <a:endParaRPr lang="pt-BR" sz="1600" b="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2678394"/>
        <a:ext cx="4792823" cy="392211"/>
      </dsp:txXfrm>
    </dsp:sp>
    <dsp:sp modelId="{6D603044-3DED-4CCA-95AE-A58C5D033211}">
      <dsp:nvSpPr>
        <dsp:cNvPr id="0" name=""/>
        <dsp:cNvSpPr/>
      </dsp:nvSpPr>
      <dsp:spPr>
        <a:xfrm>
          <a:off x="0" y="3070606"/>
          <a:ext cx="4792823"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5176152-89BD-48F2-8A22-862947A1EE47}">
      <dsp:nvSpPr>
        <dsp:cNvPr id="0" name=""/>
        <dsp:cNvSpPr/>
      </dsp:nvSpPr>
      <dsp:spPr>
        <a:xfrm>
          <a:off x="0" y="3070606"/>
          <a:ext cx="4792823" cy="392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O som e o tempo – Arte, tempo e espaço</a:t>
          </a:r>
          <a:endParaRPr lang="pt-BR" sz="1600" b="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3070606"/>
        <a:ext cx="4792823" cy="392211"/>
      </dsp:txXfrm>
    </dsp:sp>
    <dsp:sp modelId="{825B3AB3-F805-4DE9-9E21-BBE4A1047FCB}">
      <dsp:nvSpPr>
        <dsp:cNvPr id="0" name=""/>
        <dsp:cNvSpPr/>
      </dsp:nvSpPr>
      <dsp:spPr>
        <a:xfrm>
          <a:off x="0" y="3462817"/>
          <a:ext cx="4792823"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E2FD546-0E0A-4FF2-8C37-D8492F6A2384}">
      <dsp:nvSpPr>
        <dsp:cNvPr id="0" name=""/>
        <dsp:cNvSpPr/>
      </dsp:nvSpPr>
      <dsp:spPr>
        <a:xfrm>
          <a:off x="0" y="3462817"/>
          <a:ext cx="4788143" cy="667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Música – Os elementos da linguagem e a criação musical</a:t>
          </a:r>
          <a:endParaRPr lang="pt-BR" sz="1600" b="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3462817"/>
        <a:ext cx="4788143" cy="667829"/>
      </dsp:txXfrm>
    </dsp:sp>
    <dsp:sp modelId="{971734A1-663A-49C7-985D-00F6AEB28F43}">
      <dsp:nvSpPr>
        <dsp:cNvPr id="0" name=""/>
        <dsp:cNvSpPr/>
      </dsp:nvSpPr>
      <dsp:spPr>
        <a:xfrm>
          <a:off x="0" y="4130647"/>
          <a:ext cx="4792823"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6F9F157-88B0-4A3F-AF3D-5DE5C53E864D}">
      <dsp:nvSpPr>
        <dsp:cNvPr id="0" name=""/>
        <dsp:cNvSpPr/>
      </dsp:nvSpPr>
      <dsp:spPr>
        <a:xfrm>
          <a:off x="0" y="4130647"/>
          <a:ext cx="4792823" cy="392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rPr>
            <a:t>Música – Experiências e criações na música</a:t>
          </a:r>
          <a:endParaRPr lang="pt-BR" sz="1600" b="0" i="0" kern="1200" noProof="0" dirty="0">
            <a:latin typeface="Roboto" panose="02000000000000000000" pitchFamily="2" charset="0"/>
            <a:ea typeface="Roboto" panose="02000000000000000000" pitchFamily="2" charset="0"/>
            <a:cs typeface="Roboto" panose="02000000000000000000" pitchFamily="2" charset="0"/>
          </a:endParaRPr>
        </a:p>
      </dsp:txBody>
      <dsp:txXfrm>
        <a:off x="0" y="4130647"/>
        <a:ext cx="4792823" cy="39221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AA537-8141-4672-BEDA-B33592DC5019}" type="datetimeFigureOut">
              <a:rPr lang="pt-BR" smtClean="0"/>
              <a:t>22/06/2023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4720DB-F001-4A7F-B1AE-E369E3CC8B71}" type="slidenum">
              <a:rPr lang="pt-BR" smtClean="0"/>
              <a:t>‹nº›</a:t>
            </a:fld>
            <a:endParaRPr lang="pt-BR"/>
          </a:p>
        </p:txBody>
      </p:sp>
    </p:spTree>
    <p:extLst>
      <p:ext uri="{BB962C8B-B14F-4D97-AF65-F5344CB8AC3E}">
        <p14:creationId xmlns:p14="http://schemas.microsoft.com/office/powerpoint/2010/main" val="1970466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612648" y="557783"/>
            <a:ext cx="10969752" cy="3130807"/>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612648" y="3902206"/>
            <a:ext cx="10969752" cy="22405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3DAD4796-3D90-4029-99E9-51DDCC6A9F04}" type="datetime1">
              <a:rPr lang="en-US" smtClean="0"/>
              <a:t>6/22/2023</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r>
              <a:rPr lang="en-US" dirty="0" err="1"/>
              <a:t>COMPONENTE</a:t>
            </a:r>
            <a:r>
              <a:rPr lang="en-US" dirty="0"/>
              <a:t> | 7º ANO</a:t>
            </a:r>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1115955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1C9703EC-C0CE-4883-B83A-E8F4FED2A5E8}" type="datetime1">
              <a:rPr lang="en-US" smtClean="0"/>
              <a:t>6/22/2023</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r>
              <a:rPr lang="en-US" dirty="0" err="1"/>
              <a:t>COMPONENTE</a:t>
            </a:r>
            <a:r>
              <a:rPr lang="en-US" dirty="0"/>
              <a:t> | 7º ANO</a:t>
            </a:r>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3272715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557784"/>
            <a:ext cx="2854452" cy="564342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612648" y="557784"/>
            <a:ext cx="7734300" cy="5643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C4C8644F-495B-452F-B7DD-65B5EC4171B4}" type="datetime1">
              <a:rPr lang="en-US" smtClean="0"/>
              <a:t>6/22/2023</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r>
              <a:rPr lang="en-US" dirty="0" err="1"/>
              <a:t>COMPONENTE</a:t>
            </a:r>
            <a:r>
              <a:rPr lang="en-US" dirty="0"/>
              <a:t> | 7º ANO</a:t>
            </a:r>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3015527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9DDE68DD-E2E9-448F-B94D-194A26BB8A34}" type="datetime1">
              <a:rPr lang="en-US" smtClean="0"/>
              <a:t>6/22/2023</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r>
              <a:rPr lang="en-US" dirty="0" err="1"/>
              <a:t>COMPONENTE</a:t>
            </a:r>
            <a:r>
              <a:rPr lang="en-US" dirty="0"/>
              <a:t> | 7º ANO</a:t>
            </a:r>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1219414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612648" y="557784"/>
            <a:ext cx="10969752" cy="3146400"/>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612648" y="3902207"/>
            <a:ext cx="10969752" cy="218744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F6B365EC-2027-400A-8592-09F812C872DA}" type="datetime1">
              <a:rPr lang="en-US" smtClean="0"/>
              <a:t>6/22/2023</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r>
              <a:rPr lang="en-US" dirty="0" err="1"/>
              <a:t>COMPONENTE</a:t>
            </a:r>
            <a:r>
              <a:rPr lang="en-US" dirty="0"/>
              <a:t> | 7º ANO</a:t>
            </a:r>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4292531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609600"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2"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7CA982D0-10A3-4D96-8502-02235B5DA828}" type="datetime1">
              <a:rPr lang="en-US" smtClean="0"/>
              <a:t>6/22/2023</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r>
              <a:rPr lang="en-US" dirty="0" err="1"/>
              <a:t>COMPONENTE</a:t>
            </a:r>
            <a:r>
              <a:rPr lang="en-US" dirty="0"/>
              <a:t> | 7º ANO</a:t>
            </a:r>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2352788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609600" y="365125"/>
            <a:ext cx="1074578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609600" y="1895096"/>
            <a:ext cx="5387975"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609600" y="2842211"/>
            <a:ext cx="5387975"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67890" y="1895096"/>
            <a:ext cx="541451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67890" y="2842211"/>
            <a:ext cx="5414510"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29339ED9-2C99-4B72-9E89-C63245B1DDAD}" type="datetime1">
              <a:rPr lang="en-US" smtClean="0"/>
              <a:t>6/22/2023</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r>
              <a:rPr lang="en-US" dirty="0" err="1"/>
              <a:t>COMPONENTE</a:t>
            </a:r>
            <a:r>
              <a:rPr lang="en-US" dirty="0"/>
              <a:t> | 7º ANO</a:t>
            </a:r>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1217507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AEF1EA51-2F29-4419-B864-3F18460A40AA}" type="datetime1">
              <a:rPr lang="en-US" smtClean="0"/>
              <a:t>6/22/2023</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r>
              <a:rPr lang="en-US" dirty="0" err="1"/>
              <a:t>COMPONENTE</a:t>
            </a:r>
            <a:r>
              <a:rPr lang="en-US" dirty="0"/>
              <a:t> | 7º ANO</a:t>
            </a:r>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3787546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B8BD4A6B-D206-4B1A-938A-1C25E4D74FAC}" type="datetime1">
              <a:rPr lang="en-US" smtClean="0"/>
              <a:t>6/22/2023</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r>
              <a:rPr lang="en-US" dirty="0" err="1"/>
              <a:t>COMPONENTE</a:t>
            </a:r>
            <a:r>
              <a:rPr lang="en-US" dirty="0"/>
              <a:t> | 7º ANO</a:t>
            </a:r>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3531350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612649" y="457199"/>
            <a:ext cx="4970822" cy="2660205"/>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6096000" y="457200"/>
            <a:ext cx="5483352" cy="57440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612649" y="3329989"/>
            <a:ext cx="4970822" cy="287121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88B8E20A-E86C-4093-A5D5-7F47F61C9E0F}" type="datetime1">
              <a:rPr lang="en-US" smtClean="0"/>
              <a:t>6/22/2023</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r>
              <a:rPr lang="en-US" dirty="0" err="1"/>
              <a:t>COMPONENTE</a:t>
            </a:r>
            <a:r>
              <a:rPr lang="en-US" dirty="0"/>
              <a:t> | 7º ANO</a:t>
            </a:r>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1188782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612649" y="457199"/>
            <a:ext cx="4970822" cy="26674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6096000" y="457199"/>
            <a:ext cx="5483352"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612649" y="3322708"/>
            <a:ext cx="4970822" cy="254628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BE0F6058-37D1-4DB1-965D-F4AE7BE40260}" type="datetime1">
              <a:rPr lang="en-US" smtClean="0"/>
              <a:t>6/22/2023</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r>
              <a:rPr lang="en-US" dirty="0" err="1"/>
              <a:t>COMPONENTE</a:t>
            </a:r>
            <a:r>
              <a:rPr lang="en-US" dirty="0"/>
              <a:t> | 7º ANO</a:t>
            </a:r>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1F646F3F-274D-499B-ABBE-824EB4ABDC3D}" type="slidenum">
              <a:rPr lang="en-US" smtClean="0"/>
              <a:t>‹nº›</a:t>
            </a:fld>
            <a:endParaRPr lang="en-US"/>
          </a:p>
        </p:txBody>
      </p:sp>
    </p:spTree>
    <p:extLst>
      <p:ext uri="{BB962C8B-B14F-4D97-AF65-F5344CB8AC3E}">
        <p14:creationId xmlns:p14="http://schemas.microsoft.com/office/powerpoint/2010/main" val="166966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E603F-28B7-4831-BF23-65FBAB13D5FB}"/>
              </a:ext>
            </a:extLst>
          </p:cNvPr>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609600" y="557784"/>
            <a:ext cx="109728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609600" y="2106204"/>
            <a:ext cx="10972800" cy="4036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lang="en-US" sz="800" kern="1200" cap="all" spc="200" smtClean="0">
                <a:solidFill>
                  <a:schemeClr val="tx1"/>
                </a:solidFill>
                <a:latin typeface="+mn-lt"/>
                <a:ea typeface="+mn-ea"/>
                <a:cs typeface="Segoe UI Semilight" panose="020B0402040204020203" pitchFamily="34" charset="0"/>
              </a:defRPr>
            </a:lvl1pPr>
          </a:lstStyle>
          <a:p>
            <a:fld id="{11EABB39-9478-4EA8-B4E3-16A5481F703A}" type="datetime1">
              <a:rPr lang="en-US" smtClean="0"/>
              <a:t>6/22/2023</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800" kern="1200" cap="all" spc="200" dirty="0">
                <a:solidFill>
                  <a:schemeClr val="tx1"/>
                </a:solidFill>
                <a:latin typeface="+mn-lt"/>
                <a:ea typeface="+mn-ea"/>
                <a:cs typeface="Segoe UI Semilight" panose="020B0402040204020203" pitchFamily="34" charset="0"/>
              </a:defRPr>
            </a:lvl1pPr>
          </a:lstStyle>
          <a:p>
            <a:r>
              <a:rPr lang="en-US" dirty="0" err="1"/>
              <a:t>COMPONENTE</a:t>
            </a:r>
            <a:r>
              <a:rPr lang="en-US" dirty="0"/>
              <a:t> | 7º ANO</a:t>
            </a:r>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10134600" y="6356350"/>
            <a:ext cx="1447800" cy="365125"/>
          </a:xfrm>
          <a:prstGeom prst="rect">
            <a:avLst/>
          </a:prstGeom>
        </p:spPr>
        <p:txBody>
          <a:bodyPr vert="horz" lIns="91440" tIns="45720" rIns="91440" bIns="45720" rtlCol="0" anchor="ctr"/>
          <a:lstStyle>
            <a:lvl1pPr algn="r">
              <a:defRPr lang="en-US" sz="800" kern="1200" cap="all" spc="200"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‹nº›</a:t>
            </a:fld>
            <a:endParaRPr lang="en-US"/>
          </a:p>
        </p:txBody>
      </p:sp>
    </p:spTree>
    <p:extLst>
      <p:ext uri="{BB962C8B-B14F-4D97-AF65-F5344CB8AC3E}">
        <p14:creationId xmlns:p14="http://schemas.microsoft.com/office/powerpoint/2010/main" val="132738612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29" r:id="rId6"/>
    <p:sldLayoutId id="2147483725" r:id="rId7"/>
    <p:sldLayoutId id="2147483726" r:id="rId8"/>
    <p:sldLayoutId id="2147483727" r:id="rId9"/>
    <p:sldLayoutId id="2147483728" r:id="rId10"/>
    <p:sldLayoutId id="2147483730" r:id="rId11"/>
  </p:sldLayoutIdLst>
  <p:hf hd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2"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A85303E-1D59-4477-A849-22C7FEACD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2" name="Título 1">
            <a:extLst>
              <a:ext uri="{FF2B5EF4-FFF2-40B4-BE49-F238E27FC236}">
                <a16:creationId xmlns:a16="http://schemas.microsoft.com/office/drawing/2014/main" id="{A53F7CD6-F5DE-15AB-C2A0-E9819BD0DF8D}"/>
              </a:ext>
            </a:extLst>
          </p:cNvPr>
          <p:cNvSpPr>
            <a:spLocks noGrp="1" noRot="1" noMove="1" noResize="1" noEditPoints="1" noAdjustHandles="1" noChangeArrowheads="1" noChangeShapeType="1"/>
          </p:cNvSpPr>
          <p:nvPr>
            <p:ph type="ctrTitle"/>
          </p:nvPr>
        </p:nvSpPr>
        <p:spPr>
          <a:xfrm>
            <a:off x="612648" y="557783"/>
            <a:ext cx="4014770" cy="3130807"/>
          </a:xfrm>
        </p:spPr>
        <p:txBody>
          <a:bodyPr>
            <a:noAutofit/>
          </a:bodyPr>
          <a:lstStyle/>
          <a:p>
            <a:r>
              <a:rPr lang="pt-BR" sz="10000" dirty="0">
                <a:solidFill>
                  <a:srgbClr val="000000"/>
                </a:solidFill>
              </a:rPr>
              <a:t>ARTE</a:t>
            </a:r>
          </a:p>
        </p:txBody>
      </p:sp>
      <p:sp>
        <p:nvSpPr>
          <p:cNvPr id="3" name="Subtítulo 2">
            <a:extLst>
              <a:ext uri="{FF2B5EF4-FFF2-40B4-BE49-F238E27FC236}">
                <a16:creationId xmlns:a16="http://schemas.microsoft.com/office/drawing/2014/main" id="{21F2016A-1D7E-7ACB-251A-54843AFB4C9E}"/>
              </a:ext>
            </a:extLst>
          </p:cNvPr>
          <p:cNvSpPr>
            <a:spLocks noGrp="1" noRot="1" noMove="1" noResize="1" noEditPoints="1" noAdjustHandles="1" noChangeArrowheads="1" noChangeShapeType="1"/>
          </p:cNvSpPr>
          <p:nvPr>
            <p:ph type="subTitle" idx="1"/>
          </p:nvPr>
        </p:nvSpPr>
        <p:spPr>
          <a:xfrm>
            <a:off x="612648" y="3902206"/>
            <a:ext cx="4014770" cy="2240529"/>
          </a:xfrm>
        </p:spPr>
        <p:txBody>
          <a:bodyPr>
            <a:normAutofit/>
          </a:bodyPr>
          <a:lstStyle/>
          <a:p>
            <a:r>
              <a:rPr lang="pt-BR" dirty="0">
                <a:solidFill>
                  <a:srgbClr val="000000"/>
                </a:solidFill>
                <a:latin typeface="Roboto" panose="02000000000000000000" pitchFamily="2" charset="0"/>
                <a:ea typeface="Roboto" panose="02000000000000000000" pitchFamily="2" charset="0"/>
                <a:cs typeface="Roboto" panose="02000000000000000000" pitchFamily="2" charset="0"/>
              </a:rPr>
              <a:t>7</a:t>
            </a:r>
            <a:r>
              <a:rPr lang="pt-BR" u="sng"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pt-BR" dirty="0">
                <a:solidFill>
                  <a:srgbClr val="000000"/>
                </a:solidFill>
                <a:latin typeface="Roboto" panose="02000000000000000000" pitchFamily="2" charset="0"/>
                <a:ea typeface="Roboto" panose="02000000000000000000" pitchFamily="2" charset="0"/>
                <a:cs typeface="Roboto" panose="02000000000000000000" pitchFamily="2" charset="0"/>
              </a:rPr>
              <a:t> ANO</a:t>
            </a:r>
          </a:p>
          <a:p>
            <a:r>
              <a:rPr lang="pt-BR" dirty="0">
                <a:solidFill>
                  <a:srgbClr val="000000"/>
                </a:solidFill>
                <a:latin typeface="Roboto" panose="02000000000000000000" pitchFamily="2" charset="0"/>
                <a:ea typeface="Roboto" panose="02000000000000000000" pitchFamily="2" charset="0"/>
                <a:cs typeface="Roboto" panose="02000000000000000000" pitchFamily="2" charset="0"/>
              </a:rPr>
              <a:t>APOIO PARA AULAS E ESTUDOS</a:t>
            </a:r>
          </a:p>
        </p:txBody>
      </p:sp>
      <p:pic>
        <p:nvPicPr>
          <p:cNvPr id="16" name="Picture 3">
            <a:extLst>
              <a:ext uri="{FF2B5EF4-FFF2-40B4-BE49-F238E27FC236}">
                <a16:creationId xmlns:a16="http://schemas.microsoft.com/office/drawing/2014/main" id="{5C4646C8-3366-8D16-8216-71CD87F9F689}"/>
              </a:ext>
            </a:extLst>
          </p:cNvPr>
          <p:cNvPicPr>
            <a:picLocks noGrp="1" noRot="1" noChangeAspect="1" noMove="1" noResize="1" noEditPoints="1" noAdjustHandles="1" noChangeArrowheads="1" noChangeShapeType="1" noCrop="1"/>
          </p:cNvPicPr>
          <p:nvPr/>
        </p:nvPicPr>
        <p:blipFill rotWithShape="1">
          <a:blip r:embed="rId2">
            <a:duotone>
              <a:schemeClr val="accent2">
                <a:shade val="45000"/>
                <a:satMod val="135000"/>
              </a:schemeClr>
              <a:prstClr val="white"/>
            </a:duotone>
          </a:blip>
          <a:srcRect l="7985" r="19735" b="-1"/>
          <a:stretch/>
        </p:blipFill>
        <p:spPr>
          <a:xfrm>
            <a:off x="4955602" y="10"/>
            <a:ext cx="7236398" cy="6857990"/>
          </a:xfrm>
          <a:custGeom>
            <a:avLst/>
            <a:gdLst/>
            <a:ahLst/>
            <a:cxnLst/>
            <a:rect l="l" t="t" r="r" b="b"/>
            <a:pathLst>
              <a:path w="7726675" h="6858000">
                <a:moveTo>
                  <a:pt x="2975226" y="5978334"/>
                </a:moveTo>
                <a:cubicBezTo>
                  <a:pt x="3002582" y="5978928"/>
                  <a:pt x="3030286" y="5982273"/>
                  <a:pt x="3058007" y="5988576"/>
                </a:cubicBezTo>
                <a:cubicBezTo>
                  <a:pt x="3279778" y="6038998"/>
                  <a:pt x="3418684" y="6259656"/>
                  <a:pt x="3368261" y="6481427"/>
                </a:cubicBezTo>
                <a:cubicBezTo>
                  <a:pt x="3317839" y="6703198"/>
                  <a:pt x="3097182" y="6842104"/>
                  <a:pt x="2875410" y="6791681"/>
                </a:cubicBezTo>
                <a:cubicBezTo>
                  <a:pt x="2653640" y="6741259"/>
                  <a:pt x="2514734" y="6520601"/>
                  <a:pt x="2565157" y="6298830"/>
                </a:cubicBezTo>
                <a:cubicBezTo>
                  <a:pt x="2609276" y="6104780"/>
                  <a:pt x="2783732" y="5974174"/>
                  <a:pt x="2975226" y="5978334"/>
                </a:cubicBezTo>
                <a:close/>
                <a:moveTo>
                  <a:pt x="542891" y="1298362"/>
                </a:moveTo>
                <a:cubicBezTo>
                  <a:pt x="578216" y="1299129"/>
                  <a:pt x="613991" y="1303448"/>
                  <a:pt x="649789" y="1311587"/>
                </a:cubicBezTo>
                <a:cubicBezTo>
                  <a:pt x="936170" y="1376700"/>
                  <a:pt x="1115545" y="1661643"/>
                  <a:pt x="1050432" y="1948025"/>
                </a:cubicBezTo>
                <a:cubicBezTo>
                  <a:pt x="985319" y="2234407"/>
                  <a:pt x="700376" y="2413781"/>
                  <a:pt x="413995" y="2348669"/>
                </a:cubicBezTo>
                <a:cubicBezTo>
                  <a:pt x="127612" y="2283556"/>
                  <a:pt x="-51762" y="1998612"/>
                  <a:pt x="13351" y="1712231"/>
                </a:cubicBezTo>
                <a:cubicBezTo>
                  <a:pt x="70325" y="1461647"/>
                  <a:pt x="295606" y="1292990"/>
                  <a:pt x="542891" y="1298362"/>
                </a:cubicBezTo>
                <a:close/>
                <a:moveTo>
                  <a:pt x="362049" y="446831"/>
                </a:moveTo>
                <a:cubicBezTo>
                  <a:pt x="382746" y="447281"/>
                  <a:pt x="403706" y="449811"/>
                  <a:pt x="424679" y="454579"/>
                </a:cubicBezTo>
                <a:cubicBezTo>
                  <a:pt x="592463" y="492727"/>
                  <a:pt x="697554" y="659668"/>
                  <a:pt x="659405" y="827452"/>
                </a:cubicBezTo>
                <a:cubicBezTo>
                  <a:pt x="621257" y="995236"/>
                  <a:pt x="454318" y="1100327"/>
                  <a:pt x="286534" y="1062179"/>
                </a:cubicBezTo>
                <a:cubicBezTo>
                  <a:pt x="118749" y="1024031"/>
                  <a:pt x="13658" y="857091"/>
                  <a:pt x="51806" y="689306"/>
                </a:cubicBezTo>
                <a:cubicBezTo>
                  <a:pt x="85186" y="542495"/>
                  <a:pt x="217172" y="443684"/>
                  <a:pt x="362049" y="446831"/>
                </a:cubicBezTo>
                <a:close/>
                <a:moveTo>
                  <a:pt x="688320" y="0"/>
                </a:moveTo>
                <a:lnTo>
                  <a:pt x="5442022" y="0"/>
                </a:lnTo>
                <a:lnTo>
                  <a:pt x="7726675" y="0"/>
                </a:lnTo>
                <a:lnTo>
                  <a:pt x="7726675" y="988372"/>
                </a:lnTo>
                <a:lnTo>
                  <a:pt x="7726675" y="6858000"/>
                </a:lnTo>
                <a:lnTo>
                  <a:pt x="4265234" y="6858000"/>
                </a:lnTo>
                <a:lnTo>
                  <a:pt x="4167452" y="6648946"/>
                </a:lnTo>
                <a:cubicBezTo>
                  <a:pt x="4064668" y="6438534"/>
                  <a:pt x="3951418" y="6237194"/>
                  <a:pt x="3802376" y="6067515"/>
                </a:cubicBezTo>
                <a:cubicBezTo>
                  <a:pt x="3433898" y="5648543"/>
                  <a:pt x="2855445" y="5560200"/>
                  <a:pt x="2314714" y="5492960"/>
                </a:cubicBezTo>
                <a:cubicBezTo>
                  <a:pt x="1689319" y="5415368"/>
                  <a:pt x="1105502" y="5269445"/>
                  <a:pt x="626568" y="4822392"/>
                </a:cubicBezTo>
                <a:cubicBezTo>
                  <a:pt x="42544" y="4277286"/>
                  <a:pt x="59772" y="3691233"/>
                  <a:pt x="462831" y="3184007"/>
                </a:cubicBezTo>
                <a:cubicBezTo>
                  <a:pt x="688845" y="2899538"/>
                  <a:pt x="972083" y="2660548"/>
                  <a:pt x="1228189" y="2399566"/>
                </a:cubicBezTo>
                <a:cubicBezTo>
                  <a:pt x="1460698" y="2161897"/>
                  <a:pt x="1522193" y="1866062"/>
                  <a:pt x="1384674" y="1566341"/>
                </a:cubicBezTo>
                <a:cubicBezTo>
                  <a:pt x="1239184" y="1249484"/>
                  <a:pt x="1095206" y="930335"/>
                  <a:pt x="922279" y="628332"/>
                </a:cubicBezTo>
                <a:cubicBezTo>
                  <a:pt x="805583" y="424593"/>
                  <a:pt x="731712" y="225291"/>
                  <a:pt x="693729" y="33341"/>
                </a:cubicBezTo>
                <a:close/>
              </a:path>
            </a:pathLst>
          </a:custGeom>
        </p:spPr>
      </p:pic>
      <p:sp>
        <p:nvSpPr>
          <p:cNvPr id="4" name="CaixaDeTexto 1">
            <a:extLst>
              <a:ext uri="{FF2B5EF4-FFF2-40B4-BE49-F238E27FC236}">
                <a16:creationId xmlns:a16="http://schemas.microsoft.com/office/drawing/2014/main" id="{98A7B0E7-E5E8-38E8-4ACF-A0E8129D7B56}"/>
              </a:ext>
            </a:extLst>
          </p:cNvPr>
          <p:cNvSpPr txBox="1"/>
          <p:nvPr/>
        </p:nvSpPr>
        <p:spPr>
          <a:xfrm>
            <a:off x="1431395" y="216958"/>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b="1" dirty="0"/>
              <a:t>CONJUNTO 1</a:t>
            </a:r>
          </a:p>
        </p:txBody>
      </p:sp>
    </p:spTree>
    <p:extLst>
      <p:ext uri="{BB962C8B-B14F-4D97-AF65-F5344CB8AC3E}">
        <p14:creationId xmlns:p14="http://schemas.microsoft.com/office/powerpoint/2010/main" val="358639801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15817313-E161-01AB-DBAB-422999F179BF}"/>
              </a:ext>
            </a:extLst>
          </p:cNvPr>
          <p:cNvPicPr>
            <a:picLocks noChangeAspect="1"/>
          </p:cNvPicPr>
          <p:nvPr/>
        </p:nvPicPr>
        <p:blipFill>
          <a:blip r:embed="rId2"/>
          <a:stretch>
            <a:fillRect/>
          </a:stretch>
        </p:blipFill>
        <p:spPr>
          <a:xfrm>
            <a:off x="6466114" y="1070575"/>
            <a:ext cx="5725886" cy="4936950"/>
          </a:xfrm>
          <a:prstGeom prst="rect">
            <a:avLst/>
          </a:prstGeom>
          <a:effectLst>
            <a:outerShdw blurRad="50800" dist="38100" dir="13500000" algn="br"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Artes visuais</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576320" y="2474967"/>
            <a:ext cx="5519679" cy="2593911"/>
          </a:xfrm>
        </p:spPr>
        <p:txBody>
          <a:bodyPr anchor="ctr">
            <a:noAutofit/>
          </a:bodyPr>
          <a:lstStyle/>
          <a:p>
            <a:pPr indent="457200" algn="just"/>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Para criar uma obra, o artista precisa tomar diversas decisões, como escolher as materialidades, a linguagem, os elementos característicos da linguagem selecionada (pontos, linhas, formas, cores etc.), os temas, os argumentos e todos os recursos que melhor representarão o que ele pretende expressar.</a:t>
            </a:r>
          </a:p>
          <a:p>
            <a:pPr indent="457200" algn="just"/>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Fazer questionamentos, refletir, pesquisar e problematizar, individualmente ou em grupo, são procedimentos que podem ajudar o artista a enfrentar desafios e resolver problemas na produção de trabalhos artísticos na investigação de poéticas pessoais.</a:t>
            </a:r>
            <a:endParaRPr lang="pt-BR" sz="1800" dirty="0">
              <a:latin typeface="Roboto" panose="02000000000000000000" pitchFamily="2" charset="0"/>
              <a:ea typeface="Roboto" panose="02000000000000000000" pitchFamily="2" charset="0"/>
              <a:cs typeface="Roboto" panose="02000000000000000000" pitchFamily="2" charset="0"/>
            </a:endParaRP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10</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Subtítulo 2">
            <a:extLst>
              <a:ext uri="{FF2B5EF4-FFF2-40B4-BE49-F238E27FC236}">
                <a16:creationId xmlns:a16="http://schemas.microsoft.com/office/drawing/2014/main" id="{ADE6446D-6E3F-695E-4115-207276FE57D8}"/>
              </a:ext>
            </a:extLst>
          </p:cNvPr>
          <p:cNvSpPr txBox="1">
            <a:spLocks/>
          </p:cNvSpPr>
          <p:nvPr/>
        </p:nvSpPr>
        <p:spPr>
          <a:xfrm>
            <a:off x="609600" y="930815"/>
            <a:ext cx="4914122"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Fotografias, desenhos e coisas</a:t>
            </a: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10398506" y="902649"/>
            <a:ext cx="1737508"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ACERVO DO ARTISTA</a:t>
            </a: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8" name="CaixaDeTexto 17">
            <a:extLst>
              <a:ext uri="{FF2B5EF4-FFF2-40B4-BE49-F238E27FC236}">
                <a16:creationId xmlns:a16="http://schemas.microsoft.com/office/drawing/2014/main" id="{4BD01059-FE09-E847-70BF-C3BC1780C052}"/>
              </a:ext>
            </a:extLst>
          </p:cNvPr>
          <p:cNvSpPr txBox="1"/>
          <p:nvPr/>
        </p:nvSpPr>
        <p:spPr>
          <a:xfrm>
            <a:off x="6336772" y="6043009"/>
            <a:ext cx="4187451" cy="338554"/>
          </a:xfrm>
          <a:prstGeom prst="rect">
            <a:avLst/>
          </a:prstGeom>
          <a:noFill/>
        </p:spPr>
        <p:txBody>
          <a:bodyPr wrap="square">
            <a:spAutoFit/>
          </a:bodyPr>
          <a:lstStyle/>
          <a:p>
            <a:pPr algn="l"/>
            <a:r>
              <a:rPr lang="pt-BR" sz="1600" dirty="0">
                <a:latin typeface="Roboto" panose="02000000000000000000" pitchFamily="2" charset="0"/>
                <a:ea typeface="Roboto" panose="02000000000000000000" pitchFamily="2" charset="0"/>
                <a:cs typeface="Roboto" panose="02000000000000000000" pitchFamily="2" charset="0"/>
              </a:rPr>
              <a:t>Desenho do </a:t>
            </a:r>
            <a:r>
              <a:rPr lang="pt-BR" sz="1600" b="1" dirty="0">
                <a:latin typeface="Roboto" panose="02000000000000000000" pitchFamily="2" charset="0"/>
                <a:ea typeface="Roboto" panose="02000000000000000000" pitchFamily="2" charset="0"/>
                <a:cs typeface="Roboto" panose="02000000000000000000" pitchFamily="2" charset="0"/>
              </a:rPr>
              <a:t>Clovis</a:t>
            </a:r>
            <a:r>
              <a:rPr lang="pt-BR" sz="1600" dirty="0">
                <a:latin typeface="Roboto" panose="02000000000000000000" pitchFamily="2" charset="0"/>
                <a:ea typeface="Roboto" panose="02000000000000000000" pitchFamily="2" charset="0"/>
                <a:cs typeface="Roboto" panose="02000000000000000000" pitchFamily="2" charset="0"/>
              </a:rPr>
              <a:t>, de Paulo Stocker.</a:t>
            </a:r>
          </a:p>
        </p:txBody>
      </p:sp>
    </p:spTree>
    <p:extLst>
      <p:ext uri="{BB962C8B-B14F-4D97-AF65-F5344CB8AC3E}">
        <p14:creationId xmlns:p14="http://schemas.microsoft.com/office/powerpoint/2010/main" val="2137206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2E60B25D-983F-90C6-644E-7CA588B7389A}"/>
              </a:ext>
            </a:extLst>
          </p:cNvPr>
          <p:cNvPicPr>
            <a:picLocks noChangeAspect="1"/>
          </p:cNvPicPr>
          <p:nvPr/>
        </p:nvPicPr>
        <p:blipFill>
          <a:blip r:embed="rId2"/>
          <a:stretch>
            <a:fillRect/>
          </a:stretch>
        </p:blipFill>
        <p:spPr>
          <a:xfrm>
            <a:off x="0" y="1638575"/>
            <a:ext cx="5505061" cy="3827981"/>
          </a:xfrm>
          <a:prstGeom prst="rect">
            <a:avLst/>
          </a:prstGeom>
          <a:effectLst>
            <a:outerShdw blurRad="50800" dist="38100" dir="18900000" algn="bl"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Mundo sonoro, musical</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5822302" y="977470"/>
            <a:ext cx="6036905" cy="3948150"/>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Costuma-se dizer que a música é “a linguagem dos sons"... Há quem diga, também, que a música é "o som em organização poética", isto é, uma linguagem estética, um dos “idiomas” da arte.</a:t>
            </a:r>
          </a:p>
          <a:p>
            <a:pPr indent="457200" algn="just"/>
            <a:r>
              <a:rPr lang="pt-BR" sz="1800" dirty="0">
                <a:latin typeface="Roboto" panose="02000000000000000000" pitchFamily="2" charset="0"/>
                <a:ea typeface="Roboto" panose="02000000000000000000" pitchFamily="2" charset="0"/>
                <a:cs typeface="Roboto" panose="02000000000000000000" pitchFamily="2" charset="0"/>
              </a:rPr>
              <a:t>A música é uma forma de arte que existe nos mais diversos lugares e culturas. Na rua, por exemplo, você pode encontrar pessoas fazendo performance sonora, tal como o gaúcho Mauro Bruzza (1983-), artista que cria música em passeios públicos.</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11</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Subtítulo 2">
            <a:extLst>
              <a:ext uri="{FF2B5EF4-FFF2-40B4-BE49-F238E27FC236}">
                <a16:creationId xmlns:a16="http://schemas.microsoft.com/office/drawing/2014/main" id="{ADE6446D-6E3F-695E-4115-207276FE57D8}"/>
              </a:ext>
            </a:extLst>
          </p:cNvPr>
          <p:cNvSpPr txBox="1">
            <a:spLocks/>
          </p:cNvSpPr>
          <p:nvPr/>
        </p:nvSpPr>
        <p:spPr>
          <a:xfrm>
            <a:off x="609600" y="930815"/>
            <a:ext cx="44805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A linguagem dos sons</a:t>
            </a: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751576" y="1476722"/>
            <a:ext cx="1737508"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MARIANA FERREIRA</a:t>
            </a: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8" name="CaixaDeTexto 17">
            <a:extLst>
              <a:ext uri="{FF2B5EF4-FFF2-40B4-BE49-F238E27FC236}">
                <a16:creationId xmlns:a16="http://schemas.microsoft.com/office/drawing/2014/main" id="{4BD01059-FE09-E847-70BF-C3BC1780C052}"/>
              </a:ext>
            </a:extLst>
          </p:cNvPr>
          <p:cNvSpPr txBox="1"/>
          <p:nvPr/>
        </p:nvSpPr>
        <p:spPr>
          <a:xfrm>
            <a:off x="307914" y="5497511"/>
            <a:ext cx="5505061" cy="830997"/>
          </a:xfrm>
          <a:prstGeom prst="rect">
            <a:avLst/>
          </a:prstGeom>
          <a:noFill/>
        </p:spPr>
        <p:txBody>
          <a:bodyPr wrap="square">
            <a:spAutoFit/>
          </a:bodyPr>
          <a:lstStyle/>
          <a:p>
            <a:pPr algn="l"/>
            <a:r>
              <a:rPr lang="pt-BR" sz="1600" dirty="0">
                <a:latin typeface="Roboto" panose="02000000000000000000" pitchFamily="2" charset="0"/>
                <a:ea typeface="Roboto" panose="02000000000000000000" pitchFamily="2" charset="0"/>
                <a:cs typeface="Roboto" panose="02000000000000000000" pitchFamily="2" charset="0"/>
              </a:rPr>
              <a:t>Cena do espetáculo </a:t>
            </a:r>
            <a:r>
              <a:rPr lang="pt-BR" sz="1600" b="1" dirty="0">
                <a:latin typeface="Roboto" panose="02000000000000000000" pitchFamily="2" charset="0"/>
                <a:ea typeface="Roboto" panose="02000000000000000000" pitchFamily="2" charset="0"/>
                <a:cs typeface="Roboto" panose="02000000000000000000" pitchFamily="2" charset="0"/>
              </a:rPr>
              <a:t>O Homem-Banda</a:t>
            </a:r>
            <a:r>
              <a:rPr lang="pt-BR" sz="1600" dirty="0">
                <a:latin typeface="Roboto" panose="02000000000000000000" pitchFamily="2" charset="0"/>
                <a:ea typeface="Roboto" panose="02000000000000000000" pitchFamily="2" charset="0"/>
                <a:cs typeface="Roboto" panose="02000000000000000000" pitchFamily="2" charset="0"/>
              </a:rPr>
              <a:t>, com </a:t>
            </a:r>
            <a:r>
              <a:rPr lang="pt-BR" sz="1600" i="1" dirty="0">
                <a:latin typeface="Roboto" panose="02000000000000000000" pitchFamily="2" charset="0"/>
                <a:ea typeface="Roboto" panose="02000000000000000000" pitchFamily="2" charset="0"/>
                <a:cs typeface="Roboto" panose="02000000000000000000" pitchFamily="2" charset="0"/>
              </a:rPr>
              <a:t>performance</a:t>
            </a:r>
            <a:r>
              <a:rPr lang="pt-BR" sz="1600" dirty="0">
                <a:latin typeface="Roboto" panose="02000000000000000000" pitchFamily="2" charset="0"/>
                <a:ea typeface="Roboto" panose="02000000000000000000" pitchFamily="2" charset="0"/>
                <a:cs typeface="Roboto" panose="02000000000000000000" pitchFamily="2" charset="0"/>
              </a:rPr>
              <a:t> do ator e músico Mauro Bruzza, da companhia teatral Cia1Péde2, em Porto Alegre (RS), 2015.</a:t>
            </a:r>
          </a:p>
        </p:txBody>
      </p:sp>
      <p:sp>
        <p:nvSpPr>
          <p:cNvPr id="10" name="Espaço Reservado para Conteúdo 2">
            <a:extLst>
              <a:ext uri="{FF2B5EF4-FFF2-40B4-BE49-F238E27FC236}">
                <a16:creationId xmlns:a16="http://schemas.microsoft.com/office/drawing/2014/main" id="{CC70D773-B6A3-5567-674B-1E85AD9AB045}"/>
              </a:ext>
            </a:extLst>
          </p:cNvPr>
          <p:cNvSpPr txBox="1">
            <a:spLocks/>
          </p:cNvSpPr>
          <p:nvPr/>
        </p:nvSpPr>
        <p:spPr>
          <a:xfrm>
            <a:off x="5906279" y="4497980"/>
            <a:ext cx="5859624" cy="1706877"/>
          </a:xfrm>
          <a:prstGeom prst="rect">
            <a:avLst/>
          </a:prstGeom>
          <a:noFill/>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b="1" i="1" dirty="0">
                <a:latin typeface="Roboto" panose="02000000000000000000" pitchFamily="2" charset="0"/>
                <a:ea typeface="Roboto" panose="02000000000000000000" pitchFamily="2" charset="0"/>
                <a:cs typeface="Roboto" panose="02000000000000000000" pitchFamily="2" charset="0"/>
              </a:rPr>
              <a:t>Performance sonora </a:t>
            </a:r>
            <a:r>
              <a:rPr lang="pt-BR" sz="1800" dirty="0">
                <a:latin typeface="Roboto" panose="02000000000000000000" pitchFamily="2" charset="0"/>
                <a:ea typeface="Roboto" panose="02000000000000000000" pitchFamily="2" charset="0"/>
                <a:cs typeface="Roboto" panose="02000000000000000000" pitchFamily="2" charset="0"/>
              </a:rPr>
              <a:t>é uma forma de ação musical que pode integrar outras linguagens artísticas, como o teatro e a dança. Esse tipo de arte procura interagir e surpreender o público. Para isso, geralmente apresenta provocações, reflexões e expressões brincantes.</a:t>
            </a:r>
          </a:p>
        </p:txBody>
      </p:sp>
    </p:spTree>
    <p:extLst>
      <p:ext uri="{BB962C8B-B14F-4D97-AF65-F5344CB8AC3E}">
        <p14:creationId xmlns:p14="http://schemas.microsoft.com/office/powerpoint/2010/main" val="2899963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Mundo sonoro, musical</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09601" y="1671738"/>
            <a:ext cx="11082100" cy="1120461"/>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O som é a vibração que se propaga no ar por meio de ondas de pressão. São quatro os parâmetros físicos do som: </a:t>
            </a:r>
            <a:r>
              <a:rPr lang="pt-BR" sz="1800" b="1" dirty="0">
                <a:latin typeface="Roboto" panose="02000000000000000000" pitchFamily="2" charset="0"/>
                <a:ea typeface="Roboto" panose="02000000000000000000" pitchFamily="2" charset="0"/>
                <a:cs typeface="Roboto" panose="02000000000000000000" pitchFamily="2" charset="0"/>
              </a:rPr>
              <a:t>altura</a:t>
            </a:r>
            <a:r>
              <a:rPr lang="pt-BR" sz="1800" dirty="0">
                <a:latin typeface="Roboto" panose="02000000000000000000" pitchFamily="2" charset="0"/>
                <a:ea typeface="Roboto" panose="02000000000000000000" pitchFamily="2" charset="0"/>
                <a:cs typeface="Roboto" panose="02000000000000000000" pitchFamily="2" charset="0"/>
              </a:rPr>
              <a:t>, </a:t>
            </a:r>
            <a:r>
              <a:rPr lang="pt-BR" sz="1800" b="1" dirty="0">
                <a:latin typeface="Roboto" panose="02000000000000000000" pitchFamily="2" charset="0"/>
                <a:ea typeface="Roboto" panose="02000000000000000000" pitchFamily="2" charset="0"/>
                <a:cs typeface="Roboto" panose="02000000000000000000" pitchFamily="2" charset="0"/>
              </a:rPr>
              <a:t>duração</a:t>
            </a:r>
            <a:r>
              <a:rPr lang="pt-BR" sz="1800" dirty="0">
                <a:latin typeface="Roboto" panose="02000000000000000000" pitchFamily="2" charset="0"/>
                <a:ea typeface="Roboto" panose="02000000000000000000" pitchFamily="2" charset="0"/>
                <a:cs typeface="Roboto" panose="02000000000000000000" pitchFamily="2" charset="0"/>
              </a:rPr>
              <a:t>, </a:t>
            </a:r>
            <a:r>
              <a:rPr lang="pt-BR" sz="1800" b="1" dirty="0">
                <a:latin typeface="Roboto" panose="02000000000000000000" pitchFamily="2" charset="0"/>
                <a:ea typeface="Roboto" panose="02000000000000000000" pitchFamily="2" charset="0"/>
                <a:cs typeface="Roboto" panose="02000000000000000000" pitchFamily="2" charset="0"/>
              </a:rPr>
              <a:t>intensidade</a:t>
            </a:r>
            <a:r>
              <a:rPr lang="pt-BR" sz="1800" dirty="0">
                <a:latin typeface="Roboto" panose="02000000000000000000" pitchFamily="2" charset="0"/>
                <a:ea typeface="Roboto" panose="02000000000000000000" pitchFamily="2" charset="0"/>
                <a:cs typeface="Roboto" panose="02000000000000000000" pitchFamily="2" charset="0"/>
              </a:rPr>
              <a:t> e </a:t>
            </a:r>
            <a:r>
              <a:rPr lang="pt-BR" sz="1800" b="1" dirty="0">
                <a:latin typeface="Roboto" panose="02000000000000000000" pitchFamily="2" charset="0"/>
                <a:ea typeface="Roboto" panose="02000000000000000000" pitchFamily="2" charset="0"/>
                <a:cs typeface="Roboto" panose="02000000000000000000" pitchFamily="2" charset="0"/>
              </a:rPr>
              <a:t>timbre</a:t>
            </a:r>
            <a:r>
              <a:rPr lang="pt-BR" sz="1800" dirty="0">
                <a:latin typeface="Roboto" panose="02000000000000000000" pitchFamily="2" charset="0"/>
                <a:ea typeface="Roboto" panose="02000000000000000000" pitchFamily="2" charset="0"/>
                <a:cs typeface="Roboto" panose="02000000000000000000" pitchFamily="2" charset="0"/>
              </a:rPr>
              <a:t>.</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12</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Subtítulo 2">
            <a:extLst>
              <a:ext uri="{FF2B5EF4-FFF2-40B4-BE49-F238E27FC236}">
                <a16:creationId xmlns:a16="http://schemas.microsoft.com/office/drawing/2014/main" id="{ADE6446D-6E3F-695E-4115-207276FE57D8}"/>
              </a:ext>
            </a:extLst>
          </p:cNvPr>
          <p:cNvSpPr txBox="1">
            <a:spLocks/>
          </p:cNvSpPr>
          <p:nvPr/>
        </p:nvSpPr>
        <p:spPr>
          <a:xfrm>
            <a:off x="609600" y="930815"/>
            <a:ext cx="44805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Parâmetros sonoros</a:t>
            </a: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5" name="Espaço Reservado para Conteúdo 2">
            <a:extLst>
              <a:ext uri="{FF2B5EF4-FFF2-40B4-BE49-F238E27FC236}">
                <a16:creationId xmlns:a16="http://schemas.microsoft.com/office/drawing/2014/main" id="{A3EE74E5-05FA-AA87-F9B4-36CB9251CA80}"/>
              </a:ext>
            </a:extLst>
          </p:cNvPr>
          <p:cNvSpPr txBox="1">
            <a:spLocks/>
          </p:cNvSpPr>
          <p:nvPr/>
        </p:nvSpPr>
        <p:spPr>
          <a:xfrm>
            <a:off x="711139" y="2736020"/>
            <a:ext cx="5305063" cy="2850858"/>
          </a:xfrm>
          <a:prstGeom prst="rect">
            <a:avLst/>
          </a:prstGeom>
          <a:ln>
            <a:solidFill>
              <a:schemeClr val="accent2"/>
            </a:solidFill>
          </a:ln>
        </p:spPr>
        <p:txBody>
          <a:bodyPr vert="horz" lIns="91440" tIns="45720" rIns="91440" bIns="45720" rtlCol="0" anchor="ctr">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b="1" dirty="0">
                <a:latin typeface="Roboto" panose="02000000000000000000" pitchFamily="2" charset="0"/>
                <a:ea typeface="Roboto" panose="02000000000000000000" pitchFamily="2" charset="0"/>
                <a:cs typeface="Roboto" panose="02000000000000000000" pitchFamily="2" charset="0"/>
              </a:rPr>
              <a:t>Altura</a:t>
            </a:r>
          </a:p>
          <a:p>
            <a:pPr indent="457200" algn="just"/>
            <a:r>
              <a:rPr lang="pt-BR" sz="1800" dirty="0">
                <a:latin typeface="Roboto" panose="02000000000000000000" pitchFamily="2" charset="0"/>
                <a:ea typeface="Roboto" panose="02000000000000000000" pitchFamily="2" charset="0"/>
                <a:cs typeface="Roboto" panose="02000000000000000000" pitchFamily="2" charset="0"/>
              </a:rPr>
              <a:t>A vibração, conforme um som se propaga no ar – da fonte até quem a recebe –, possui uma frequência. Se essa frequência for relativamente alta, o som será considerado “agudo”. Se, no entanto, a frequência for relativamente baixa, o som será considerado “grave”.</a:t>
            </a:r>
          </a:p>
        </p:txBody>
      </p:sp>
      <p:sp>
        <p:nvSpPr>
          <p:cNvPr id="19" name="Espaço Reservado para Conteúdo 2">
            <a:extLst>
              <a:ext uri="{FF2B5EF4-FFF2-40B4-BE49-F238E27FC236}">
                <a16:creationId xmlns:a16="http://schemas.microsoft.com/office/drawing/2014/main" id="{B783B9E9-1F7A-9FF7-F31E-623B55393B79}"/>
              </a:ext>
            </a:extLst>
          </p:cNvPr>
          <p:cNvSpPr txBox="1">
            <a:spLocks/>
          </p:cNvSpPr>
          <p:nvPr/>
        </p:nvSpPr>
        <p:spPr>
          <a:xfrm>
            <a:off x="6150651" y="2596460"/>
            <a:ext cx="5470967" cy="1099801"/>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Na escrita musical tradicional, a altura (ou frequência) dos sons é indicada pela posição das notas na partitura. Quanto mais elevada uma nota estiver, mais agudo será o som que ela representa.</a:t>
            </a:r>
          </a:p>
        </p:txBody>
      </p:sp>
      <p:pic>
        <p:nvPicPr>
          <p:cNvPr id="7" name="Imagem 6">
            <a:extLst>
              <a:ext uri="{FF2B5EF4-FFF2-40B4-BE49-F238E27FC236}">
                <a16:creationId xmlns:a16="http://schemas.microsoft.com/office/drawing/2014/main" id="{42A0752F-2594-4777-AA6A-AEA4EDD6E6F5}"/>
              </a:ext>
            </a:extLst>
          </p:cNvPr>
          <p:cNvPicPr>
            <a:picLocks noChangeAspect="1"/>
          </p:cNvPicPr>
          <p:nvPr/>
        </p:nvPicPr>
        <p:blipFill>
          <a:blip r:embed="rId2"/>
          <a:stretch>
            <a:fillRect/>
          </a:stretch>
        </p:blipFill>
        <p:spPr>
          <a:xfrm>
            <a:off x="6273478" y="4026857"/>
            <a:ext cx="5359715" cy="1564297"/>
          </a:xfrm>
          <a:prstGeom prst="rect">
            <a:avLst/>
          </a:prstGeom>
          <a:ln w="3175">
            <a:solidFill>
              <a:schemeClr val="tx1"/>
            </a:solidFill>
          </a:ln>
          <a:effectLst>
            <a:outerShdw blurRad="50800" dist="38100" dir="2700000" algn="tl" rotWithShape="0">
              <a:prstClr val="black">
                <a:alpha val="40000"/>
              </a:prstClr>
            </a:outerShdw>
          </a:effectLst>
        </p:spPr>
      </p:pic>
      <p:sp>
        <p:nvSpPr>
          <p:cNvPr id="8" name="CaixaDeTexto 7">
            <a:extLst>
              <a:ext uri="{FF2B5EF4-FFF2-40B4-BE49-F238E27FC236}">
                <a16:creationId xmlns:a16="http://schemas.microsoft.com/office/drawing/2014/main" id="{94DB596B-A684-80E5-6B20-41EBDAEE8A16}"/>
              </a:ext>
            </a:extLst>
          </p:cNvPr>
          <p:cNvSpPr txBox="1"/>
          <p:nvPr/>
        </p:nvSpPr>
        <p:spPr>
          <a:xfrm rot="16200000">
            <a:off x="10884503" y="4821065"/>
            <a:ext cx="1737508"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EDITORA DE ARTE</a:t>
            </a:r>
          </a:p>
        </p:txBody>
      </p:sp>
    </p:spTree>
    <p:extLst>
      <p:ext uri="{BB962C8B-B14F-4D97-AF65-F5344CB8AC3E}">
        <p14:creationId xmlns:p14="http://schemas.microsoft.com/office/powerpoint/2010/main" val="521365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m 19">
            <a:extLst>
              <a:ext uri="{FF2B5EF4-FFF2-40B4-BE49-F238E27FC236}">
                <a16:creationId xmlns:a16="http://schemas.microsoft.com/office/drawing/2014/main" id="{6E375364-7ACE-0634-2B88-D65B1A232415}"/>
              </a:ext>
            </a:extLst>
          </p:cNvPr>
          <p:cNvPicPr>
            <a:picLocks noChangeAspect="1"/>
          </p:cNvPicPr>
          <p:nvPr/>
        </p:nvPicPr>
        <p:blipFill>
          <a:blip r:embed="rId2"/>
          <a:stretch>
            <a:fillRect/>
          </a:stretch>
        </p:blipFill>
        <p:spPr>
          <a:xfrm>
            <a:off x="6980261" y="1542939"/>
            <a:ext cx="4609844" cy="3168073"/>
          </a:xfrm>
          <a:prstGeom prst="rect">
            <a:avLst/>
          </a:prstGeom>
          <a:ln w="3175">
            <a:solidFill>
              <a:schemeClr val="tx1"/>
            </a:solidFill>
          </a:ln>
          <a:effectLst>
            <a:outerShdw blurRad="50800" dist="38100" dir="2700000" algn="tl"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Mundo sonoro, musical</a:t>
            </a:r>
            <a:endParaRPr lang="pt-BR" sz="3600" dirty="0">
              <a:solidFill>
                <a:schemeClr val="accent2"/>
              </a:solidFill>
            </a:endParaRP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13</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Subtítulo 2">
            <a:extLst>
              <a:ext uri="{FF2B5EF4-FFF2-40B4-BE49-F238E27FC236}">
                <a16:creationId xmlns:a16="http://schemas.microsoft.com/office/drawing/2014/main" id="{ADE6446D-6E3F-695E-4115-207276FE57D8}"/>
              </a:ext>
            </a:extLst>
          </p:cNvPr>
          <p:cNvSpPr txBox="1">
            <a:spLocks/>
          </p:cNvSpPr>
          <p:nvPr/>
        </p:nvSpPr>
        <p:spPr>
          <a:xfrm>
            <a:off x="609600" y="930815"/>
            <a:ext cx="44805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Parâmetros sonoros</a:t>
            </a: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9844892" y="1385241"/>
            <a:ext cx="1737508"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JORGE ZAIBA</a:t>
            </a:r>
          </a:p>
        </p:txBody>
      </p:sp>
      <p:sp>
        <p:nvSpPr>
          <p:cNvPr id="15" name="Espaço Reservado para Conteúdo 2">
            <a:extLst>
              <a:ext uri="{FF2B5EF4-FFF2-40B4-BE49-F238E27FC236}">
                <a16:creationId xmlns:a16="http://schemas.microsoft.com/office/drawing/2014/main" id="{A3EE74E5-05FA-AA87-F9B4-36CB9251CA80}"/>
              </a:ext>
            </a:extLst>
          </p:cNvPr>
          <p:cNvSpPr txBox="1">
            <a:spLocks/>
          </p:cNvSpPr>
          <p:nvPr/>
        </p:nvSpPr>
        <p:spPr>
          <a:xfrm>
            <a:off x="721360" y="1535791"/>
            <a:ext cx="5796108" cy="4654736"/>
          </a:xfrm>
          <a:prstGeom prst="rect">
            <a:avLst/>
          </a:prstGeom>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b="1" dirty="0">
                <a:latin typeface="Roboto" panose="02000000000000000000" pitchFamily="2" charset="0"/>
                <a:ea typeface="Roboto" panose="02000000000000000000" pitchFamily="2" charset="0"/>
                <a:cs typeface="Roboto" panose="02000000000000000000" pitchFamily="2" charset="0"/>
              </a:rPr>
              <a:t>Duração</a:t>
            </a:r>
          </a:p>
          <a:p>
            <a:pPr indent="457200" algn="just"/>
            <a:r>
              <a:rPr lang="pt-BR" sz="1800" dirty="0">
                <a:latin typeface="Roboto" panose="02000000000000000000" pitchFamily="2" charset="0"/>
                <a:ea typeface="Roboto" panose="02000000000000000000" pitchFamily="2" charset="0"/>
                <a:cs typeface="Roboto" panose="02000000000000000000" pitchFamily="2" charset="0"/>
              </a:rPr>
              <a:t>Todo som possui uma duração, isto é, um tempo para soar. Há sons que podem durar mais e sons que podem durar menos. A duração de um som é medida em unidades de tempo, que podem ser segundos, minutos etc. Na escrita musical, a duração de um som é representada por figuras rítmicas ou valores de duração, tanto para os sons quanto para os silêncios. </a:t>
            </a:r>
          </a:p>
          <a:p>
            <a:pPr indent="457200" algn="just"/>
            <a:endParaRPr lang="pt-BR" sz="1800" dirty="0">
              <a:latin typeface="Roboto" panose="02000000000000000000" pitchFamily="2" charset="0"/>
              <a:ea typeface="Roboto" panose="02000000000000000000" pitchFamily="2" charset="0"/>
              <a:cs typeface="Roboto" panose="02000000000000000000" pitchFamily="2" charset="0"/>
            </a:endParaRPr>
          </a:p>
          <a:p>
            <a:pPr indent="457200" algn="just"/>
            <a:endParaRPr lang="pt-BR" sz="1800" dirty="0">
              <a:latin typeface="Roboto" panose="02000000000000000000" pitchFamily="2" charset="0"/>
              <a:ea typeface="Roboto" panose="02000000000000000000" pitchFamily="2" charset="0"/>
              <a:cs typeface="Roboto" panose="02000000000000000000" pitchFamily="2" charset="0"/>
            </a:endParaRPr>
          </a:p>
          <a:p>
            <a:pPr indent="457200" algn="just"/>
            <a:endParaRPr lang="pt-BR" sz="1800" dirty="0">
              <a:latin typeface="Roboto" panose="02000000000000000000" pitchFamily="2" charset="0"/>
              <a:ea typeface="Roboto" panose="02000000000000000000" pitchFamily="2" charset="0"/>
              <a:cs typeface="Roboto" panose="02000000000000000000" pitchFamily="2" charset="0"/>
            </a:endParaRPr>
          </a:p>
          <a:p>
            <a:pPr indent="457200" algn="just"/>
            <a:endParaRPr lang="pt-BR" sz="1800" dirty="0">
              <a:latin typeface="Roboto" panose="02000000000000000000" pitchFamily="2" charset="0"/>
              <a:ea typeface="Roboto" panose="02000000000000000000" pitchFamily="2" charset="0"/>
              <a:cs typeface="Roboto" panose="02000000000000000000" pitchFamily="2" charset="0"/>
            </a:endParaRPr>
          </a:p>
        </p:txBody>
      </p:sp>
      <p:sp>
        <p:nvSpPr>
          <p:cNvPr id="21" name="CaixaDeTexto 20">
            <a:extLst>
              <a:ext uri="{FF2B5EF4-FFF2-40B4-BE49-F238E27FC236}">
                <a16:creationId xmlns:a16="http://schemas.microsoft.com/office/drawing/2014/main" id="{DB3B7065-04F5-D2A8-B597-AC15C82FE60E}"/>
              </a:ext>
            </a:extLst>
          </p:cNvPr>
          <p:cNvSpPr txBox="1"/>
          <p:nvPr/>
        </p:nvSpPr>
        <p:spPr>
          <a:xfrm>
            <a:off x="6987013" y="4816373"/>
            <a:ext cx="4603092" cy="565146"/>
          </a:xfrm>
          <a:prstGeom prst="rect">
            <a:avLst/>
          </a:prstGeom>
          <a:noFill/>
          <a:ln>
            <a:noFill/>
          </a:ln>
          <a:effectLst/>
        </p:spPr>
        <p:txBody>
          <a:bodyPr wrap="square" lIns="0" tIns="36000" rIns="0" bIns="36000">
            <a:spAutoFit/>
          </a:bodyPr>
          <a:lstStyle/>
          <a:p>
            <a:pPr algn="just"/>
            <a:r>
              <a:rPr lang="pt-BR" sz="1600" dirty="0">
                <a:latin typeface="Roboto" panose="02000000000000000000" pitchFamily="2" charset="0"/>
                <a:ea typeface="Roboto" panose="02000000000000000000" pitchFamily="2" charset="0"/>
                <a:cs typeface="Roboto" panose="02000000000000000000" pitchFamily="2" charset="0"/>
              </a:rPr>
              <a:t>Representação de diferentes durações de um som, do mais curto ao mais longo.</a:t>
            </a:r>
          </a:p>
        </p:txBody>
      </p:sp>
      <p:pic>
        <p:nvPicPr>
          <p:cNvPr id="24" name="Imagem 23">
            <a:extLst>
              <a:ext uri="{FF2B5EF4-FFF2-40B4-BE49-F238E27FC236}">
                <a16:creationId xmlns:a16="http://schemas.microsoft.com/office/drawing/2014/main" id="{F55C3B67-7FEF-3AE9-6BC8-ED0485803E1E}"/>
              </a:ext>
            </a:extLst>
          </p:cNvPr>
          <p:cNvPicPr>
            <a:picLocks noChangeAspect="1"/>
          </p:cNvPicPr>
          <p:nvPr/>
        </p:nvPicPr>
        <p:blipFill>
          <a:blip r:embed="rId3"/>
          <a:stretch>
            <a:fillRect/>
          </a:stretch>
        </p:blipFill>
        <p:spPr>
          <a:xfrm>
            <a:off x="1063820" y="4326298"/>
            <a:ext cx="5082293" cy="1803985"/>
          </a:xfrm>
          <a:prstGeom prst="rect">
            <a:avLst/>
          </a:prstGeom>
        </p:spPr>
      </p:pic>
    </p:spTree>
    <p:extLst>
      <p:ext uri="{BB962C8B-B14F-4D97-AF65-F5344CB8AC3E}">
        <p14:creationId xmlns:p14="http://schemas.microsoft.com/office/powerpoint/2010/main" val="690556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Mundo sonoro, musical</a:t>
            </a:r>
            <a:endParaRPr lang="pt-BR" sz="3600" dirty="0">
              <a:solidFill>
                <a:schemeClr val="accent2"/>
              </a:solidFill>
            </a:endParaRP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14</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Subtítulo 2">
            <a:extLst>
              <a:ext uri="{FF2B5EF4-FFF2-40B4-BE49-F238E27FC236}">
                <a16:creationId xmlns:a16="http://schemas.microsoft.com/office/drawing/2014/main" id="{ADE6446D-6E3F-695E-4115-207276FE57D8}"/>
              </a:ext>
            </a:extLst>
          </p:cNvPr>
          <p:cNvSpPr txBox="1">
            <a:spLocks/>
          </p:cNvSpPr>
          <p:nvPr/>
        </p:nvSpPr>
        <p:spPr>
          <a:xfrm>
            <a:off x="609600" y="930815"/>
            <a:ext cx="44805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Parâmetros sonoros</a:t>
            </a: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9844892" y="1380243"/>
            <a:ext cx="1737508"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JORGE ZAIBA</a:t>
            </a:r>
          </a:p>
        </p:txBody>
      </p:sp>
      <p:sp>
        <p:nvSpPr>
          <p:cNvPr id="15" name="Espaço Reservado para Conteúdo 2">
            <a:extLst>
              <a:ext uri="{FF2B5EF4-FFF2-40B4-BE49-F238E27FC236}">
                <a16:creationId xmlns:a16="http://schemas.microsoft.com/office/drawing/2014/main" id="{A3EE74E5-05FA-AA87-F9B4-36CB9251CA80}"/>
              </a:ext>
            </a:extLst>
          </p:cNvPr>
          <p:cNvSpPr txBox="1">
            <a:spLocks/>
          </p:cNvSpPr>
          <p:nvPr/>
        </p:nvSpPr>
        <p:spPr>
          <a:xfrm>
            <a:off x="721360" y="1536123"/>
            <a:ext cx="5374640" cy="4529011"/>
          </a:xfrm>
          <a:prstGeom prst="rect">
            <a:avLst/>
          </a:prstGeom>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b="1" dirty="0">
                <a:latin typeface="Roboto" panose="02000000000000000000" pitchFamily="2" charset="0"/>
                <a:ea typeface="Roboto" panose="02000000000000000000" pitchFamily="2" charset="0"/>
                <a:cs typeface="Roboto" panose="02000000000000000000" pitchFamily="2" charset="0"/>
              </a:rPr>
              <a:t>Intensidade</a:t>
            </a:r>
          </a:p>
          <a:p>
            <a:pPr indent="457200" algn="just"/>
            <a:r>
              <a:rPr lang="pt-BR" sz="1800" dirty="0">
                <a:latin typeface="Roboto" panose="02000000000000000000" pitchFamily="2" charset="0"/>
                <a:ea typeface="Roboto" panose="02000000000000000000" pitchFamily="2" charset="0"/>
                <a:cs typeface="Roboto" panose="02000000000000000000" pitchFamily="2" charset="0"/>
              </a:rPr>
              <a:t>A intensidade de um som também é conhecida por volume sonoro. Um som de grande intensidade é considerado “forte” (volume alto); e, ao contrário, um som de baixa intensidade é considerado “fraco” (volume baixo). </a:t>
            </a:r>
          </a:p>
          <a:p>
            <a:pPr indent="457200" algn="just"/>
            <a:r>
              <a:rPr lang="pt-BR" sz="1800" dirty="0">
                <a:latin typeface="Roboto" panose="02000000000000000000" pitchFamily="2" charset="0"/>
                <a:ea typeface="Roboto" panose="02000000000000000000" pitchFamily="2" charset="0"/>
                <a:cs typeface="Roboto" panose="02000000000000000000" pitchFamily="2" charset="0"/>
              </a:rPr>
              <a:t>Na escrita musical, a intensidade das notas é representada por abreviaturas de expressões ou termos normalmente derivados de palavras italianas, como </a:t>
            </a:r>
            <a:r>
              <a:rPr lang="pt-BR" sz="1800" i="1" dirty="0">
                <a:latin typeface="Roboto" panose="02000000000000000000" pitchFamily="2" charset="0"/>
                <a:ea typeface="Roboto" panose="02000000000000000000" pitchFamily="2" charset="0"/>
                <a:cs typeface="Roboto" panose="02000000000000000000" pitchFamily="2" charset="0"/>
              </a:rPr>
              <a:t>fortissimo</a:t>
            </a:r>
            <a:r>
              <a:rPr lang="pt-BR" sz="1800" dirty="0">
                <a:latin typeface="Roboto" panose="02000000000000000000" pitchFamily="2" charset="0"/>
                <a:ea typeface="Roboto" panose="02000000000000000000" pitchFamily="2" charset="0"/>
                <a:cs typeface="Roboto" panose="02000000000000000000" pitchFamily="2" charset="0"/>
              </a:rPr>
              <a:t>, </a:t>
            </a:r>
            <a:r>
              <a:rPr lang="pt-BR" sz="1800" i="1" dirty="0">
                <a:latin typeface="Roboto" panose="02000000000000000000" pitchFamily="2" charset="0"/>
                <a:ea typeface="Roboto" panose="02000000000000000000" pitchFamily="2" charset="0"/>
                <a:cs typeface="Roboto" panose="02000000000000000000" pitchFamily="2" charset="0"/>
              </a:rPr>
              <a:t>forte</a:t>
            </a:r>
            <a:r>
              <a:rPr lang="pt-BR" sz="1800" dirty="0">
                <a:latin typeface="Roboto" panose="02000000000000000000" pitchFamily="2" charset="0"/>
                <a:ea typeface="Roboto" panose="02000000000000000000" pitchFamily="2" charset="0"/>
                <a:cs typeface="Roboto" panose="02000000000000000000" pitchFamily="2" charset="0"/>
              </a:rPr>
              <a:t>, </a:t>
            </a:r>
            <a:r>
              <a:rPr lang="pt-BR" sz="1800" i="1" dirty="0">
                <a:latin typeface="Roboto" panose="02000000000000000000" pitchFamily="2" charset="0"/>
                <a:ea typeface="Roboto" panose="02000000000000000000" pitchFamily="2" charset="0"/>
                <a:cs typeface="Roboto" panose="02000000000000000000" pitchFamily="2" charset="0"/>
              </a:rPr>
              <a:t>mezzo</a:t>
            </a:r>
            <a:r>
              <a:rPr lang="pt-BR" sz="1800" dirty="0">
                <a:latin typeface="Roboto" panose="02000000000000000000" pitchFamily="2" charset="0"/>
                <a:ea typeface="Roboto" panose="02000000000000000000" pitchFamily="2" charset="0"/>
                <a:cs typeface="Roboto" panose="02000000000000000000" pitchFamily="2" charset="0"/>
              </a:rPr>
              <a:t> </a:t>
            </a:r>
            <a:r>
              <a:rPr lang="pt-BR" sz="1800" i="1" dirty="0">
                <a:latin typeface="Roboto" panose="02000000000000000000" pitchFamily="2" charset="0"/>
                <a:ea typeface="Roboto" panose="02000000000000000000" pitchFamily="2" charset="0"/>
                <a:cs typeface="Roboto" panose="02000000000000000000" pitchFamily="2" charset="0"/>
              </a:rPr>
              <a:t>piano</a:t>
            </a:r>
            <a:r>
              <a:rPr lang="pt-BR" sz="1800" dirty="0">
                <a:latin typeface="Roboto" panose="02000000000000000000" pitchFamily="2" charset="0"/>
                <a:ea typeface="Roboto" panose="02000000000000000000" pitchFamily="2" charset="0"/>
                <a:cs typeface="Roboto" panose="02000000000000000000" pitchFamily="2" charset="0"/>
              </a:rPr>
              <a:t>, </a:t>
            </a:r>
            <a:r>
              <a:rPr lang="pt-BR" sz="1800" i="1" dirty="0">
                <a:latin typeface="Roboto" panose="02000000000000000000" pitchFamily="2" charset="0"/>
                <a:ea typeface="Roboto" panose="02000000000000000000" pitchFamily="2" charset="0"/>
                <a:cs typeface="Roboto" panose="02000000000000000000" pitchFamily="2" charset="0"/>
              </a:rPr>
              <a:t>piano</a:t>
            </a:r>
            <a:r>
              <a:rPr lang="pt-BR" sz="1800" dirty="0">
                <a:latin typeface="Roboto" panose="02000000000000000000" pitchFamily="2" charset="0"/>
                <a:ea typeface="Roboto" panose="02000000000000000000" pitchFamily="2" charset="0"/>
                <a:cs typeface="Roboto" panose="02000000000000000000" pitchFamily="2" charset="0"/>
              </a:rPr>
              <a:t>, </a:t>
            </a:r>
            <a:r>
              <a:rPr lang="pt-BR" sz="1800" i="1" dirty="0">
                <a:latin typeface="Roboto" panose="02000000000000000000" pitchFamily="2" charset="0"/>
                <a:ea typeface="Roboto" panose="02000000000000000000" pitchFamily="2" charset="0"/>
                <a:cs typeface="Roboto" panose="02000000000000000000" pitchFamily="2" charset="0"/>
              </a:rPr>
              <a:t>pianissimo</a:t>
            </a:r>
            <a:r>
              <a:rPr lang="pt-BR" sz="1800" dirty="0">
                <a:latin typeface="Roboto" panose="02000000000000000000" pitchFamily="2" charset="0"/>
                <a:ea typeface="Roboto" panose="02000000000000000000" pitchFamily="2" charset="0"/>
                <a:cs typeface="Roboto" panose="02000000000000000000" pitchFamily="2" charset="0"/>
              </a:rPr>
              <a:t> e </a:t>
            </a:r>
            <a:r>
              <a:rPr lang="pt-BR" sz="1800" i="1" dirty="0">
                <a:latin typeface="Roboto" panose="02000000000000000000" pitchFamily="2" charset="0"/>
                <a:ea typeface="Roboto" panose="02000000000000000000" pitchFamily="2" charset="0"/>
                <a:cs typeface="Roboto" panose="02000000000000000000" pitchFamily="2" charset="0"/>
              </a:rPr>
              <a:t>pianississimo</a:t>
            </a:r>
            <a:r>
              <a:rPr lang="pt-BR" sz="1800" dirty="0">
                <a:latin typeface="Roboto" panose="02000000000000000000" pitchFamily="2" charset="0"/>
                <a:ea typeface="Roboto" panose="02000000000000000000" pitchFamily="2" charset="0"/>
                <a:cs typeface="Roboto" panose="02000000000000000000" pitchFamily="2" charset="0"/>
              </a:rPr>
              <a:t> (a palavra "piano", em italiano, significa "silencioso", "suave").</a:t>
            </a:r>
          </a:p>
        </p:txBody>
      </p:sp>
      <p:pic>
        <p:nvPicPr>
          <p:cNvPr id="11" name="Imagem 10">
            <a:extLst>
              <a:ext uri="{FF2B5EF4-FFF2-40B4-BE49-F238E27FC236}">
                <a16:creationId xmlns:a16="http://schemas.microsoft.com/office/drawing/2014/main" id="{49D0DA73-423D-F646-D405-E8D4797FB37C}"/>
              </a:ext>
            </a:extLst>
          </p:cNvPr>
          <p:cNvPicPr>
            <a:picLocks noChangeAspect="1"/>
          </p:cNvPicPr>
          <p:nvPr/>
        </p:nvPicPr>
        <p:blipFill>
          <a:blip r:embed="rId2"/>
          <a:stretch>
            <a:fillRect/>
          </a:stretch>
        </p:blipFill>
        <p:spPr>
          <a:xfrm>
            <a:off x="6346787" y="1545406"/>
            <a:ext cx="5235615" cy="3604080"/>
          </a:xfrm>
          <a:prstGeom prst="rect">
            <a:avLst/>
          </a:prstGeom>
          <a:ln w="3175">
            <a:solidFill>
              <a:schemeClr val="tx1"/>
            </a:solidFill>
          </a:ln>
          <a:effectLst>
            <a:outerShdw blurRad="50800" dist="38100" dir="2700000" algn="tl" rotWithShape="0">
              <a:prstClr val="black">
                <a:alpha val="40000"/>
              </a:prstClr>
            </a:outerShdw>
          </a:effectLst>
        </p:spPr>
      </p:pic>
      <p:sp>
        <p:nvSpPr>
          <p:cNvPr id="17" name="CaixaDeTexto 16">
            <a:extLst>
              <a:ext uri="{FF2B5EF4-FFF2-40B4-BE49-F238E27FC236}">
                <a16:creationId xmlns:a16="http://schemas.microsoft.com/office/drawing/2014/main" id="{88158AED-D2B7-81C0-43B6-8197185419C5}"/>
              </a:ext>
            </a:extLst>
          </p:cNvPr>
          <p:cNvSpPr txBox="1"/>
          <p:nvPr/>
        </p:nvSpPr>
        <p:spPr>
          <a:xfrm>
            <a:off x="6346785" y="5353522"/>
            <a:ext cx="5235615" cy="1057588"/>
          </a:xfrm>
          <a:prstGeom prst="rect">
            <a:avLst/>
          </a:prstGeom>
          <a:noFill/>
          <a:ln>
            <a:noFill/>
          </a:ln>
          <a:effectLst/>
        </p:spPr>
        <p:txBody>
          <a:bodyPr wrap="square" lIns="0" tIns="36000" rIns="0" bIns="36000">
            <a:spAutoFit/>
          </a:bodyPr>
          <a:lstStyle/>
          <a:p>
            <a:pPr algn="just"/>
            <a:r>
              <a:rPr lang="pt-BR" sz="1600" dirty="0">
                <a:latin typeface="Roboto" panose="02000000000000000000" pitchFamily="2" charset="0"/>
                <a:ea typeface="Roboto" panose="02000000000000000000" pitchFamily="2" charset="0"/>
                <a:cs typeface="Roboto" panose="02000000000000000000" pitchFamily="2" charset="0"/>
              </a:rPr>
              <a:t>Representação de ondas sonoras e suas intensidades (da menos intensa, representada na parte superior da imagem, à mais intensa, representada na parte inferior).</a:t>
            </a:r>
          </a:p>
          <a:p>
            <a:pPr algn="just"/>
            <a:endParaRPr lang="pt-BR" sz="16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971121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9134781E-95C5-ACCD-3A9F-9C562AD0DFDD}"/>
              </a:ext>
            </a:extLst>
          </p:cNvPr>
          <p:cNvPicPr>
            <a:picLocks noChangeAspect="1"/>
          </p:cNvPicPr>
          <p:nvPr/>
        </p:nvPicPr>
        <p:blipFill>
          <a:blip r:embed="rId2"/>
          <a:stretch>
            <a:fillRect/>
          </a:stretch>
        </p:blipFill>
        <p:spPr>
          <a:xfrm>
            <a:off x="7124091" y="1395536"/>
            <a:ext cx="4945179" cy="5113219"/>
          </a:xfrm>
          <a:prstGeom prst="rect">
            <a:avLst/>
          </a:prstGeom>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Mundo sonoro, musical</a:t>
            </a:r>
            <a:endParaRPr lang="pt-BR" sz="3600" dirty="0">
              <a:solidFill>
                <a:schemeClr val="accent2"/>
              </a:solidFill>
            </a:endParaRP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15</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Subtítulo 2">
            <a:extLst>
              <a:ext uri="{FF2B5EF4-FFF2-40B4-BE49-F238E27FC236}">
                <a16:creationId xmlns:a16="http://schemas.microsoft.com/office/drawing/2014/main" id="{ADE6446D-6E3F-695E-4115-207276FE57D8}"/>
              </a:ext>
            </a:extLst>
          </p:cNvPr>
          <p:cNvSpPr txBox="1">
            <a:spLocks/>
          </p:cNvSpPr>
          <p:nvPr/>
        </p:nvSpPr>
        <p:spPr>
          <a:xfrm>
            <a:off x="609600" y="930815"/>
            <a:ext cx="44805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Parâmetros sonoros</a:t>
            </a: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5" name="Espaço Reservado para Conteúdo 2">
            <a:extLst>
              <a:ext uri="{FF2B5EF4-FFF2-40B4-BE49-F238E27FC236}">
                <a16:creationId xmlns:a16="http://schemas.microsoft.com/office/drawing/2014/main" id="{A3EE74E5-05FA-AA87-F9B4-36CB9251CA80}"/>
              </a:ext>
            </a:extLst>
          </p:cNvPr>
          <p:cNvSpPr txBox="1">
            <a:spLocks/>
          </p:cNvSpPr>
          <p:nvPr/>
        </p:nvSpPr>
        <p:spPr>
          <a:xfrm>
            <a:off x="694481" y="1654387"/>
            <a:ext cx="6191851" cy="2638005"/>
          </a:xfrm>
          <a:prstGeom prst="rect">
            <a:avLst/>
          </a:prstGeom>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b="1" dirty="0">
                <a:latin typeface="Roboto" panose="02000000000000000000" pitchFamily="2" charset="0"/>
                <a:ea typeface="Roboto" panose="02000000000000000000" pitchFamily="2" charset="0"/>
                <a:cs typeface="Roboto" panose="02000000000000000000" pitchFamily="2" charset="0"/>
              </a:rPr>
              <a:t>Timbre</a:t>
            </a:r>
          </a:p>
          <a:p>
            <a:pPr indent="457200" algn="just"/>
            <a:r>
              <a:rPr lang="pt-BR" sz="1800" dirty="0">
                <a:latin typeface="Roboto" panose="02000000000000000000" pitchFamily="2" charset="0"/>
                <a:ea typeface="Roboto" panose="02000000000000000000" pitchFamily="2" charset="0"/>
                <a:cs typeface="Roboto" panose="02000000000000000000" pitchFamily="2" charset="0"/>
              </a:rPr>
              <a:t>O timbre é considerado a “marca registrada” de um som, o parâmetro que confere identidade a ele. É o timbre que nos permite reconhecer a fonte que produz um som (se é um instrumento, como a flauta e o violão, ou a voz de uma pessoa, por exemplo), distinguindo-o de outros, ainda que tenham alturas e intensidades iguais ou muito próximas.</a:t>
            </a:r>
          </a:p>
        </p:txBody>
      </p:sp>
      <p:sp>
        <p:nvSpPr>
          <p:cNvPr id="7" name="Balão de Fala: Retângulo com Cantos Arredondados 6">
            <a:extLst>
              <a:ext uri="{FF2B5EF4-FFF2-40B4-BE49-F238E27FC236}">
                <a16:creationId xmlns:a16="http://schemas.microsoft.com/office/drawing/2014/main" id="{A2B329FE-4815-02F2-EDF0-69D6919265B9}"/>
              </a:ext>
            </a:extLst>
          </p:cNvPr>
          <p:cNvSpPr/>
          <p:nvPr/>
        </p:nvSpPr>
        <p:spPr>
          <a:xfrm>
            <a:off x="694481" y="4560425"/>
            <a:ext cx="6191851" cy="1539433"/>
          </a:xfrm>
          <a:prstGeom prst="wedgeRoundRectCallout">
            <a:avLst>
              <a:gd name="adj1" fmla="val -20080"/>
              <a:gd name="adj2" fmla="val 50378"/>
              <a:gd name="adj3" fmla="val 16667"/>
            </a:avLst>
          </a:prstGeom>
          <a:solidFill>
            <a:srgbClr val="FD8686">
              <a:alpha val="69804"/>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a:r>
              <a:rPr kumimoji="0" lang="pt-BR" sz="18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 observação criteriosa de cada um dos parâmetros sonoros (altura, duração, intensidade e timbre) possibilita tanto um conhecimento maior e mais completo da linguagem musical quanto um melhor entendimento acerca das produções nessa linguagem.</a:t>
            </a:r>
          </a:p>
        </p:txBody>
      </p:sp>
      <p:sp>
        <p:nvSpPr>
          <p:cNvPr id="13" name="CaixaDeTexto 12">
            <a:extLst>
              <a:ext uri="{FF2B5EF4-FFF2-40B4-BE49-F238E27FC236}">
                <a16:creationId xmlns:a16="http://schemas.microsoft.com/office/drawing/2014/main" id="{84F0F1E1-0873-C293-72B6-F02E82CB9FDE}"/>
              </a:ext>
            </a:extLst>
          </p:cNvPr>
          <p:cNvSpPr txBox="1"/>
          <p:nvPr/>
        </p:nvSpPr>
        <p:spPr>
          <a:xfrm rot="16200000">
            <a:off x="10713646" y="2393952"/>
            <a:ext cx="1737508" cy="123111"/>
          </a:xfrm>
          <a:prstGeom prst="rect">
            <a:avLst/>
          </a:prstGeom>
          <a:noFill/>
        </p:spPr>
        <p:txBody>
          <a:bodyPr wrap="square" lIns="0" tIns="0" rIns="0" bIns="0" anchor="b">
            <a:spAutoFit/>
          </a:bodyPr>
          <a:lstStyle/>
          <a:p>
            <a:pPr algn="r"/>
            <a:r>
              <a:rPr lang="pt-BR" sz="800" b="0" i="0" u="none" strike="noStrike" baseline="0" dirty="0">
                <a:solidFill>
                  <a:srgbClr val="2F2F2E"/>
                </a:solidFill>
                <a:latin typeface="HelveticaLTStd-Cond"/>
              </a:rPr>
              <a:t>THIAGO AMORMINO</a:t>
            </a:r>
            <a:endParaRPr lang="pt-BR" sz="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04199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46D81020-3CD9-D441-35AB-09A8A462F27F}"/>
              </a:ext>
            </a:extLst>
          </p:cNvPr>
          <p:cNvPicPr>
            <a:picLocks noChangeAspect="1"/>
          </p:cNvPicPr>
          <p:nvPr/>
        </p:nvPicPr>
        <p:blipFill>
          <a:blip r:embed="rId2"/>
          <a:stretch>
            <a:fillRect/>
          </a:stretch>
        </p:blipFill>
        <p:spPr>
          <a:xfrm>
            <a:off x="0" y="1688191"/>
            <a:ext cx="7623110" cy="5014850"/>
          </a:xfrm>
          <a:prstGeom prst="rect">
            <a:avLst/>
          </a:prstGeom>
          <a:effectLst>
            <a:outerShdw blurRad="50800" dist="38100" dir="18900000" algn="bl"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Mundo sonoro, musical</a:t>
            </a:r>
            <a:endParaRPr lang="pt-BR" sz="3600" dirty="0">
              <a:solidFill>
                <a:schemeClr val="accent2"/>
              </a:solidFill>
            </a:endParaRP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16</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Subtítulo 2">
            <a:extLst>
              <a:ext uri="{FF2B5EF4-FFF2-40B4-BE49-F238E27FC236}">
                <a16:creationId xmlns:a16="http://schemas.microsoft.com/office/drawing/2014/main" id="{ADE6446D-6E3F-695E-4115-207276FE57D8}"/>
              </a:ext>
            </a:extLst>
          </p:cNvPr>
          <p:cNvSpPr txBox="1">
            <a:spLocks/>
          </p:cNvSpPr>
          <p:nvPr/>
        </p:nvSpPr>
        <p:spPr>
          <a:xfrm>
            <a:off x="609600" y="930815"/>
            <a:ext cx="44805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Corpo: instrumento musical</a:t>
            </a: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111972" y="1525198"/>
            <a:ext cx="1737508" cy="123111"/>
          </a:xfrm>
          <a:prstGeom prst="rect">
            <a:avLst/>
          </a:prstGeom>
          <a:noFill/>
        </p:spPr>
        <p:txBody>
          <a:bodyPr wrap="square" lIns="0" tIns="0" rIns="0" bIns="0" anchor="b">
            <a:spAutoFit/>
          </a:bodyPr>
          <a:lstStyle/>
          <a:p>
            <a:r>
              <a:rPr lang="pt-BR" sz="800" dirty="0">
                <a:latin typeface="Roboto" panose="02000000000000000000" pitchFamily="2" charset="0"/>
                <a:ea typeface="Roboto" panose="02000000000000000000" pitchFamily="2" charset="0"/>
                <a:cs typeface="Roboto" panose="02000000000000000000" pitchFamily="2" charset="0"/>
              </a:rPr>
              <a:t>ACERVO DO GRUPO BARBATUQUES</a:t>
            </a:r>
          </a:p>
        </p:txBody>
      </p:sp>
      <p:sp>
        <p:nvSpPr>
          <p:cNvPr id="17" name="CaixaDeTexto 16">
            <a:extLst>
              <a:ext uri="{FF2B5EF4-FFF2-40B4-BE49-F238E27FC236}">
                <a16:creationId xmlns:a16="http://schemas.microsoft.com/office/drawing/2014/main" id="{88158AED-D2B7-81C0-43B6-8197185419C5}"/>
              </a:ext>
            </a:extLst>
          </p:cNvPr>
          <p:cNvSpPr txBox="1"/>
          <p:nvPr/>
        </p:nvSpPr>
        <p:spPr>
          <a:xfrm>
            <a:off x="7775511" y="5822908"/>
            <a:ext cx="4186333" cy="565146"/>
          </a:xfrm>
          <a:prstGeom prst="rect">
            <a:avLst/>
          </a:prstGeom>
          <a:noFill/>
          <a:ln>
            <a:noFill/>
          </a:ln>
          <a:effectLst/>
        </p:spPr>
        <p:txBody>
          <a:bodyPr wrap="square" lIns="0" tIns="36000" rIns="0" bIns="36000">
            <a:spAutoFit/>
          </a:bodyPr>
          <a:lstStyle/>
          <a:p>
            <a:pPr algn="just"/>
            <a:r>
              <a:rPr lang="pt-BR" sz="1600" dirty="0">
                <a:latin typeface="Roboto" panose="02000000000000000000" pitchFamily="2" charset="0"/>
                <a:ea typeface="Roboto" panose="02000000000000000000" pitchFamily="2" charset="0"/>
                <a:cs typeface="Roboto" panose="02000000000000000000" pitchFamily="2" charset="0"/>
              </a:rPr>
              <a:t>Cena de apresentação do grupo Barbatuques, em São Paulo (SP), 2018.</a:t>
            </a:r>
          </a:p>
        </p:txBody>
      </p:sp>
      <p:sp>
        <p:nvSpPr>
          <p:cNvPr id="3" name="Espaço Reservado para Conteúdo 2">
            <a:extLst>
              <a:ext uri="{FF2B5EF4-FFF2-40B4-BE49-F238E27FC236}">
                <a16:creationId xmlns:a16="http://schemas.microsoft.com/office/drawing/2014/main" id="{9F214E97-8938-AEE1-B657-0A1C4ABEA3BE}"/>
              </a:ext>
            </a:extLst>
          </p:cNvPr>
          <p:cNvSpPr>
            <a:spLocks noGrp="1"/>
          </p:cNvSpPr>
          <p:nvPr>
            <p:ph idx="1"/>
          </p:nvPr>
        </p:nvSpPr>
        <p:spPr>
          <a:xfrm>
            <a:off x="7840828" y="3163561"/>
            <a:ext cx="3906412" cy="530877"/>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O grupo Barbatuques, que surgiu em 1995, em São Paulo, trabalha com percussão corporal, criando sonoridades com base na potência sonora do corpo humano como instrumento musical. Nesse tipo de expressão, artistas como os que integram o Barbatuques costumam usar, além das palmas e vozes cantadas, as onomatopeias, isto é, formações de palavras que expressam sons.</a:t>
            </a:r>
          </a:p>
        </p:txBody>
      </p:sp>
    </p:spTree>
    <p:extLst>
      <p:ext uri="{BB962C8B-B14F-4D97-AF65-F5344CB8AC3E}">
        <p14:creationId xmlns:p14="http://schemas.microsoft.com/office/powerpoint/2010/main" val="423758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0D2B9168-D113-AB0E-E82F-B10CD430E76B}"/>
              </a:ext>
            </a:extLst>
          </p:cNvPr>
          <p:cNvPicPr>
            <a:picLocks noChangeAspect="1"/>
          </p:cNvPicPr>
          <p:nvPr/>
        </p:nvPicPr>
        <p:blipFill>
          <a:blip r:embed="rId2"/>
          <a:stretch>
            <a:fillRect/>
          </a:stretch>
        </p:blipFill>
        <p:spPr>
          <a:xfrm>
            <a:off x="0" y="1867414"/>
            <a:ext cx="7503489" cy="3392162"/>
          </a:xfrm>
          <a:prstGeom prst="rect">
            <a:avLst/>
          </a:prstGeom>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Música</a:t>
            </a:r>
            <a:endParaRPr lang="pt-BR" sz="3600" dirty="0">
              <a:solidFill>
                <a:schemeClr val="accent2"/>
              </a:solidFill>
            </a:endParaRP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17</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Subtítulo 2">
            <a:extLst>
              <a:ext uri="{FF2B5EF4-FFF2-40B4-BE49-F238E27FC236}">
                <a16:creationId xmlns:a16="http://schemas.microsoft.com/office/drawing/2014/main" id="{ADE6446D-6E3F-695E-4115-207276FE57D8}"/>
              </a:ext>
            </a:extLst>
          </p:cNvPr>
          <p:cNvSpPr txBox="1">
            <a:spLocks/>
          </p:cNvSpPr>
          <p:nvPr/>
        </p:nvSpPr>
        <p:spPr>
          <a:xfrm>
            <a:off x="609600" y="930815"/>
            <a:ext cx="44805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Corpo e som</a:t>
            </a: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3" name="CaixaDeTexto 12">
            <a:extLst>
              <a:ext uri="{FF2B5EF4-FFF2-40B4-BE49-F238E27FC236}">
                <a16:creationId xmlns:a16="http://schemas.microsoft.com/office/drawing/2014/main" id="{84F0F1E1-0873-C293-72B6-F02E82CB9FDE}"/>
              </a:ext>
            </a:extLst>
          </p:cNvPr>
          <p:cNvSpPr txBox="1"/>
          <p:nvPr/>
        </p:nvSpPr>
        <p:spPr>
          <a:xfrm rot="16200000">
            <a:off x="-608472" y="4546063"/>
            <a:ext cx="1737508"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FOTOS: XICÂ G. LIMA</a:t>
            </a:r>
          </a:p>
        </p:txBody>
      </p:sp>
      <p:sp>
        <p:nvSpPr>
          <p:cNvPr id="17" name="CaixaDeTexto 16">
            <a:extLst>
              <a:ext uri="{FF2B5EF4-FFF2-40B4-BE49-F238E27FC236}">
                <a16:creationId xmlns:a16="http://schemas.microsoft.com/office/drawing/2014/main" id="{88158AED-D2B7-81C0-43B6-8197185419C5}"/>
              </a:ext>
            </a:extLst>
          </p:cNvPr>
          <p:cNvSpPr txBox="1"/>
          <p:nvPr/>
        </p:nvSpPr>
        <p:spPr>
          <a:xfrm>
            <a:off x="303176" y="5188706"/>
            <a:ext cx="6722775" cy="815038"/>
          </a:xfrm>
          <a:prstGeom prst="rect">
            <a:avLst/>
          </a:prstGeom>
          <a:noFill/>
          <a:ln>
            <a:noFill/>
          </a:ln>
          <a:effectLst/>
        </p:spPr>
        <p:txBody>
          <a:bodyPr wrap="square" lIns="0" tIns="36000" rIns="0" bIns="36000">
            <a:spAutoFit/>
          </a:bodyPr>
          <a:lstStyle/>
          <a:p>
            <a:pPr algn="just"/>
            <a:r>
              <a:rPr lang="pt-BR" sz="1600" dirty="0">
                <a:latin typeface="Roboto" panose="02000000000000000000" pitchFamily="2" charset="0"/>
                <a:ea typeface="Roboto" panose="02000000000000000000" pitchFamily="2" charset="0"/>
                <a:cs typeface="Roboto" panose="02000000000000000000" pitchFamily="2" charset="0"/>
              </a:rPr>
              <a:t>Exemplos de percussão corporal. O corpo como instrumento musical, corpo sonoro. As quatro primeiras imagens ilustram, respectivamente, a palma estrela, a palma concha, a palma dedo e a palma parabéns.</a:t>
            </a:r>
          </a:p>
        </p:txBody>
      </p:sp>
      <p:sp>
        <p:nvSpPr>
          <p:cNvPr id="3" name="Espaço Reservado para Conteúdo 2">
            <a:extLst>
              <a:ext uri="{FF2B5EF4-FFF2-40B4-BE49-F238E27FC236}">
                <a16:creationId xmlns:a16="http://schemas.microsoft.com/office/drawing/2014/main" id="{9F214E97-8938-AEE1-B657-0A1C4ABEA3BE}"/>
              </a:ext>
            </a:extLst>
          </p:cNvPr>
          <p:cNvSpPr>
            <a:spLocks noGrp="1"/>
          </p:cNvSpPr>
          <p:nvPr>
            <p:ph idx="1"/>
          </p:nvPr>
        </p:nvSpPr>
        <p:spPr>
          <a:xfrm>
            <a:off x="7503489" y="2945733"/>
            <a:ext cx="4325480" cy="1689704"/>
          </a:xfrm>
        </p:spPr>
        <p:txBody>
          <a:bodyPr anchor="ctr">
            <a:noAutofit/>
          </a:bodyPr>
          <a:lstStyle/>
          <a:p>
            <a:pPr indent="457200" algn="just"/>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O trabalho do grupo Barbatuques evidencia algo interessante com relação aos parâmetros sonoros: nosso corpo pode produzir sons que, além de possuírem nuances e diferentes timbres, variam em graves e agudos; longos e curtos; fortes e fracos.</a:t>
            </a:r>
          </a:p>
          <a:p>
            <a:pPr indent="457200" algn="just"/>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Muitos e diferentes sons podem ser produzidos: voz (falas, gritos, cantos etc.), assobios, estalos de língua, sopros produzidos com a ajuda das mãos (imitando pássaros, por exemplo), estalos de dedos, pisadas, palmas, entre outros.</a:t>
            </a:r>
            <a:endParaRPr lang="pt-BR" sz="1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152710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A21BB6F1-035D-20A9-9AE0-E6B6EB3485FB}"/>
              </a:ext>
            </a:extLst>
          </p:cNvPr>
          <p:cNvPicPr>
            <a:picLocks noChangeAspect="1"/>
          </p:cNvPicPr>
          <p:nvPr/>
        </p:nvPicPr>
        <p:blipFill>
          <a:blip r:embed="rId2"/>
          <a:stretch>
            <a:fillRect/>
          </a:stretch>
        </p:blipFill>
        <p:spPr>
          <a:xfrm>
            <a:off x="1" y="0"/>
            <a:ext cx="12192000" cy="6858000"/>
          </a:xfrm>
          <a:prstGeom prst="rect">
            <a:avLst/>
          </a:prstGeom>
        </p:spPr>
      </p:pic>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18</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925F626C-5A0B-B422-242B-5A62E5090EB6}"/>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17" name="CaixaDeTexto 16">
            <a:extLst>
              <a:ext uri="{FF2B5EF4-FFF2-40B4-BE49-F238E27FC236}">
                <a16:creationId xmlns:a16="http://schemas.microsoft.com/office/drawing/2014/main" id="{CC3B182D-D575-A79D-3126-E44B6FAF49C4}"/>
              </a:ext>
            </a:extLst>
          </p:cNvPr>
          <p:cNvSpPr txBox="1"/>
          <p:nvPr/>
        </p:nvSpPr>
        <p:spPr>
          <a:xfrm rot="16200000">
            <a:off x="-1275714" y="3131267"/>
            <a:ext cx="3858490" cy="246221"/>
          </a:xfrm>
          <a:prstGeom prst="rect">
            <a:avLst/>
          </a:prstGeom>
          <a:noFill/>
        </p:spPr>
        <p:txBody>
          <a:bodyPr wrap="square" lIns="0" tIns="0" rIns="0" bIns="0" anchor="b">
            <a:spAutoFit/>
          </a:bodyPr>
          <a:lstStyle/>
          <a:p>
            <a:pPr algn="ctr"/>
            <a:r>
              <a:rPr lang="en-US" sz="800" dirty="0">
                <a:latin typeface="Roboto" panose="02000000000000000000" pitchFamily="2" charset="0"/>
                <a:ea typeface="Roboto" panose="02000000000000000000" pitchFamily="2" charset="0"/>
                <a:cs typeface="Roboto" panose="02000000000000000000" pitchFamily="2" charset="0"/>
              </a:rPr>
              <a:t>COURTESY OF PEST CONTROL OFFICE, BANKSY,2014/RYAN RODRICK BEILER/SHUTTERSTOCK.COM</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6" name="CaixaDeTexto 5">
            <a:extLst>
              <a:ext uri="{FF2B5EF4-FFF2-40B4-BE49-F238E27FC236}">
                <a16:creationId xmlns:a16="http://schemas.microsoft.com/office/drawing/2014/main" id="{AE9706A5-7CD0-5F19-BD84-F68DC8955E24}"/>
              </a:ext>
            </a:extLst>
          </p:cNvPr>
          <p:cNvSpPr txBox="1"/>
          <p:nvPr/>
        </p:nvSpPr>
        <p:spPr>
          <a:xfrm>
            <a:off x="8633368" y="4408607"/>
            <a:ext cx="2628681" cy="1550031"/>
          </a:xfrm>
          <a:prstGeom prst="rect">
            <a:avLst/>
          </a:prstGeom>
          <a:noFill/>
          <a:ln>
            <a:noFill/>
          </a:ln>
          <a:effectLst/>
        </p:spPr>
        <p:txBody>
          <a:bodyPr wrap="square" lIns="0" tIns="36000" rIns="0" bIns="36000">
            <a:spAutoFit/>
          </a:bodyPr>
          <a:lstStyle/>
          <a:p>
            <a:r>
              <a:rPr lang="pt-BR" sz="1600" b="1" dirty="0">
                <a:latin typeface="Roboto" panose="02000000000000000000" pitchFamily="2" charset="0"/>
                <a:ea typeface="Roboto" panose="02000000000000000000" pitchFamily="2" charset="0"/>
                <a:cs typeface="Roboto" panose="02000000000000000000" pitchFamily="2" charset="0"/>
              </a:rPr>
              <a:t>Atirador de flores</a:t>
            </a:r>
            <a:r>
              <a:rPr lang="pt-BR" sz="1600" dirty="0">
                <a:latin typeface="Roboto" panose="02000000000000000000" pitchFamily="2" charset="0"/>
                <a:ea typeface="Roboto" panose="02000000000000000000" pitchFamily="2" charset="0"/>
                <a:cs typeface="Roboto" panose="02000000000000000000" pitchFamily="2" charset="0"/>
              </a:rPr>
              <a:t> (2014), do artista anônimo conhecido como Banksy. Estêncil. Mural localizado na cidade de Beit Sahour (Palestina). Fotografia de 2014.</a:t>
            </a:r>
            <a:endParaRPr lang="pt-BR" sz="1600" dirty="0">
              <a:solidFill>
                <a:srgbClr val="2F2F2E"/>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197189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A marca das linguagens artísticas</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7513319" y="1583752"/>
            <a:ext cx="4166724" cy="3052166"/>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Na primeira imagem, observa-se um detalhe do grafite criado por Banksy, artista considerado um grande representante da </a:t>
            </a:r>
            <a:r>
              <a:rPr lang="pt-BR" sz="1800" b="1" dirty="0">
                <a:latin typeface="Roboto" panose="02000000000000000000" pitchFamily="2" charset="0"/>
                <a:ea typeface="Roboto" panose="02000000000000000000" pitchFamily="2" charset="0"/>
                <a:cs typeface="Roboto" panose="02000000000000000000" pitchFamily="2" charset="0"/>
              </a:rPr>
              <a:t>arte pública </a:t>
            </a:r>
            <a:r>
              <a:rPr lang="pt-BR" sz="1800" dirty="0">
                <a:latin typeface="Roboto" panose="02000000000000000000" pitchFamily="2" charset="0"/>
                <a:ea typeface="Roboto" panose="02000000000000000000" pitchFamily="2" charset="0"/>
                <a:cs typeface="Roboto" panose="02000000000000000000" pitchFamily="2" charset="0"/>
              </a:rPr>
              <a:t>mundial. Apesar de a parede ser usada como suporte para as suas pinturas, assim como para as obras de muitos artistas da contemporaneidade, essa não é uma invenção dos dias atuais. Como suporte, a parede vem sendo usada desde os tempos da arte rupestre.</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19</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3" name="CaixaDeTexto 12">
            <a:extLst>
              <a:ext uri="{FF2B5EF4-FFF2-40B4-BE49-F238E27FC236}">
                <a16:creationId xmlns:a16="http://schemas.microsoft.com/office/drawing/2014/main" id="{84F0F1E1-0873-C293-72B6-F02E82CB9FDE}"/>
              </a:ext>
            </a:extLst>
          </p:cNvPr>
          <p:cNvSpPr txBox="1"/>
          <p:nvPr/>
        </p:nvSpPr>
        <p:spPr>
          <a:xfrm rot="16200000">
            <a:off x="-657325" y="2521556"/>
            <a:ext cx="2235347" cy="369332"/>
          </a:xfrm>
          <a:prstGeom prst="rect">
            <a:avLst/>
          </a:prstGeom>
          <a:noFill/>
        </p:spPr>
        <p:txBody>
          <a:bodyPr wrap="square" lIns="0" tIns="0" rIns="0" bIns="0" anchor="b">
            <a:spAutoFit/>
          </a:bodyPr>
          <a:lstStyle/>
          <a:p>
            <a:pPr algn="r"/>
            <a:r>
              <a:rPr lang="en-US" sz="800" b="0" i="0" u="none" strike="noStrike" baseline="0" dirty="0">
                <a:solidFill>
                  <a:srgbClr val="2F2F2E"/>
                </a:solidFill>
                <a:latin typeface="HelveticaLTStd-Cond"/>
              </a:rPr>
              <a:t>COURTESY OF PEST CONTROL OFFICE, BANKSY,2008/PICTURE HOOKED/LOOP IMAGES/AGB PHOTO LIBRARY</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6" name="Subtítulo 2">
            <a:extLst>
              <a:ext uri="{FF2B5EF4-FFF2-40B4-BE49-F238E27FC236}">
                <a16:creationId xmlns:a16="http://schemas.microsoft.com/office/drawing/2014/main" id="{BCD32EAE-7CC0-D3EC-5182-AA1330309C3B}"/>
              </a:ext>
            </a:extLst>
          </p:cNvPr>
          <p:cNvSpPr txBox="1">
            <a:spLocks/>
          </p:cNvSpPr>
          <p:nvPr/>
        </p:nvSpPr>
        <p:spPr>
          <a:xfrm>
            <a:off x="609599" y="930815"/>
            <a:ext cx="4780385"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Arte que fala pelas paredes</a:t>
            </a:r>
          </a:p>
        </p:txBody>
      </p:sp>
      <p:pic>
        <p:nvPicPr>
          <p:cNvPr id="8" name="Imagem 7">
            <a:extLst>
              <a:ext uri="{FF2B5EF4-FFF2-40B4-BE49-F238E27FC236}">
                <a16:creationId xmlns:a16="http://schemas.microsoft.com/office/drawing/2014/main" id="{30239356-81D4-8445-34F5-F8CE3B1AC9FA}"/>
              </a:ext>
            </a:extLst>
          </p:cNvPr>
          <p:cNvPicPr>
            <a:picLocks noChangeAspect="1"/>
          </p:cNvPicPr>
          <p:nvPr/>
        </p:nvPicPr>
        <p:blipFill>
          <a:blip r:embed="rId2"/>
          <a:stretch>
            <a:fillRect/>
          </a:stretch>
        </p:blipFill>
        <p:spPr>
          <a:xfrm>
            <a:off x="680429" y="1586754"/>
            <a:ext cx="3219319" cy="2351414"/>
          </a:xfrm>
          <a:prstGeom prst="rect">
            <a:avLst/>
          </a:prstGeom>
          <a:effectLst>
            <a:outerShdw blurRad="50800" dist="38100" dir="18900000" algn="bl" rotWithShape="0">
              <a:prstClr val="black">
                <a:alpha val="40000"/>
              </a:prstClr>
            </a:outerShdw>
          </a:effectLst>
        </p:spPr>
      </p:pic>
      <p:pic>
        <p:nvPicPr>
          <p:cNvPr id="11" name="Imagem 10">
            <a:extLst>
              <a:ext uri="{FF2B5EF4-FFF2-40B4-BE49-F238E27FC236}">
                <a16:creationId xmlns:a16="http://schemas.microsoft.com/office/drawing/2014/main" id="{C3E5A8CB-8E2D-93B1-642D-583352CBE7EA}"/>
              </a:ext>
            </a:extLst>
          </p:cNvPr>
          <p:cNvPicPr>
            <a:picLocks noChangeAspect="1"/>
          </p:cNvPicPr>
          <p:nvPr/>
        </p:nvPicPr>
        <p:blipFill>
          <a:blip r:embed="rId3"/>
          <a:stretch>
            <a:fillRect/>
          </a:stretch>
        </p:blipFill>
        <p:spPr>
          <a:xfrm>
            <a:off x="4111012" y="1583752"/>
            <a:ext cx="3266418" cy="2354416"/>
          </a:xfrm>
          <a:prstGeom prst="rect">
            <a:avLst/>
          </a:prstGeom>
          <a:effectLst>
            <a:outerShdw blurRad="50800" dist="38100" dir="18900000" algn="bl" rotWithShape="0">
              <a:prstClr val="black">
                <a:alpha val="40000"/>
              </a:prstClr>
            </a:outerShdw>
          </a:effectLst>
        </p:spPr>
      </p:pic>
      <p:sp>
        <p:nvSpPr>
          <p:cNvPr id="18" name="CaixaDeTexto 17">
            <a:extLst>
              <a:ext uri="{FF2B5EF4-FFF2-40B4-BE49-F238E27FC236}">
                <a16:creationId xmlns:a16="http://schemas.microsoft.com/office/drawing/2014/main" id="{31480EF6-527C-548B-3300-EC0B840BFD21}"/>
              </a:ext>
            </a:extLst>
          </p:cNvPr>
          <p:cNvSpPr txBox="1"/>
          <p:nvPr/>
        </p:nvSpPr>
        <p:spPr>
          <a:xfrm rot="16200000">
            <a:off x="3140449" y="2281449"/>
            <a:ext cx="1784480" cy="215444"/>
          </a:xfrm>
          <a:prstGeom prst="rect">
            <a:avLst/>
          </a:prstGeom>
          <a:noFill/>
        </p:spPr>
        <p:txBody>
          <a:bodyPr wrap="square">
            <a:spAutoFit/>
          </a:bodyPr>
          <a:lstStyle/>
          <a:p>
            <a:pPr algn="r"/>
            <a:r>
              <a:rPr lang="pt-BR" sz="800" b="0" i="0" u="none" strike="noStrike" baseline="0" dirty="0">
                <a:solidFill>
                  <a:srgbClr val="2F2F2E"/>
                </a:solidFill>
                <a:latin typeface="HelveticaLTStd-Cond"/>
              </a:rPr>
              <a:t>JEAN DANIEL SUDRES/AFP</a:t>
            </a:r>
            <a:endParaRPr lang="pt-BR" dirty="0"/>
          </a:p>
        </p:txBody>
      </p:sp>
      <p:sp>
        <p:nvSpPr>
          <p:cNvPr id="33" name="Espaço Reservado para Conteúdo 2">
            <a:extLst>
              <a:ext uri="{FF2B5EF4-FFF2-40B4-BE49-F238E27FC236}">
                <a16:creationId xmlns:a16="http://schemas.microsoft.com/office/drawing/2014/main" id="{68892C56-4F48-140C-5068-E9CC904542A5}"/>
              </a:ext>
            </a:extLst>
          </p:cNvPr>
          <p:cNvSpPr txBox="1">
            <a:spLocks/>
          </p:cNvSpPr>
          <p:nvPr/>
        </p:nvSpPr>
        <p:spPr>
          <a:xfrm>
            <a:off x="677889" y="5056624"/>
            <a:ext cx="10937385" cy="1099330"/>
          </a:xfrm>
          <a:prstGeom prst="rect">
            <a:avLst/>
          </a:prstGeom>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b="1" dirty="0">
                <a:latin typeface="Roboto" panose="02000000000000000000" pitchFamily="2" charset="0"/>
                <a:ea typeface="Roboto" panose="02000000000000000000" pitchFamily="2" charset="0"/>
                <a:cs typeface="Roboto" panose="02000000000000000000" pitchFamily="2" charset="0"/>
              </a:rPr>
              <a:t>Arte pública </a:t>
            </a:r>
            <a:r>
              <a:rPr lang="pt-BR" sz="1800" dirty="0">
                <a:latin typeface="Roboto" panose="02000000000000000000" pitchFamily="2" charset="0"/>
                <a:ea typeface="Roboto" panose="02000000000000000000" pitchFamily="2" charset="0"/>
                <a:cs typeface="Roboto" panose="02000000000000000000" pitchFamily="2" charset="0"/>
              </a:rPr>
              <a:t>refere-se a manifestações artísticas realizadas em espaço público. Contempla, além dos monumentos inseridos em locais públicos, as diferentes manifestações das linguagens artísticas, como pinturas em murais e </a:t>
            </a:r>
            <a:r>
              <a:rPr lang="pt-BR" sz="1800" i="1" dirty="0">
                <a:latin typeface="Roboto" panose="02000000000000000000" pitchFamily="2" charset="0"/>
                <a:ea typeface="Roboto" panose="02000000000000000000" pitchFamily="2" charset="0"/>
                <a:cs typeface="Roboto" panose="02000000000000000000" pitchFamily="2" charset="0"/>
              </a:rPr>
              <a:t>outdoors</a:t>
            </a:r>
            <a:r>
              <a:rPr lang="pt-BR" sz="1800" dirty="0">
                <a:latin typeface="Roboto" panose="02000000000000000000" pitchFamily="2" charset="0"/>
                <a:ea typeface="Roboto" panose="02000000000000000000" pitchFamily="2" charset="0"/>
                <a:cs typeface="Roboto" panose="02000000000000000000" pitchFamily="2" charset="0"/>
              </a:rPr>
              <a:t>, grafites e  intervenções urbanas.</a:t>
            </a:r>
          </a:p>
        </p:txBody>
      </p:sp>
      <p:sp>
        <p:nvSpPr>
          <p:cNvPr id="7" name="CaixaDeTexto 6">
            <a:extLst>
              <a:ext uri="{FF2B5EF4-FFF2-40B4-BE49-F238E27FC236}">
                <a16:creationId xmlns:a16="http://schemas.microsoft.com/office/drawing/2014/main" id="{EDF3A2BC-BBB5-590E-6B5E-658568F11372}"/>
              </a:ext>
            </a:extLst>
          </p:cNvPr>
          <p:cNvSpPr txBox="1"/>
          <p:nvPr/>
        </p:nvSpPr>
        <p:spPr>
          <a:xfrm>
            <a:off x="677889" y="4042230"/>
            <a:ext cx="3266419" cy="565146"/>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Detalhe da obra </a:t>
            </a: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Graffiti Removal </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(2008), de Banksy.</a:t>
            </a:r>
          </a:p>
        </p:txBody>
      </p:sp>
      <p:sp>
        <p:nvSpPr>
          <p:cNvPr id="9" name="CaixaDeTexto 8">
            <a:extLst>
              <a:ext uri="{FF2B5EF4-FFF2-40B4-BE49-F238E27FC236}">
                <a16:creationId xmlns:a16="http://schemas.microsoft.com/office/drawing/2014/main" id="{8855050F-301C-5EAF-6016-5FBE49CF56C4}"/>
              </a:ext>
            </a:extLst>
          </p:cNvPr>
          <p:cNvSpPr txBox="1"/>
          <p:nvPr/>
        </p:nvSpPr>
        <p:spPr>
          <a:xfrm>
            <a:off x="4111012" y="4042230"/>
            <a:ext cx="3285468" cy="811367"/>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Animais representados na arte rupestre, na caverna de Lascaux (França). Fotografia de 2017.</a:t>
            </a:r>
          </a:p>
        </p:txBody>
      </p:sp>
    </p:spTree>
    <p:extLst>
      <p:ext uri="{BB962C8B-B14F-4D97-AF65-F5344CB8AC3E}">
        <p14:creationId xmlns:p14="http://schemas.microsoft.com/office/powerpoint/2010/main" val="291579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2</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Título 1">
            <a:extLst>
              <a:ext uri="{FF2B5EF4-FFF2-40B4-BE49-F238E27FC236}">
                <a16:creationId xmlns:a16="http://schemas.microsoft.com/office/drawing/2014/main" id="{3BE7BDEE-9FE1-59D1-F4F3-0C130D0F90A6}"/>
              </a:ext>
            </a:extLst>
          </p:cNvPr>
          <p:cNvSpPr>
            <a:spLocks noGrp="1"/>
          </p:cNvSpPr>
          <p:nvPr>
            <p:ph type="title"/>
          </p:nvPr>
        </p:nvSpPr>
        <p:spPr>
          <a:xfrm>
            <a:off x="765051" y="382385"/>
            <a:ext cx="7339858" cy="671974"/>
          </a:xfrm>
        </p:spPr>
        <p:txBody>
          <a:bodyPr>
            <a:normAutofit/>
          </a:bodyPr>
          <a:lstStyle/>
          <a:p>
            <a:r>
              <a:rPr lang="pt-BR" sz="3600" dirty="0">
                <a:solidFill>
                  <a:schemeClr val="accent2"/>
                </a:solidFill>
              </a:rPr>
              <a:t>UNIDADE 1</a:t>
            </a:r>
          </a:p>
        </p:txBody>
      </p:sp>
      <p:graphicFrame>
        <p:nvGraphicFramePr>
          <p:cNvPr id="8" name="Espaço Reservado para Conteúdo 2">
            <a:extLst>
              <a:ext uri="{FF2B5EF4-FFF2-40B4-BE49-F238E27FC236}">
                <a16:creationId xmlns:a16="http://schemas.microsoft.com/office/drawing/2014/main" id="{EBA8A9FC-BC54-2A9D-72A4-D35CD55474A4}"/>
              </a:ext>
            </a:extLst>
          </p:cNvPr>
          <p:cNvGraphicFramePr>
            <a:graphicFrameLocks noGrp="1"/>
          </p:cNvGraphicFramePr>
          <p:nvPr>
            <p:ph idx="1"/>
            <p:extLst>
              <p:ext uri="{D42A27DB-BD31-4B8C-83A1-F6EECF244321}">
                <p14:modId xmlns:p14="http://schemas.microsoft.com/office/powerpoint/2010/main" val="1064117367"/>
              </p:ext>
            </p:extLst>
          </p:nvPr>
        </p:nvGraphicFramePr>
        <p:xfrm>
          <a:off x="886408" y="1268965"/>
          <a:ext cx="5036872" cy="4525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Espaço Reservado para Conteúdo 2">
            <a:extLst>
              <a:ext uri="{FF2B5EF4-FFF2-40B4-BE49-F238E27FC236}">
                <a16:creationId xmlns:a16="http://schemas.microsoft.com/office/drawing/2014/main" id="{B9B126F8-9C70-9D94-74F4-30894A29F372}"/>
              </a:ext>
            </a:extLst>
          </p:cNvPr>
          <p:cNvGraphicFramePr>
            <a:graphicFrameLocks/>
          </p:cNvGraphicFramePr>
          <p:nvPr>
            <p:extLst>
              <p:ext uri="{D42A27DB-BD31-4B8C-83A1-F6EECF244321}">
                <p14:modId xmlns:p14="http://schemas.microsoft.com/office/powerpoint/2010/main" val="1519907070"/>
              </p:ext>
            </p:extLst>
          </p:nvPr>
        </p:nvGraphicFramePr>
        <p:xfrm>
          <a:off x="6268722" y="1268965"/>
          <a:ext cx="4792824" cy="45253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6680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A marca das linguagens artísticas</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307494" y="1387892"/>
            <a:ext cx="5486400" cy="3052166"/>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Na Antiguidade, pinturas com a técnica afresco eram feitas no Egito antigo.</a:t>
            </a:r>
          </a:p>
          <a:p>
            <a:pPr indent="457200" algn="just"/>
            <a:r>
              <a:rPr lang="pt-BR" sz="1800" dirty="0">
                <a:latin typeface="Roboto" panose="02000000000000000000" pitchFamily="2" charset="0"/>
                <a:ea typeface="Roboto" panose="02000000000000000000" pitchFamily="2" charset="0"/>
                <a:cs typeface="Roboto" panose="02000000000000000000" pitchFamily="2" charset="0"/>
              </a:rPr>
              <a:t>Na Idade Média, imagens sacras preenchiam as paredes das igrejas, enquanto imagens de guerra retratavam os feitos de reis e rainhas nos palácios.</a:t>
            </a:r>
          </a:p>
          <a:p>
            <a:pPr indent="457200" algn="just"/>
            <a:r>
              <a:rPr lang="pt-BR" sz="1800" dirty="0">
                <a:latin typeface="Roboto" panose="02000000000000000000" pitchFamily="2" charset="0"/>
                <a:ea typeface="Roboto" panose="02000000000000000000" pitchFamily="2" charset="0"/>
                <a:cs typeface="Roboto" panose="02000000000000000000" pitchFamily="2" charset="0"/>
              </a:rPr>
              <a:t>Na atualidade, os muros das cidades permitem diferentes tipos de visualidades, incluindo a projeção de </a:t>
            </a:r>
            <a:r>
              <a:rPr lang="pt-BR" sz="1800" b="1" dirty="0">
                <a:latin typeface="Roboto" panose="02000000000000000000" pitchFamily="2" charset="0"/>
                <a:ea typeface="Roboto" panose="02000000000000000000" pitchFamily="2" charset="0"/>
                <a:cs typeface="Roboto" panose="02000000000000000000" pitchFamily="2" charset="0"/>
              </a:rPr>
              <a:t>imagens digitais</a:t>
            </a:r>
            <a:r>
              <a:rPr lang="pt-BR" sz="1800" dirty="0">
                <a:latin typeface="Roboto" panose="02000000000000000000" pitchFamily="2" charset="0"/>
                <a:ea typeface="Roboto" panose="02000000000000000000" pitchFamily="2" charset="0"/>
                <a:cs typeface="Roboto" panose="02000000000000000000" pitchFamily="2" charset="0"/>
              </a:rPr>
              <a:t>.</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20</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3" name="CaixaDeTexto 12">
            <a:extLst>
              <a:ext uri="{FF2B5EF4-FFF2-40B4-BE49-F238E27FC236}">
                <a16:creationId xmlns:a16="http://schemas.microsoft.com/office/drawing/2014/main" id="{84F0F1E1-0873-C293-72B6-F02E82CB9FDE}"/>
              </a:ext>
            </a:extLst>
          </p:cNvPr>
          <p:cNvSpPr txBox="1"/>
          <p:nvPr/>
        </p:nvSpPr>
        <p:spPr>
          <a:xfrm rot="16200000">
            <a:off x="-890331" y="2806229"/>
            <a:ext cx="2235347" cy="123111"/>
          </a:xfrm>
          <a:prstGeom prst="rect">
            <a:avLst/>
          </a:prstGeom>
          <a:noFill/>
        </p:spPr>
        <p:txBody>
          <a:bodyPr wrap="square" lIns="0" tIns="0" rIns="0" bIns="0" anchor="b">
            <a:spAutoFit/>
          </a:bodyPr>
          <a:lstStyle/>
          <a:p>
            <a:pPr algn="r"/>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PETER PHIPP/PHOTODISC/GETTY IMAGES</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6" name="Subtítulo 2">
            <a:extLst>
              <a:ext uri="{FF2B5EF4-FFF2-40B4-BE49-F238E27FC236}">
                <a16:creationId xmlns:a16="http://schemas.microsoft.com/office/drawing/2014/main" id="{BCD32EAE-7CC0-D3EC-5182-AA1330309C3B}"/>
              </a:ext>
            </a:extLst>
          </p:cNvPr>
          <p:cNvSpPr txBox="1">
            <a:spLocks/>
          </p:cNvSpPr>
          <p:nvPr/>
        </p:nvSpPr>
        <p:spPr>
          <a:xfrm>
            <a:off x="609599" y="930815"/>
            <a:ext cx="4780385"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Arte que fala pelas paredes</a:t>
            </a:r>
          </a:p>
        </p:txBody>
      </p:sp>
      <p:sp>
        <p:nvSpPr>
          <p:cNvPr id="33" name="Espaço Reservado para Conteúdo 2">
            <a:extLst>
              <a:ext uri="{FF2B5EF4-FFF2-40B4-BE49-F238E27FC236}">
                <a16:creationId xmlns:a16="http://schemas.microsoft.com/office/drawing/2014/main" id="{68892C56-4F48-140C-5068-E9CC904542A5}"/>
              </a:ext>
            </a:extLst>
          </p:cNvPr>
          <p:cNvSpPr txBox="1">
            <a:spLocks/>
          </p:cNvSpPr>
          <p:nvPr/>
        </p:nvSpPr>
        <p:spPr>
          <a:xfrm>
            <a:off x="6403795" y="4440058"/>
            <a:ext cx="5324781" cy="1715896"/>
          </a:xfrm>
          <a:prstGeom prst="rect">
            <a:avLst/>
          </a:prstGeom>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b="1" dirty="0">
                <a:latin typeface="Roboto" panose="02000000000000000000" pitchFamily="2" charset="0"/>
                <a:ea typeface="Roboto" panose="02000000000000000000" pitchFamily="2" charset="0"/>
                <a:cs typeface="Roboto" panose="02000000000000000000" pitchFamily="2" charset="0"/>
              </a:rPr>
              <a:t>Imagens digitais </a:t>
            </a:r>
            <a:r>
              <a:rPr lang="pt-BR" sz="1800" dirty="0">
                <a:latin typeface="Roboto" panose="02000000000000000000" pitchFamily="2" charset="0"/>
                <a:ea typeface="Roboto" panose="02000000000000000000" pitchFamily="2" charset="0"/>
                <a:cs typeface="Roboto" panose="02000000000000000000" pitchFamily="2" charset="0"/>
              </a:rPr>
              <a:t>são produções feitas com tecnologias que permitem armazenamento, tratamento, transferência, impressão, reprodução e outros processamentos de imagem por meio eletrônico.</a:t>
            </a:r>
          </a:p>
        </p:txBody>
      </p:sp>
      <p:sp>
        <p:nvSpPr>
          <p:cNvPr id="7" name="CaixaDeTexto 6">
            <a:extLst>
              <a:ext uri="{FF2B5EF4-FFF2-40B4-BE49-F238E27FC236}">
                <a16:creationId xmlns:a16="http://schemas.microsoft.com/office/drawing/2014/main" id="{EDF3A2BC-BBB5-590E-6B5E-658568F11372}"/>
              </a:ext>
            </a:extLst>
          </p:cNvPr>
          <p:cNvSpPr txBox="1"/>
          <p:nvPr/>
        </p:nvSpPr>
        <p:spPr>
          <a:xfrm>
            <a:off x="306582" y="5402016"/>
            <a:ext cx="5789418" cy="811367"/>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Afrescos (pinturas sobre o revestimento fresco de cal ou de gesso) e relevos em hieróglifos no Templo de Seti (c. 1306 a.C.-1290 a.C.), no Egito. Fotografia de 2015.</a:t>
            </a:r>
          </a:p>
        </p:txBody>
      </p:sp>
      <p:pic>
        <p:nvPicPr>
          <p:cNvPr id="12" name="Imagem 11">
            <a:extLst>
              <a:ext uri="{FF2B5EF4-FFF2-40B4-BE49-F238E27FC236}">
                <a16:creationId xmlns:a16="http://schemas.microsoft.com/office/drawing/2014/main" id="{2EBEFE86-ABD8-C635-605C-C8F7BD22046B}"/>
              </a:ext>
            </a:extLst>
          </p:cNvPr>
          <p:cNvPicPr>
            <a:picLocks noChangeAspect="1"/>
          </p:cNvPicPr>
          <p:nvPr/>
        </p:nvPicPr>
        <p:blipFill>
          <a:blip r:embed="rId2"/>
          <a:stretch>
            <a:fillRect/>
          </a:stretch>
        </p:blipFill>
        <p:spPr>
          <a:xfrm>
            <a:off x="306582" y="1750110"/>
            <a:ext cx="5627799" cy="3598101"/>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759313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1">
            <a:extLst>
              <a:ext uri="{FF2B5EF4-FFF2-40B4-BE49-F238E27FC236}">
                <a16:creationId xmlns:a16="http://schemas.microsoft.com/office/drawing/2014/main" id="{5B1E039A-3042-ECED-7D7B-6358A66AA67E}"/>
              </a:ext>
            </a:extLst>
          </p:cNvPr>
          <p:cNvPicPr>
            <a:picLocks noChangeAspect="1"/>
          </p:cNvPicPr>
          <p:nvPr/>
        </p:nvPicPr>
        <p:blipFill>
          <a:blip r:embed="rId2"/>
          <a:stretch>
            <a:fillRect/>
          </a:stretch>
        </p:blipFill>
        <p:spPr>
          <a:xfrm>
            <a:off x="7215417" y="1235626"/>
            <a:ext cx="4976583" cy="5355674"/>
          </a:xfrm>
          <a:prstGeom prst="rect">
            <a:avLst/>
          </a:prstGeom>
          <a:effectLst>
            <a:outerShdw blurRad="50800" dist="38100" dir="13500000" algn="br"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A marca das linguagens artísticas</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09600" y="1685790"/>
            <a:ext cx="6207760" cy="1646690"/>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Andando pelas cidades, é possível encontrar diversas imagens e palavras nas ruas. Essa arte pública que explora a poética das palavras e imagens em grafites, </a:t>
            </a:r>
            <a:r>
              <a:rPr lang="pt-BR" sz="1800" b="1" dirty="0">
                <a:latin typeface="Roboto" panose="02000000000000000000" pitchFamily="2" charset="0"/>
                <a:ea typeface="Roboto" panose="02000000000000000000" pitchFamily="2" charset="0"/>
                <a:cs typeface="Roboto" panose="02000000000000000000" pitchFamily="2" charset="0"/>
              </a:rPr>
              <a:t>lambe-lambes</a:t>
            </a:r>
            <a:r>
              <a:rPr lang="pt-BR" sz="1800" dirty="0">
                <a:latin typeface="Roboto" panose="02000000000000000000" pitchFamily="2" charset="0"/>
                <a:ea typeface="Roboto" panose="02000000000000000000" pitchFamily="2" charset="0"/>
                <a:cs typeface="Roboto" panose="02000000000000000000" pitchFamily="2" charset="0"/>
              </a:rPr>
              <a:t> e outras linguagens é conhecida como </a:t>
            </a:r>
            <a:r>
              <a:rPr lang="pt-BR" sz="1800" i="1" dirty="0">
                <a:latin typeface="Roboto" panose="02000000000000000000" pitchFamily="2" charset="0"/>
                <a:ea typeface="Roboto" panose="02000000000000000000" pitchFamily="2" charset="0"/>
                <a:cs typeface="Roboto" panose="02000000000000000000" pitchFamily="2" charset="0"/>
              </a:rPr>
              <a:t>street art </a:t>
            </a:r>
            <a:r>
              <a:rPr lang="pt-BR" sz="1800" dirty="0">
                <a:latin typeface="Roboto" panose="02000000000000000000" pitchFamily="2" charset="0"/>
                <a:ea typeface="Roboto" panose="02000000000000000000" pitchFamily="2" charset="0"/>
                <a:cs typeface="Roboto" panose="02000000000000000000" pitchFamily="2" charset="0"/>
              </a:rPr>
              <a:t>(arte de rua, em português).</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21</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Subtítulo 2">
            <a:extLst>
              <a:ext uri="{FF2B5EF4-FFF2-40B4-BE49-F238E27FC236}">
                <a16:creationId xmlns:a16="http://schemas.microsoft.com/office/drawing/2014/main" id="{ADE6446D-6E3F-695E-4115-207276FE57D8}"/>
              </a:ext>
            </a:extLst>
          </p:cNvPr>
          <p:cNvSpPr txBox="1">
            <a:spLocks/>
          </p:cNvSpPr>
          <p:nvPr/>
        </p:nvSpPr>
        <p:spPr>
          <a:xfrm>
            <a:off x="609599" y="930815"/>
            <a:ext cx="4780385"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A letra e a imagem na cidade</a:t>
            </a: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10331842" y="1064472"/>
            <a:ext cx="1737508" cy="123111"/>
          </a:xfrm>
          <a:prstGeom prst="rect">
            <a:avLst/>
          </a:prstGeom>
          <a:noFill/>
        </p:spPr>
        <p:txBody>
          <a:bodyPr wrap="square" lIns="0" tIns="0" rIns="0" bIns="0" anchor="b">
            <a:spAutoFit/>
          </a:bodyPr>
          <a:lstStyle/>
          <a:p>
            <a:pPr algn="r"/>
            <a:r>
              <a:rPr lang="pt-BR" sz="800" b="0" i="0" u="none" strike="noStrike" baseline="0" dirty="0">
                <a:solidFill>
                  <a:srgbClr val="2F2F2E"/>
                </a:solidFill>
                <a:latin typeface="HelveticaLTStd-Cond"/>
              </a:rPr>
              <a:t>KATIA LOMBARDO</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20" name="CaixaDeTexto 19">
            <a:extLst>
              <a:ext uri="{FF2B5EF4-FFF2-40B4-BE49-F238E27FC236}">
                <a16:creationId xmlns:a16="http://schemas.microsoft.com/office/drawing/2014/main" id="{E1D163F2-7E2A-8137-3684-61F68CCB181D}"/>
              </a:ext>
            </a:extLst>
          </p:cNvPr>
          <p:cNvSpPr txBox="1"/>
          <p:nvPr/>
        </p:nvSpPr>
        <p:spPr>
          <a:xfrm>
            <a:off x="709127" y="5664704"/>
            <a:ext cx="6424904" cy="584775"/>
          </a:xfrm>
          <a:prstGeom prst="rect">
            <a:avLst/>
          </a:prstGeom>
          <a:noFill/>
        </p:spPr>
        <p:txBody>
          <a:bodyPr wrap="square">
            <a:spAutoFit/>
          </a:bodyPr>
          <a:lstStyle/>
          <a:p>
            <a:pPr algn="r"/>
            <a:r>
              <a:rPr lang="pt-BR" sz="16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Mural </a:t>
            </a:r>
            <a:r>
              <a:rPr lang="pt-BR" sz="1600" b="1"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No fundo, no fundo... tinha eu! </a:t>
            </a:r>
            <a:r>
              <a:rPr lang="pt-BR" sz="16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(2019), de Simone Siss (1972-), integrado à obra de Laura Guimarães (1971-), em São Paulo (SP).</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9" name="Espaço Reservado para Conteúdo 2">
            <a:extLst>
              <a:ext uri="{FF2B5EF4-FFF2-40B4-BE49-F238E27FC236}">
                <a16:creationId xmlns:a16="http://schemas.microsoft.com/office/drawing/2014/main" id="{1B71F2FC-1025-4115-D383-1D8308EDC21C}"/>
              </a:ext>
            </a:extLst>
          </p:cNvPr>
          <p:cNvSpPr txBox="1">
            <a:spLocks/>
          </p:cNvSpPr>
          <p:nvPr/>
        </p:nvSpPr>
        <p:spPr>
          <a:xfrm>
            <a:off x="709127" y="3449321"/>
            <a:ext cx="6026953" cy="1778307"/>
          </a:xfrm>
          <a:prstGeom prst="rect">
            <a:avLst/>
          </a:prstGeom>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b="1" dirty="0">
                <a:latin typeface="Roboto" panose="02000000000000000000" pitchFamily="2" charset="0"/>
                <a:ea typeface="Roboto" panose="02000000000000000000" pitchFamily="2" charset="0"/>
                <a:cs typeface="Roboto" panose="02000000000000000000" pitchFamily="2" charset="0"/>
              </a:rPr>
              <a:t>Lambe-lambes</a:t>
            </a:r>
            <a:r>
              <a:rPr lang="pt-BR" sz="1800" dirty="0">
                <a:latin typeface="Roboto" panose="02000000000000000000" pitchFamily="2" charset="0"/>
                <a:ea typeface="Roboto" panose="02000000000000000000" pitchFamily="2" charset="0"/>
                <a:cs typeface="Roboto" panose="02000000000000000000" pitchFamily="2" charset="0"/>
              </a:rPr>
              <a:t> refere-se a uma linguagem artística em que se utilizam jornais e outras materialidades impressas para fazer colagens. Surgiu como uma forma de comunicar ideias ou fazer críticas à sociedade ocupando espaços públicos.</a:t>
            </a:r>
          </a:p>
        </p:txBody>
      </p:sp>
    </p:spTree>
    <p:extLst>
      <p:ext uri="{BB962C8B-B14F-4D97-AF65-F5344CB8AC3E}">
        <p14:creationId xmlns:p14="http://schemas.microsoft.com/office/powerpoint/2010/main" val="3202516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m 24">
            <a:extLst>
              <a:ext uri="{FF2B5EF4-FFF2-40B4-BE49-F238E27FC236}">
                <a16:creationId xmlns:a16="http://schemas.microsoft.com/office/drawing/2014/main" id="{AC4EAE3B-D813-55EB-F00B-B9EF589F7BF3}"/>
              </a:ext>
            </a:extLst>
          </p:cNvPr>
          <p:cNvPicPr>
            <a:picLocks noChangeAspect="1"/>
          </p:cNvPicPr>
          <p:nvPr/>
        </p:nvPicPr>
        <p:blipFill>
          <a:blip r:embed="rId2"/>
          <a:stretch>
            <a:fillRect/>
          </a:stretch>
        </p:blipFill>
        <p:spPr>
          <a:xfrm>
            <a:off x="1" y="4335045"/>
            <a:ext cx="12191999" cy="2309595"/>
          </a:xfrm>
          <a:prstGeom prst="rect">
            <a:avLst/>
          </a:prstGeom>
          <a:effectLst>
            <a:outerShdw blurRad="50800" dist="38100" dir="18900000" algn="bl"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A marca das linguagens artísticas</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09600" y="1461412"/>
            <a:ext cx="10972800" cy="1091360"/>
          </a:xfrm>
        </p:spPr>
        <p:txBody>
          <a:bodyPr anchor="ctr">
            <a:noAutofit/>
          </a:bodyPr>
          <a:lstStyle/>
          <a:p>
            <a:pPr indent="457200" algn="just"/>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Muitos artistas, em suas obras, fazem da imagem uma forma de expressão, de construção de ideias e de manifestação de discursos. Criando </a:t>
            </a:r>
            <a:r>
              <a:rPr lang="pt-BR" sz="1800" b="1"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imagens figurativas </a:t>
            </a: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ou </a:t>
            </a:r>
            <a:r>
              <a:rPr lang="pt-BR" sz="1800" b="1"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imagens abstratas</a:t>
            </a: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 misturam técnicas, materialidades e linguagens.</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22</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Subtítulo 2">
            <a:extLst>
              <a:ext uri="{FF2B5EF4-FFF2-40B4-BE49-F238E27FC236}">
                <a16:creationId xmlns:a16="http://schemas.microsoft.com/office/drawing/2014/main" id="{ADE6446D-6E3F-695E-4115-207276FE57D8}"/>
              </a:ext>
            </a:extLst>
          </p:cNvPr>
          <p:cNvSpPr txBox="1">
            <a:spLocks/>
          </p:cNvSpPr>
          <p:nvPr/>
        </p:nvSpPr>
        <p:spPr>
          <a:xfrm>
            <a:off x="609599" y="930815"/>
            <a:ext cx="743712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Entre recortes, significados e ressignificados</a:t>
            </a: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86363" y="4163456"/>
            <a:ext cx="1737508" cy="123111"/>
          </a:xfrm>
          <a:prstGeom prst="rect">
            <a:avLst/>
          </a:prstGeom>
          <a:noFill/>
        </p:spPr>
        <p:txBody>
          <a:bodyPr wrap="square" lIns="0" tIns="0" rIns="0" bIns="0" anchor="b">
            <a:spAutoFit/>
          </a:bodyPr>
          <a:lstStyle/>
          <a:p>
            <a:r>
              <a:rPr lang="pt-BR" sz="800" dirty="0">
                <a:latin typeface="Roboto" panose="02000000000000000000" pitchFamily="2" charset="0"/>
                <a:ea typeface="Roboto" panose="02000000000000000000" pitchFamily="2" charset="0"/>
                <a:cs typeface="Roboto" panose="02000000000000000000" pitchFamily="2" charset="0"/>
              </a:rPr>
              <a:t>MOARA TUPINAMBÁ</a:t>
            </a: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9" name="Espaço Reservado para Conteúdo 2">
            <a:extLst>
              <a:ext uri="{FF2B5EF4-FFF2-40B4-BE49-F238E27FC236}">
                <a16:creationId xmlns:a16="http://schemas.microsoft.com/office/drawing/2014/main" id="{375B5DD2-D29D-E3B6-21DF-72732B38113D}"/>
              </a:ext>
            </a:extLst>
          </p:cNvPr>
          <p:cNvSpPr txBox="1">
            <a:spLocks/>
          </p:cNvSpPr>
          <p:nvPr/>
        </p:nvSpPr>
        <p:spPr>
          <a:xfrm>
            <a:off x="675643" y="2563576"/>
            <a:ext cx="4856481" cy="1323966"/>
          </a:xfrm>
          <a:prstGeom prst="rect">
            <a:avLst/>
          </a:prstGeom>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b="1" dirty="0">
                <a:latin typeface="Roboto" panose="02000000000000000000" pitchFamily="2" charset="0"/>
                <a:ea typeface="Roboto" panose="02000000000000000000" pitchFamily="2" charset="0"/>
                <a:cs typeface="Roboto" panose="02000000000000000000" pitchFamily="2" charset="0"/>
              </a:rPr>
              <a:t>Imagens figurativas </a:t>
            </a:r>
            <a:r>
              <a:rPr lang="pt-BR" sz="1800" dirty="0">
                <a:latin typeface="Roboto" panose="02000000000000000000" pitchFamily="2" charset="0"/>
                <a:ea typeface="Roboto" panose="02000000000000000000" pitchFamily="2" charset="0"/>
                <a:cs typeface="Roboto" panose="02000000000000000000" pitchFamily="2" charset="0"/>
              </a:rPr>
              <a:t>são aquelas que retratam objetos, animais, seres humanos e paisagens do mundo (de qualquer tema) tal como existem na realidade. </a:t>
            </a:r>
          </a:p>
        </p:txBody>
      </p:sp>
      <p:sp>
        <p:nvSpPr>
          <p:cNvPr id="18" name="Espaço Reservado para Conteúdo 2">
            <a:extLst>
              <a:ext uri="{FF2B5EF4-FFF2-40B4-BE49-F238E27FC236}">
                <a16:creationId xmlns:a16="http://schemas.microsoft.com/office/drawing/2014/main" id="{1C810D8F-8BD6-5511-F1D7-0B288351EDC0}"/>
              </a:ext>
            </a:extLst>
          </p:cNvPr>
          <p:cNvSpPr txBox="1">
            <a:spLocks/>
          </p:cNvSpPr>
          <p:nvPr/>
        </p:nvSpPr>
        <p:spPr>
          <a:xfrm>
            <a:off x="5727982" y="2563576"/>
            <a:ext cx="5849341" cy="1323966"/>
          </a:xfrm>
          <a:prstGeom prst="rect">
            <a:avLst/>
          </a:prstGeom>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lnSpc>
                <a:spcPct val="110000"/>
              </a:lnSpc>
              <a:spcBef>
                <a:spcPts val="1000"/>
              </a:spcBef>
              <a:buClr>
                <a:schemeClr val="accent5"/>
              </a:buClr>
            </a:pPr>
            <a:r>
              <a:rPr lang="pt-BR" sz="1800" b="1" dirty="0">
                <a:latin typeface="Roboto" panose="02000000000000000000" pitchFamily="2" charset="0"/>
                <a:ea typeface="Roboto" panose="02000000000000000000" pitchFamily="2" charset="0"/>
                <a:cs typeface="Roboto" panose="02000000000000000000" pitchFamily="2" charset="0"/>
              </a:rPr>
              <a:t>Imagens abstratas </a:t>
            </a:r>
            <a:r>
              <a:rPr lang="pt-BR" sz="1800" dirty="0">
                <a:latin typeface="Roboto" panose="02000000000000000000" pitchFamily="2" charset="0"/>
                <a:ea typeface="Roboto" panose="02000000000000000000" pitchFamily="2" charset="0"/>
                <a:cs typeface="Roboto" panose="02000000000000000000" pitchFamily="2" charset="0"/>
              </a:rPr>
              <a:t>estão ligadas ao conceito vindo do Abstracionismo, uma tendência artística que não se preocupa em “imitar” o mundo, ou seja, não propõe a representação da realidade tal como ela é vista.</a:t>
            </a:r>
          </a:p>
        </p:txBody>
      </p:sp>
      <p:sp>
        <p:nvSpPr>
          <p:cNvPr id="27" name="CaixaDeTexto 26">
            <a:extLst>
              <a:ext uri="{FF2B5EF4-FFF2-40B4-BE49-F238E27FC236}">
                <a16:creationId xmlns:a16="http://schemas.microsoft.com/office/drawing/2014/main" id="{06F5A36B-D564-DFD6-1123-F760047364CC}"/>
              </a:ext>
            </a:extLst>
          </p:cNvPr>
          <p:cNvSpPr txBox="1"/>
          <p:nvPr/>
        </p:nvSpPr>
        <p:spPr>
          <a:xfrm>
            <a:off x="3484880" y="4002843"/>
            <a:ext cx="8224523" cy="369332"/>
          </a:xfrm>
          <a:prstGeom prst="rect">
            <a:avLst/>
          </a:prstGeom>
          <a:noFill/>
        </p:spPr>
        <p:txBody>
          <a:bodyPr wrap="square">
            <a:spAutoFit/>
          </a:bodyPr>
          <a:lstStyle/>
          <a:p>
            <a:pPr algn="r"/>
            <a:r>
              <a:rPr lang="pt-BR" sz="1800" i="0" u="none" strike="noStrike" baseline="0" dirty="0">
                <a:solidFill>
                  <a:srgbClr val="2F2F2E"/>
                </a:solidFill>
                <a:latin typeface="CiutadellaRounded-Bold"/>
              </a:rPr>
              <a:t>Detalhe de</a:t>
            </a:r>
            <a:r>
              <a:rPr lang="pt-BR" sz="1800" b="1" i="0" u="none" strike="noStrike" baseline="0" dirty="0">
                <a:solidFill>
                  <a:srgbClr val="2F2F2E"/>
                </a:solidFill>
                <a:latin typeface="CiutadellaRounded-Bold"/>
              </a:rPr>
              <a:t> Kuêra </a:t>
            </a:r>
            <a:r>
              <a:rPr lang="pt-BR" sz="1800" b="0" i="0" u="none" strike="noStrike" baseline="0" dirty="0">
                <a:solidFill>
                  <a:srgbClr val="2F2F2E"/>
                </a:solidFill>
                <a:latin typeface="CiutadellaRounded-Regular"/>
              </a:rPr>
              <a:t>(2021), de Moara Tupinambá. Colagem digital, 29,7 cm </a:t>
            </a:r>
            <a:r>
              <a:rPr lang="pt-BR" sz="1800" b="0" i="0" u="none" strike="noStrike" baseline="0" dirty="0">
                <a:solidFill>
                  <a:srgbClr val="2F2F2E"/>
                </a:solidFill>
                <a:latin typeface="FTDFonte-Regular" panose="02000600060000020004" pitchFamily="50" charset="0"/>
              </a:rPr>
              <a:t>x </a:t>
            </a:r>
            <a:r>
              <a:rPr lang="pt-BR" sz="1800" b="0" i="0" u="none" strike="noStrike" baseline="0" dirty="0">
                <a:solidFill>
                  <a:srgbClr val="2F2F2E"/>
                </a:solidFill>
                <a:latin typeface="CiutadellaRounded-Regular"/>
              </a:rPr>
              <a:t>42 cm.</a:t>
            </a:r>
            <a:endParaRPr lang="pt-BR" dirty="0"/>
          </a:p>
        </p:txBody>
      </p:sp>
    </p:spTree>
    <p:extLst>
      <p:ext uri="{BB962C8B-B14F-4D97-AF65-F5344CB8AC3E}">
        <p14:creationId xmlns:p14="http://schemas.microsoft.com/office/powerpoint/2010/main" val="4047229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id="{E5B6E3CB-50F7-5C28-2C92-0A2A7326F4FF}"/>
              </a:ext>
            </a:extLst>
          </p:cNvPr>
          <p:cNvPicPr>
            <a:picLocks noChangeAspect="1"/>
          </p:cNvPicPr>
          <p:nvPr/>
        </p:nvPicPr>
        <p:blipFill>
          <a:blip r:embed="rId2"/>
          <a:stretch>
            <a:fillRect/>
          </a:stretch>
        </p:blipFill>
        <p:spPr>
          <a:xfrm>
            <a:off x="5252677" y="1719891"/>
            <a:ext cx="6939323" cy="4830295"/>
          </a:xfrm>
          <a:prstGeom prst="rect">
            <a:avLst/>
          </a:prstGeom>
          <a:effectLst>
            <a:outerShdw blurRad="50800" dist="38100" dir="13500000" algn="br"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A marca das linguagens artísticas</a:t>
            </a:r>
            <a:endParaRPr lang="pt-BR" sz="3600" dirty="0">
              <a:solidFill>
                <a:schemeClr val="accent2"/>
              </a:solidFill>
            </a:endParaRP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23</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Subtítulo 2">
            <a:extLst>
              <a:ext uri="{FF2B5EF4-FFF2-40B4-BE49-F238E27FC236}">
                <a16:creationId xmlns:a16="http://schemas.microsoft.com/office/drawing/2014/main" id="{ADE6446D-6E3F-695E-4115-207276FE57D8}"/>
              </a:ext>
            </a:extLst>
          </p:cNvPr>
          <p:cNvSpPr txBox="1">
            <a:spLocks/>
          </p:cNvSpPr>
          <p:nvPr/>
        </p:nvSpPr>
        <p:spPr>
          <a:xfrm>
            <a:off x="609600" y="930815"/>
            <a:ext cx="7713306"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Entre recortes, significados e ressignificados </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314831" y="5810472"/>
            <a:ext cx="4780385" cy="565146"/>
          </a:xfrm>
          <a:prstGeom prst="rect">
            <a:avLst/>
          </a:prstGeom>
          <a:noFill/>
          <a:ln>
            <a:noFill/>
          </a:ln>
          <a:effectLst/>
        </p:spPr>
        <p:txBody>
          <a:bodyPr wrap="square" lIns="0" tIns="36000" rIns="0" bIns="36000">
            <a:spAutoFit/>
          </a:bodyPr>
          <a:lstStyle/>
          <a:p>
            <a:pPr algn="r"/>
            <a:r>
              <a:rPr lang="pt-BR" sz="16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a:t>
            </a:r>
            <a:r>
              <a:rPr lang="pt-BR" sz="1600" b="1"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Sem título</a:t>
            </a:r>
            <a:r>
              <a:rPr lang="pt-BR" sz="16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 2015, de Domitila de Paulo. </a:t>
            </a:r>
            <a:r>
              <a:rPr lang="pt-BR" sz="160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Colagem analógica</a:t>
            </a:r>
            <a:r>
              <a:rPr lang="pt-BR" sz="16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  da série Deusas no Orun, 21 cm </a:t>
            </a:r>
            <a:r>
              <a:rPr lang="pt-BR" sz="1600" b="0" i="0" u="none" strike="noStrike" baseline="0" dirty="0">
                <a:solidFill>
                  <a:srgbClr val="2F2F2E"/>
                </a:solidFill>
                <a:latin typeface="FTDFonte-Regular" panose="02000600060000020004" pitchFamily="50" charset="0"/>
              </a:rPr>
              <a:t>x</a:t>
            </a:r>
            <a:r>
              <a:rPr lang="pt-BR" sz="16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 29 cm.</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9" name="CaixaDeTexto 8">
            <a:extLst>
              <a:ext uri="{FF2B5EF4-FFF2-40B4-BE49-F238E27FC236}">
                <a16:creationId xmlns:a16="http://schemas.microsoft.com/office/drawing/2014/main" id="{F1AB49C1-5821-71D5-F5E6-1883C63E1970}"/>
              </a:ext>
            </a:extLst>
          </p:cNvPr>
          <p:cNvSpPr txBox="1"/>
          <p:nvPr/>
        </p:nvSpPr>
        <p:spPr>
          <a:xfrm>
            <a:off x="609597" y="1586754"/>
            <a:ext cx="4328159" cy="1477328"/>
          </a:xfrm>
          <a:prstGeom prst="rect">
            <a:avLst/>
          </a:prstGeom>
          <a:noFill/>
        </p:spPr>
        <p:txBody>
          <a:bodyPr wrap="square">
            <a:spAutoFit/>
          </a:bodyPr>
          <a:lstStyle/>
          <a:p>
            <a:pPr indent="457200" algn="just"/>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A colagem é uma dessas formas de criação e está presente nas produções de vários artistas brasileiros, como Moara Tupinambá (1983-) e Domitila de Paulo (1989-).</a:t>
            </a:r>
            <a:endParaRPr lang="pt-BR" sz="1800" dirty="0">
              <a:latin typeface="Roboto" panose="02000000000000000000" pitchFamily="2" charset="0"/>
              <a:ea typeface="Roboto" panose="02000000000000000000" pitchFamily="2" charset="0"/>
              <a:cs typeface="Roboto" panose="02000000000000000000" pitchFamily="2" charset="0"/>
            </a:endParaRP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10377566" y="1546943"/>
            <a:ext cx="1737508"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DOMITILA DE PAULO</a:t>
            </a:r>
          </a:p>
        </p:txBody>
      </p:sp>
      <p:sp>
        <p:nvSpPr>
          <p:cNvPr id="18" name="Balão de Fala: Retângulo com Cantos Arredondados 17">
            <a:extLst>
              <a:ext uri="{FF2B5EF4-FFF2-40B4-BE49-F238E27FC236}">
                <a16:creationId xmlns:a16="http://schemas.microsoft.com/office/drawing/2014/main" id="{35B561C4-47B1-9B3A-2BCC-BFE049A2F8FD}"/>
              </a:ext>
            </a:extLst>
          </p:cNvPr>
          <p:cNvSpPr/>
          <p:nvPr/>
        </p:nvSpPr>
        <p:spPr>
          <a:xfrm>
            <a:off x="663710" y="3268403"/>
            <a:ext cx="4236722" cy="2005735"/>
          </a:xfrm>
          <a:prstGeom prst="wedgeRoundRectCallout">
            <a:avLst>
              <a:gd name="adj1" fmla="val -19291"/>
              <a:gd name="adj2" fmla="val 49475"/>
              <a:gd name="adj3" fmla="val 16667"/>
            </a:avLst>
          </a:prstGeom>
          <a:solidFill>
            <a:srgbClr val="FD8686">
              <a:alpha val="69804"/>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just"/>
            <a:r>
              <a:rPr kumimoji="0" lang="pt-BR" sz="180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Colagem analógica </a:t>
            </a:r>
            <a:r>
              <a:rPr kumimoji="0" lang="pt-BR" sz="18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é um processo de criação manual em que se utilizam fragmentos reproduções impressas de imagens e outras materialidades (tintas, pincéis e outros) e recursos para criar imagens e textos.</a:t>
            </a:r>
          </a:p>
        </p:txBody>
      </p:sp>
    </p:spTree>
    <p:extLst>
      <p:ext uri="{BB962C8B-B14F-4D97-AF65-F5344CB8AC3E}">
        <p14:creationId xmlns:p14="http://schemas.microsoft.com/office/powerpoint/2010/main" val="1954199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19BEBC3E-9721-A943-7ADC-6193B4FDAF22}"/>
              </a:ext>
            </a:extLst>
          </p:cNvPr>
          <p:cNvPicPr>
            <a:picLocks noChangeAspect="1"/>
          </p:cNvPicPr>
          <p:nvPr/>
        </p:nvPicPr>
        <p:blipFill>
          <a:blip r:embed="rId2"/>
          <a:stretch>
            <a:fillRect/>
          </a:stretch>
        </p:blipFill>
        <p:spPr>
          <a:xfrm>
            <a:off x="0" y="1742749"/>
            <a:ext cx="5401132" cy="4837536"/>
          </a:xfrm>
          <a:prstGeom prst="rect">
            <a:avLst/>
          </a:prstGeom>
          <a:effectLst>
            <a:outerShdw blurRad="50800" dist="38100" dir="18900000" algn="bl"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Artes visuais</a:t>
            </a:r>
            <a:endParaRPr lang="pt-BR" sz="3600" dirty="0">
              <a:solidFill>
                <a:schemeClr val="accent2"/>
              </a:solidFill>
            </a:endParaRP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24</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Subtítulo 2">
            <a:extLst>
              <a:ext uri="{FF2B5EF4-FFF2-40B4-BE49-F238E27FC236}">
                <a16:creationId xmlns:a16="http://schemas.microsoft.com/office/drawing/2014/main" id="{ADE6446D-6E3F-695E-4115-207276FE57D8}"/>
              </a:ext>
            </a:extLst>
          </p:cNvPr>
          <p:cNvSpPr txBox="1">
            <a:spLocks/>
          </p:cNvSpPr>
          <p:nvPr/>
        </p:nvSpPr>
        <p:spPr>
          <a:xfrm>
            <a:off x="609600" y="930815"/>
            <a:ext cx="7713306"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Imagem e colagem</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5648800" y="5486770"/>
            <a:ext cx="5401131" cy="811367"/>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a:t>
            </a:r>
            <a:r>
              <a:rPr lang="pt-BR" sz="1600" b="1" dirty="0">
                <a:latin typeface="Roboto" panose="02000000000000000000" pitchFamily="2" charset="0"/>
                <a:ea typeface="Roboto" panose="02000000000000000000" pitchFamily="2" charset="0"/>
                <a:cs typeface="Roboto" panose="02000000000000000000" pitchFamily="2" charset="0"/>
              </a:rPr>
              <a:t>Sem título</a:t>
            </a:r>
            <a:r>
              <a:rPr lang="pt-BR" sz="1600" dirty="0">
                <a:latin typeface="Roboto" panose="02000000000000000000" pitchFamily="2" charset="0"/>
                <a:ea typeface="Roboto" panose="02000000000000000000" pitchFamily="2" charset="0"/>
                <a:cs typeface="Roboto" panose="02000000000000000000" pitchFamily="2" charset="0"/>
              </a:rPr>
              <a:t>], 2012, de Julia Kater. Obra da série Ao mesmo tempo. Recorte de fotografia impressa em papel algodão, 100 cm </a:t>
            </a:r>
            <a:r>
              <a:rPr lang="pt-BR" sz="1600" b="0" i="0" u="none" strike="noStrike" baseline="0" dirty="0">
                <a:solidFill>
                  <a:srgbClr val="2F2F2E"/>
                </a:solidFill>
                <a:latin typeface="FTDFonte-Regular" panose="02000600060000020004" pitchFamily="50" charset="0"/>
              </a:rPr>
              <a:t>x</a:t>
            </a:r>
            <a:r>
              <a:rPr lang="pt-BR" sz="1600" dirty="0">
                <a:latin typeface="Roboto" panose="02000000000000000000" pitchFamily="2" charset="0"/>
                <a:ea typeface="Roboto" panose="02000000000000000000" pitchFamily="2" charset="0"/>
                <a:cs typeface="Roboto" panose="02000000000000000000" pitchFamily="2" charset="0"/>
              </a:rPr>
              <a:t> 130 cm.</a:t>
            </a: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9" name="CaixaDeTexto 8">
            <a:extLst>
              <a:ext uri="{FF2B5EF4-FFF2-40B4-BE49-F238E27FC236}">
                <a16:creationId xmlns:a16="http://schemas.microsoft.com/office/drawing/2014/main" id="{F1AB49C1-5821-71D5-F5E6-1883C63E1970}"/>
              </a:ext>
            </a:extLst>
          </p:cNvPr>
          <p:cNvSpPr txBox="1"/>
          <p:nvPr/>
        </p:nvSpPr>
        <p:spPr>
          <a:xfrm>
            <a:off x="5962260" y="1651392"/>
            <a:ext cx="5620139" cy="3425553"/>
          </a:xfrm>
          <a:prstGeom prst="rect">
            <a:avLst/>
          </a:prstGeom>
          <a:noFill/>
        </p:spPr>
        <p:txBody>
          <a:bodyPr wrap="square">
            <a:spAutoFit/>
          </a:bodyPr>
          <a:lstStyle/>
          <a:p>
            <a:pPr indent="457200" algn="just">
              <a:lnSpc>
                <a:spcPct val="110000"/>
              </a:lnSpc>
            </a:pPr>
            <a:r>
              <a:rPr lang="pt-BR" sz="1800" dirty="0">
                <a:latin typeface="Roboto" panose="02000000000000000000" pitchFamily="2" charset="0"/>
                <a:ea typeface="Roboto" panose="02000000000000000000" pitchFamily="2" charset="0"/>
                <a:cs typeface="Roboto" panose="02000000000000000000" pitchFamily="2" charset="0"/>
              </a:rPr>
              <a:t>A fotomontagem é outra possibilidade de compor imagens</a:t>
            </a:r>
            <a:r>
              <a:rPr lang="pt-BR" dirty="0">
                <a:latin typeface="Roboto" panose="02000000000000000000" pitchFamily="2" charset="0"/>
                <a:ea typeface="Roboto" panose="02000000000000000000" pitchFamily="2" charset="0"/>
                <a:cs typeface="Roboto" panose="02000000000000000000" pitchFamily="2" charset="0"/>
              </a:rPr>
              <a:t>. Trata-se de uma </a:t>
            </a:r>
            <a:r>
              <a:rPr lang="pt-BR" sz="1800" dirty="0">
                <a:latin typeface="Roboto" panose="02000000000000000000" pitchFamily="2" charset="0"/>
                <a:ea typeface="Roboto" panose="02000000000000000000" pitchFamily="2" charset="0"/>
                <a:cs typeface="Roboto" panose="02000000000000000000" pitchFamily="2" charset="0"/>
              </a:rPr>
              <a:t>produção visual geralmente realizada com fotografias feitas pelo próprio artista, que as combina com duas ou mais imagens (ou detalhes delas). Nessas criações, muitos artistas pesquisam texturas e cores de papéis e outras materialidades para conseguir mais efeitos visuais, como é possível observar nos trabalhos da artista franco-brasileira Julia Kater (1981-), que cria colagens por meio de recortes e montagens de fotografias captadas por ela em diversos contextos.</a:t>
            </a: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85901" y="1571174"/>
            <a:ext cx="1737508" cy="123111"/>
          </a:xfrm>
          <a:prstGeom prst="rect">
            <a:avLst/>
          </a:prstGeom>
          <a:noFill/>
        </p:spPr>
        <p:txBody>
          <a:bodyPr wrap="square" lIns="0" tIns="0" rIns="0" bIns="0" anchor="b">
            <a:spAutoFit/>
          </a:bodyPr>
          <a:lstStyle/>
          <a:p>
            <a:r>
              <a:rPr lang="pt-BR" sz="800" dirty="0">
                <a:latin typeface="Roboto" panose="02000000000000000000" pitchFamily="2" charset="0"/>
                <a:ea typeface="Roboto" panose="02000000000000000000" pitchFamily="2" charset="0"/>
                <a:cs typeface="Roboto" panose="02000000000000000000" pitchFamily="2" charset="0"/>
              </a:rPr>
              <a:t>COLEÇÃO PARTICULAR</a:t>
            </a:r>
          </a:p>
        </p:txBody>
      </p:sp>
    </p:spTree>
    <p:extLst>
      <p:ext uri="{BB962C8B-B14F-4D97-AF65-F5344CB8AC3E}">
        <p14:creationId xmlns:p14="http://schemas.microsoft.com/office/powerpoint/2010/main" val="3722643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Artes visuais</a:t>
            </a:r>
            <a:endParaRPr lang="pt-BR" sz="3600" dirty="0">
              <a:solidFill>
                <a:schemeClr val="accent2"/>
              </a:solidFill>
            </a:endParaRP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25</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Subtítulo 2">
            <a:extLst>
              <a:ext uri="{FF2B5EF4-FFF2-40B4-BE49-F238E27FC236}">
                <a16:creationId xmlns:a16="http://schemas.microsoft.com/office/drawing/2014/main" id="{ADE6446D-6E3F-695E-4115-207276FE57D8}"/>
              </a:ext>
            </a:extLst>
          </p:cNvPr>
          <p:cNvSpPr txBox="1">
            <a:spLocks/>
          </p:cNvSpPr>
          <p:nvPr/>
        </p:nvSpPr>
        <p:spPr>
          <a:xfrm>
            <a:off x="609600" y="930815"/>
            <a:ext cx="7713306"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Imagem e colagem</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5083333" y="5354367"/>
            <a:ext cx="6841190" cy="819239"/>
          </a:xfrm>
          <a:prstGeom prst="rect">
            <a:avLst/>
          </a:prstGeom>
          <a:noFill/>
          <a:ln>
            <a:noFill/>
          </a:ln>
          <a:effectLst/>
        </p:spPr>
        <p:txBody>
          <a:bodyPr wrap="square" lIns="0" tIns="36000" rIns="0" bIns="36000">
            <a:spAutoFit/>
          </a:bodyPr>
          <a:lstStyle/>
          <a:p>
            <a:r>
              <a:rPr lang="pt-BR" sz="1600" b="1" dirty="0">
                <a:latin typeface="Roboto" panose="02000000000000000000" pitchFamily="2" charset="0"/>
                <a:ea typeface="Roboto" panose="02000000000000000000" pitchFamily="2" charset="0"/>
                <a:cs typeface="Roboto" panose="02000000000000000000" pitchFamily="2" charset="0"/>
              </a:rPr>
              <a:t>Pelé Beijoqueiro: Mona Lisa </a:t>
            </a:r>
            <a:r>
              <a:rPr lang="pt-BR" sz="1600" dirty="0">
                <a:latin typeface="Roboto" panose="02000000000000000000" pitchFamily="2" charset="0"/>
                <a:ea typeface="Roboto" panose="02000000000000000000" pitchFamily="2" charset="0"/>
                <a:cs typeface="Roboto" panose="02000000000000000000" pitchFamily="2" charset="0"/>
              </a:rPr>
              <a:t>(2016), de Luis Bueno. Lambe-lambe com impressão em papel, 2,30 m </a:t>
            </a:r>
            <a:r>
              <a:rPr lang="pt-BR" sz="1600" b="0" i="0" u="none" strike="noStrike" baseline="0" dirty="0">
                <a:solidFill>
                  <a:srgbClr val="2F2F2E"/>
                </a:solidFill>
                <a:latin typeface="FTDFonte-Regular" panose="02000600060000020004" pitchFamily="50" charset="0"/>
              </a:rPr>
              <a:t>x</a:t>
            </a:r>
            <a:r>
              <a:rPr lang="pt-BR" sz="1600" dirty="0">
                <a:latin typeface="Roboto" panose="02000000000000000000" pitchFamily="2" charset="0"/>
                <a:ea typeface="Roboto" panose="02000000000000000000" pitchFamily="2" charset="0"/>
                <a:cs typeface="Roboto" panose="02000000000000000000" pitchFamily="2" charset="0"/>
              </a:rPr>
              <a:t> 1,96 m. Obra situada na Avenida Paulista, em São Paulo (SP), 2016.</a:t>
            </a: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9" name="CaixaDeTexto 8">
            <a:extLst>
              <a:ext uri="{FF2B5EF4-FFF2-40B4-BE49-F238E27FC236}">
                <a16:creationId xmlns:a16="http://schemas.microsoft.com/office/drawing/2014/main" id="{F1AB49C1-5821-71D5-F5E6-1883C63E1970}"/>
              </a:ext>
            </a:extLst>
          </p:cNvPr>
          <p:cNvSpPr txBox="1"/>
          <p:nvPr/>
        </p:nvSpPr>
        <p:spPr>
          <a:xfrm>
            <a:off x="513184" y="1586754"/>
            <a:ext cx="4301412" cy="4644348"/>
          </a:xfrm>
          <a:prstGeom prst="rect">
            <a:avLst/>
          </a:prstGeom>
          <a:noFill/>
        </p:spPr>
        <p:txBody>
          <a:bodyPr wrap="square">
            <a:spAutoFit/>
          </a:bodyPr>
          <a:lstStyle/>
          <a:p>
            <a:pPr indent="457200" algn="just">
              <a:lnSpc>
                <a:spcPct val="110000"/>
              </a:lnSpc>
            </a:pP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O paulista Luis Bueno (1980-), mais conhecido como Bueno Caos,  cria e se expressa na arte dos lambe-lambes. Há muitas formas de se compor obras nessa linguagem, como, por exemplo, utilizar cartazes que misturam textos escritos e figuras. Esses cartazes podem ser impressos ou desenhados e pintados à mão. Também há artistas que usam como materialidades restos de peças publicitárias e folhas de jornais velhos. A linguagem do lambe-lambe é mais uma forma de soltar a imaginação, criar e interagir com a arte das ruas.</a:t>
            </a:r>
            <a:endParaRPr lang="pt-BR" sz="1800" dirty="0">
              <a:latin typeface="Roboto" panose="02000000000000000000" pitchFamily="2" charset="0"/>
              <a:ea typeface="Roboto" panose="02000000000000000000" pitchFamily="2" charset="0"/>
              <a:cs typeface="Roboto" panose="02000000000000000000" pitchFamily="2" charset="0"/>
            </a:endParaRP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10368203" y="1196489"/>
            <a:ext cx="1737508"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LUIS BUENO</a:t>
            </a:r>
          </a:p>
        </p:txBody>
      </p:sp>
      <p:pic>
        <p:nvPicPr>
          <p:cNvPr id="7" name="Imagem 6">
            <a:extLst>
              <a:ext uri="{FF2B5EF4-FFF2-40B4-BE49-F238E27FC236}">
                <a16:creationId xmlns:a16="http://schemas.microsoft.com/office/drawing/2014/main" id="{AAC355D2-0434-5F16-DAB9-F5110F4D7607}"/>
              </a:ext>
            </a:extLst>
          </p:cNvPr>
          <p:cNvPicPr>
            <a:picLocks noChangeAspect="1"/>
          </p:cNvPicPr>
          <p:nvPr/>
        </p:nvPicPr>
        <p:blipFill>
          <a:blip r:embed="rId2"/>
          <a:stretch>
            <a:fillRect/>
          </a:stretch>
        </p:blipFill>
        <p:spPr>
          <a:xfrm>
            <a:off x="5083332" y="1338758"/>
            <a:ext cx="7108668" cy="3842878"/>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38175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B017FA59-E738-1B8A-1CEA-802580C04ED3}"/>
              </a:ext>
            </a:extLst>
          </p:cNvPr>
          <p:cNvPicPr>
            <a:picLocks noChangeAspect="1"/>
          </p:cNvPicPr>
          <p:nvPr/>
        </p:nvPicPr>
        <p:blipFill>
          <a:blip r:embed="rId2"/>
          <a:stretch>
            <a:fillRect/>
          </a:stretch>
        </p:blipFill>
        <p:spPr>
          <a:xfrm>
            <a:off x="0" y="1586754"/>
            <a:ext cx="6080857" cy="5131758"/>
          </a:xfrm>
          <a:prstGeom prst="rect">
            <a:avLst/>
          </a:prstGeom>
          <a:effectLst>
            <a:outerShdw blurRad="50800" dist="38100" dir="18900000" algn="bl"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O som e o tempo</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502400" y="3920655"/>
            <a:ext cx="5171230" cy="1602334"/>
          </a:xfrm>
        </p:spPr>
        <p:txBody>
          <a:bodyPr anchor="ctr">
            <a:no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Inicialmente, os seres humanos percebiam os sons da natureza. Depois, nossa espécie criou instrumentos musicais e aprendeu a cantar e, com isso, nasceu a música. Criar música é compor com sons no espaço e no tempo.</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26</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Subtítulo 2">
            <a:extLst>
              <a:ext uri="{FF2B5EF4-FFF2-40B4-BE49-F238E27FC236}">
                <a16:creationId xmlns:a16="http://schemas.microsoft.com/office/drawing/2014/main" id="{ADE6446D-6E3F-695E-4115-207276FE57D8}"/>
              </a:ext>
            </a:extLst>
          </p:cNvPr>
          <p:cNvSpPr txBox="1">
            <a:spLocks/>
          </p:cNvSpPr>
          <p:nvPr/>
        </p:nvSpPr>
        <p:spPr>
          <a:xfrm>
            <a:off x="609599" y="930815"/>
            <a:ext cx="4780385"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Arte, tempo e espaço</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6243216" y="5733299"/>
            <a:ext cx="5339184" cy="565146"/>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Cena de um concerto da orquestra Ensemble Modern, da Alemanha em Berlim (Alemanha), 2017.</a:t>
            </a:r>
          </a:p>
        </p:txBody>
      </p:sp>
      <p:sp>
        <p:nvSpPr>
          <p:cNvPr id="13" name="CaixaDeTexto 12">
            <a:extLst>
              <a:ext uri="{FF2B5EF4-FFF2-40B4-BE49-F238E27FC236}">
                <a16:creationId xmlns:a16="http://schemas.microsoft.com/office/drawing/2014/main" id="{84F0F1E1-0873-C293-72B6-F02E82CB9FDE}"/>
              </a:ext>
            </a:extLst>
          </p:cNvPr>
          <p:cNvSpPr txBox="1"/>
          <p:nvPr/>
        </p:nvSpPr>
        <p:spPr>
          <a:xfrm rot="16200000">
            <a:off x="-827840" y="2300831"/>
            <a:ext cx="1879600" cy="123111"/>
          </a:xfrm>
          <a:prstGeom prst="rect">
            <a:avLst/>
          </a:prstGeom>
          <a:noFill/>
        </p:spPr>
        <p:txBody>
          <a:bodyPr wrap="square" lIns="0" tIns="0" rIns="0" bIns="0" anchor="b">
            <a:spAutoFit/>
          </a:bodyPr>
          <a:lstStyle/>
          <a:p>
            <a:r>
              <a:rPr lang="pt-BR" sz="800" b="0" i="0" u="none" strike="noStrike" baseline="0" dirty="0">
                <a:solidFill>
                  <a:schemeClr val="bg1"/>
                </a:solidFill>
                <a:latin typeface="HelveticaLTStd-Cond"/>
              </a:rPr>
              <a:t>KAI BIENERT/ENSEBLE MODERN</a:t>
            </a:r>
            <a:endParaRPr lang="pt-BR" sz="8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17" name="CaixaDeTexto 16">
            <a:extLst>
              <a:ext uri="{FF2B5EF4-FFF2-40B4-BE49-F238E27FC236}">
                <a16:creationId xmlns:a16="http://schemas.microsoft.com/office/drawing/2014/main" id="{516A2D28-6131-23F8-5A35-39714C287026}"/>
              </a:ext>
            </a:extLst>
          </p:cNvPr>
          <p:cNvSpPr txBox="1"/>
          <p:nvPr/>
        </p:nvSpPr>
        <p:spPr>
          <a:xfrm>
            <a:off x="6411170" y="1439057"/>
            <a:ext cx="5262460" cy="923330"/>
          </a:xfrm>
          <a:prstGeom prst="rect">
            <a:avLst/>
          </a:prstGeom>
          <a:noFill/>
        </p:spPr>
        <p:txBody>
          <a:bodyPr wrap="square">
            <a:sp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O som expande-se no ambiente. Em cada lugar, espalha-se de modo diferente, em um fenômeno chamado </a:t>
            </a:r>
            <a:r>
              <a:rPr lang="pt-BR" sz="1800" b="1" dirty="0">
                <a:latin typeface="Roboto" panose="02000000000000000000" pitchFamily="2" charset="0"/>
                <a:ea typeface="Roboto" panose="02000000000000000000" pitchFamily="2" charset="0"/>
                <a:cs typeface="Roboto" panose="02000000000000000000" pitchFamily="2" charset="0"/>
              </a:rPr>
              <a:t>acústica</a:t>
            </a:r>
            <a:r>
              <a:rPr lang="pt-BR" sz="1800" dirty="0">
                <a:latin typeface="Roboto" panose="02000000000000000000" pitchFamily="2" charset="0"/>
                <a:ea typeface="Roboto" panose="02000000000000000000" pitchFamily="2" charset="0"/>
                <a:cs typeface="Roboto" panose="02000000000000000000" pitchFamily="2" charset="0"/>
              </a:rPr>
              <a:t>.</a:t>
            </a:r>
          </a:p>
        </p:txBody>
      </p:sp>
      <p:sp>
        <p:nvSpPr>
          <p:cNvPr id="20" name="Espaço Reservado para Conteúdo 2">
            <a:extLst>
              <a:ext uri="{FF2B5EF4-FFF2-40B4-BE49-F238E27FC236}">
                <a16:creationId xmlns:a16="http://schemas.microsoft.com/office/drawing/2014/main" id="{916C5204-D0CD-325A-5A2D-458D03F004C4}"/>
              </a:ext>
            </a:extLst>
          </p:cNvPr>
          <p:cNvSpPr txBox="1">
            <a:spLocks/>
          </p:cNvSpPr>
          <p:nvPr/>
        </p:nvSpPr>
        <p:spPr>
          <a:xfrm>
            <a:off x="6502400" y="2560191"/>
            <a:ext cx="5080000" cy="1170016"/>
          </a:xfrm>
          <a:prstGeom prst="rect">
            <a:avLst/>
          </a:prstGeom>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A </a:t>
            </a:r>
            <a:r>
              <a:rPr lang="pt-BR" sz="1800" b="1" dirty="0">
                <a:latin typeface="Roboto" panose="02000000000000000000" pitchFamily="2" charset="0"/>
                <a:ea typeface="Roboto" panose="02000000000000000000" pitchFamily="2" charset="0"/>
                <a:cs typeface="Roboto" panose="02000000000000000000" pitchFamily="2" charset="0"/>
              </a:rPr>
              <a:t>acústica</a:t>
            </a:r>
            <a:r>
              <a:rPr lang="pt-BR" sz="1800" dirty="0">
                <a:latin typeface="Roboto" panose="02000000000000000000" pitchFamily="2" charset="0"/>
                <a:ea typeface="Roboto" panose="02000000000000000000" pitchFamily="2" charset="0"/>
                <a:cs typeface="Roboto" panose="02000000000000000000" pitchFamily="2" charset="0"/>
              </a:rPr>
              <a:t> é o ramo da Física que estuda, de maneira científica, os sons, as fontes sonoras e os fenômenos relacionados a eles. </a:t>
            </a:r>
          </a:p>
        </p:txBody>
      </p:sp>
    </p:spTree>
    <p:extLst>
      <p:ext uri="{BB962C8B-B14F-4D97-AF65-F5344CB8AC3E}">
        <p14:creationId xmlns:p14="http://schemas.microsoft.com/office/powerpoint/2010/main" val="67273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Música</a:t>
            </a:r>
            <a:endParaRPr lang="pt-BR" sz="3600" dirty="0">
              <a:solidFill>
                <a:schemeClr val="accent2"/>
              </a:solidFill>
            </a:endParaRP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27</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Subtítulo 2">
            <a:extLst>
              <a:ext uri="{FF2B5EF4-FFF2-40B4-BE49-F238E27FC236}">
                <a16:creationId xmlns:a16="http://schemas.microsoft.com/office/drawing/2014/main" id="{ADE6446D-6E3F-695E-4115-207276FE57D8}"/>
              </a:ext>
            </a:extLst>
          </p:cNvPr>
          <p:cNvSpPr txBox="1">
            <a:spLocks/>
          </p:cNvSpPr>
          <p:nvPr/>
        </p:nvSpPr>
        <p:spPr>
          <a:xfrm>
            <a:off x="609599" y="930815"/>
            <a:ext cx="812800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Os elementos da linguagem e a criação musical</a:t>
            </a: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17" name="CaixaDeTexto 16">
            <a:extLst>
              <a:ext uri="{FF2B5EF4-FFF2-40B4-BE49-F238E27FC236}">
                <a16:creationId xmlns:a16="http://schemas.microsoft.com/office/drawing/2014/main" id="{516A2D28-6131-23F8-5A35-39714C287026}"/>
              </a:ext>
            </a:extLst>
          </p:cNvPr>
          <p:cNvSpPr txBox="1"/>
          <p:nvPr/>
        </p:nvSpPr>
        <p:spPr>
          <a:xfrm>
            <a:off x="609598" y="1741285"/>
            <a:ext cx="10972799" cy="1200329"/>
          </a:xfrm>
          <a:prstGeom prst="rect">
            <a:avLst/>
          </a:prstGeom>
          <a:noFill/>
        </p:spPr>
        <p:txBody>
          <a:bodyPr wrap="square">
            <a:spAutoFit/>
          </a:body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Ao criar uma música, organizamos os sons de acordo com suas características e com os elementos de linguagem específicos para uma composição. Assim, geramos partes que, combinadas, formam um todo (a música). Em relação aos elementos de linguagem para composição, é importante considerar: a </a:t>
            </a:r>
            <a:r>
              <a:rPr lang="pt-BR" sz="1800" b="1" dirty="0">
                <a:latin typeface="Roboto" panose="02000000000000000000" pitchFamily="2" charset="0"/>
                <a:ea typeface="Roboto" panose="02000000000000000000" pitchFamily="2" charset="0"/>
                <a:cs typeface="Roboto" panose="02000000000000000000" pitchFamily="2" charset="0"/>
              </a:rPr>
              <a:t>harmonia</a:t>
            </a:r>
            <a:r>
              <a:rPr lang="pt-BR" sz="1800" dirty="0">
                <a:latin typeface="Roboto" panose="02000000000000000000" pitchFamily="2" charset="0"/>
                <a:ea typeface="Roboto" panose="02000000000000000000" pitchFamily="2" charset="0"/>
                <a:cs typeface="Roboto" panose="02000000000000000000" pitchFamily="2" charset="0"/>
              </a:rPr>
              <a:t>, a </a:t>
            </a:r>
            <a:r>
              <a:rPr lang="pt-BR" sz="1800" b="1" dirty="0">
                <a:latin typeface="Roboto" panose="02000000000000000000" pitchFamily="2" charset="0"/>
                <a:ea typeface="Roboto" panose="02000000000000000000" pitchFamily="2" charset="0"/>
                <a:cs typeface="Roboto" panose="02000000000000000000" pitchFamily="2" charset="0"/>
              </a:rPr>
              <a:t>melodia</a:t>
            </a:r>
            <a:r>
              <a:rPr lang="pt-BR" sz="1800" dirty="0">
                <a:latin typeface="Roboto" panose="02000000000000000000" pitchFamily="2" charset="0"/>
                <a:ea typeface="Roboto" panose="02000000000000000000" pitchFamily="2" charset="0"/>
                <a:cs typeface="Roboto" panose="02000000000000000000" pitchFamily="2" charset="0"/>
              </a:rPr>
              <a:t> e o </a:t>
            </a:r>
            <a:r>
              <a:rPr lang="pt-BR" sz="1800" b="1" dirty="0">
                <a:latin typeface="Roboto" panose="02000000000000000000" pitchFamily="2" charset="0"/>
                <a:ea typeface="Roboto" panose="02000000000000000000" pitchFamily="2" charset="0"/>
                <a:cs typeface="Roboto" panose="02000000000000000000" pitchFamily="2" charset="0"/>
              </a:rPr>
              <a:t>ritmo</a:t>
            </a:r>
            <a:r>
              <a:rPr lang="pt-BR" sz="1800" dirty="0">
                <a:latin typeface="Roboto" panose="02000000000000000000" pitchFamily="2" charset="0"/>
                <a:ea typeface="Roboto" panose="02000000000000000000" pitchFamily="2" charset="0"/>
                <a:cs typeface="Roboto" panose="02000000000000000000" pitchFamily="2" charset="0"/>
              </a:rPr>
              <a:t>.</a:t>
            </a:r>
          </a:p>
        </p:txBody>
      </p:sp>
      <p:pic>
        <p:nvPicPr>
          <p:cNvPr id="12" name="Imagem 11">
            <a:extLst>
              <a:ext uri="{FF2B5EF4-FFF2-40B4-BE49-F238E27FC236}">
                <a16:creationId xmlns:a16="http://schemas.microsoft.com/office/drawing/2014/main" id="{B273140F-8EC2-7282-5906-0D74524F1803}"/>
              </a:ext>
            </a:extLst>
          </p:cNvPr>
          <p:cNvPicPr>
            <a:picLocks noChangeAspect="1"/>
          </p:cNvPicPr>
          <p:nvPr/>
        </p:nvPicPr>
        <p:blipFill>
          <a:blip r:embed="rId2"/>
          <a:stretch>
            <a:fillRect/>
          </a:stretch>
        </p:blipFill>
        <p:spPr>
          <a:xfrm>
            <a:off x="721360" y="2994876"/>
            <a:ext cx="10749280" cy="3220049"/>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3773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E01D828D-C877-B582-2BE4-A2D48A220EF8}"/>
              </a:ext>
            </a:extLst>
          </p:cNvPr>
          <p:cNvPicPr>
            <a:picLocks noChangeAspect="1"/>
          </p:cNvPicPr>
          <p:nvPr/>
        </p:nvPicPr>
        <p:blipFill>
          <a:blip r:embed="rId2"/>
          <a:stretch>
            <a:fillRect/>
          </a:stretch>
        </p:blipFill>
        <p:spPr>
          <a:xfrm>
            <a:off x="7264400" y="1940542"/>
            <a:ext cx="4927600" cy="4568213"/>
          </a:xfrm>
          <a:prstGeom prst="rect">
            <a:avLst/>
          </a:prstGeom>
          <a:effectLst>
            <a:outerShdw blurRad="50800" dist="38100" dir="13500000" algn="br"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Música</a:t>
            </a:r>
            <a:endParaRPr lang="pt-BR" sz="3600" dirty="0">
              <a:solidFill>
                <a:schemeClr val="accent2"/>
              </a:solidFill>
            </a:endParaRP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28</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Subtítulo 2">
            <a:extLst>
              <a:ext uri="{FF2B5EF4-FFF2-40B4-BE49-F238E27FC236}">
                <a16:creationId xmlns:a16="http://schemas.microsoft.com/office/drawing/2014/main" id="{ADE6446D-6E3F-695E-4115-207276FE57D8}"/>
              </a:ext>
            </a:extLst>
          </p:cNvPr>
          <p:cNvSpPr txBox="1">
            <a:spLocks/>
          </p:cNvSpPr>
          <p:nvPr/>
        </p:nvSpPr>
        <p:spPr>
          <a:xfrm>
            <a:off x="609599" y="930815"/>
            <a:ext cx="812800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Experiências e criações na música</a:t>
            </a: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17" name="CaixaDeTexto 16">
            <a:extLst>
              <a:ext uri="{FF2B5EF4-FFF2-40B4-BE49-F238E27FC236}">
                <a16:creationId xmlns:a16="http://schemas.microsoft.com/office/drawing/2014/main" id="{516A2D28-6131-23F8-5A35-39714C287026}"/>
              </a:ext>
            </a:extLst>
          </p:cNvPr>
          <p:cNvSpPr txBox="1"/>
          <p:nvPr/>
        </p:nvSpPr>
        <p:spPr>
          <a:xfrm>
            <a:off x="518159" y="1586754"/>
            <a:ext cx="6350001" cy="4034951"/>
          </a:xfrm>
          <a:prstGeom prst="rect">
            <a:avLst/>
          </a:prstGeom>
          <a:noFill/>
        </p:spPr>
        <p:txBody>
          <a:bodyPr wrap="square">
            <a:spAutoFit/>
          </a:bodyPr>
          <a:lstStyle/>
          <a:p>
            <a:pPr indent="457200" algn="just">
              <a:lnSpc>
                <a:spcPct val="110000"/>
              </a:lnSpc>
            </a:pPr>
            <a:r>
              <a:rPr lang="pt-BR" sz="1800" dirty="0">
                <a:latin typeface="Roboto" panose="02000000000000000000" pitchFamily="2" charset="0"/>
                <a:ea typeface="Roboto" panose="02000000000000000000" pitchFamily="2" charset="0"/>
                <a:cs typeface="Roboto" panose="02000000000000000000" pitchFamily="2" charset="0"/>
              </a:rPr>
              <a:t>Muitos artistas brasileiros, como o baiano Tom Zé e o alagoano Hermeto Pascoal, foram influenciados pela arte de Walter Smetak, considerado um “mago do som”. </a:t>
            </a:r>
          </a:p>
          <a:p>
            <a:pPr indent="457200" algn="just">
              <a:lnSpc>
                <a:spcPct val="110000"/>
              </a:lnSpc>
            </a:pPr>
            <a:r>
              <a:rPr lang="pt-BR" sz="1800" dirty="0">
                <a:latin typeface="Roboto" panose="02000000000000000000" pitchFamily="2" charset="0"/>
                <a:ea typeface="Roboto" panose="02000000000000000000" pitchFamily="2" charset="0"/>
                <a:cs typeface="Roboto" panose="02000000000000000000" pitchFamily="2" charset="0"/>
              </a:rPr>
              <a:t>Cabaças, madeiras, cordas, tubos de PVC, latas, buzinas... tudo pode ser usado para criar arte no espaço e no tempo. Para Smetak, a improvisação, isto é, a criação espontânea, é muito importante. Ele dizia que era um “decompositor”, ou seja, acreditava que podia diluir as fronteiras entre as diferentes linguagens artísticas. Assim, se a música durava apenas alguns minutos na execução das plásticas sonoras criadas pelo artista, ela podia durar mais, uma vez que a obra também ocupava o espaço, elemento fundamental de suas criações. </a:t>
            </a:r>
          </a:p>
        </p:txBody>
      </p:sp>
      <p:sp>
        <p:nvSpPr>
          <p:cNvPr id="10" name="CaixaDeTexto 9">
            <a:extLst>
              <a:ext uri="{FF2B5EF4-FFF2-40B4-BE49-F238E27FC236}">
                <a16:creationId xmlns:a16="http://schemas.microsoft.com/office/drawing/2014/main" id="{C721EEB6-8EEF-1246-2BC9-E755D177276C}"/>
              </a:ext>
            </a:extLst>
          </p:cNvPr>
          <p:cNvSpPr txBox="1"/>
          <p:nvPr/>
        </p:nvSpPr>
        <p:spPr>
          <a:xfrm>
            <a:off x="10363052" y="1757437"/>
            <a:ext cx="1737508"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JACK VARTOOGIAN/GETTY IMAGES</a:t>
            </a:r>
          </a:p>
        </p:txBody>
      </p:sp>
      <p:sp>
        <p:nvSpPr>
          <p:cNvPr id="11" name="CaixaDeTexto 10">
            <a:extLst>
              <a:ext uri="{FF2B5EF4-FFF2-40B4-BE49-F238E27FC236}">
                <a16:creationId xmlns:a16="http://schemas.microsoft.com/office/drawing/2014/main" id="{9A88F867-B3C6-78EB-23E1-7946F6A2B72B}"/>
              </a:ext>
            </a:extLst>
          </p:cNvPr>
          <p:cNvSpPr txBox="1"/>
          <p:nvPr/>
        </p:nvSpPr>
        <p:spPr>
          <a:xfrm>
            <a:off x="223520" y="5782657"/>
            <a:ext cx="6842760" cy="565146"/>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Cena de Hermeto Pascoal (1936-) usando uma chaleira para produzir música em um </a:t>
            </a:r>
            <a:r>
              <a:rPr lang="pt-BR" sz="1600" i="1" dirty="0">
                <a:latin typeface="Roboto" panose="02000000000000000000" pitchFamily="2" charset="0"/>
                <a:ea typeface="Roboto" panose="02000000000000000000" pitchFamily="2" charset="0"/>
                <a:cs typeface="Roboto" panose="02000000000000000000" pitchFamily="2" charset="0"/>
              </a:rPr>
              <a:t>show</a:t>
            </a:r>
            <a:r>
              <a:rPr lang="pt-BR" sz="1600" dirty="0">
                <a:latin typeface="Roboto" panose="02000000000000000000" pitchFamily="2" charset="0"/>
                <a:ea typeface="Roboto" panose="02000000000000000000" pitchFamily="2" charset="0"/>
                <a:cs typeface="Roboto" panose="02000000000000000000" pitchFamily="2" charset="0"/>
              </a:rPr>
              <a:t> em Nova Iorque (Estados Unidos), 2010.</a:t>
            </a:r>
          </a:p>
        </p:txBody>
      </p:sp>
    </p:spTree>
    <p:extLst>
      <p:ext uri="{BB962C8B-B14F-4D97-AF65-F5344CB8AC3E}">
        <p14:creationId xmlns:p14="http://schemas.microsoft.com/office/powerpoint/2010/main" val="866551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a:extLst>
              <a:ext uri="{FF2B5EF4-FFF2-40B4-BE49-F238E27FC236}">
                <a16:creationId xmlns:a16="http://schemas.microsoft.com/office/drawing/2014/main" id="{F58CFD71-7D3B-1DBD-DB55-37C704140ADA}"/>
              </a:ext>
            </a:extLst>
          </p:cNvPr>
          <p:cNvPicPr>
            <a:picLocks noChangeAspect="1"/>
          </p:cNvPicPr>
          <p:nvPr/>
        </p:nvPicPr>
        <p:blipFill>
          <a:blip r:embed="rId2"/>
          <a:stretch>
            <a:fillRect/>
          </a:stretch>
        </p:blipFill>
        <p:spPr>
          <a:xfrm>
            <a:off x="0" y="-1975"/>
            <a:ext cx="12192000" cy="6858000"/>
          </a:xfrm>
          <a:prstGeom prst="rect">
            <a:avLst/>
          </a:prstGeom>
        </p:spPr>
      </p:pic>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3</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925F626C-5A0B-B422-242B-5A62E5090EB6}"/>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7" name="CaixaDeTexto 16">
            <a:extLst>
              <a:ext uri="{FF2B5EF4-FFF2-40B4-BE49-F238E27FC236}">
                <a16:creationId xmlns:a16="http://schemas.microsoft.com/office/drawing/2014/main" id="{CC3B182D-D575-A79D-3126-E44B6FAF49C4}"/>
              </a:ext>
            </a:extLst>
          </p:cNvPr>
          <p:cNvSpPr txBox="1"/>
          <p:nvPr/>
        </p:nvSpPr>
        <p:spPr>
          <a:xfrm>
            <a:off x="5738191" y="5101105"/>
            <a:ext cx="3858490" cy="123111"/>
          </a:xfrm>
          <a:prstGeom prst="rect">
            <a:avLst/>
          </a:prstGeom>
          <a:noFill/>
        </p:spPr>
        <p:txBody>
          <a:bodyPr wrap="square" lIns="0" tIns="0" rIns="0" bIns="0" anchor="b">
            <a:spAutoFit/>
          </a:bodyPr>
          <a:lstStyle/>
          <a:p>
            <a:pPr algn="r"/>
            <a:r>
              <a:rPr lang="pt-BR" sz="800" b="1" i="0" u="none" strike="noStrike" baseline="0" dirty="0">
                <a:latin typeface="HelveticaLTStd-BoldCond"/>
              </a:rPr>
              <a:t>ACERVO DO ARTISTA</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6" name="CaixaDeTexto 5">
            <a:extLst>
              <a:ext uri="{FF2B5EF4-FFF2-40B4-BE49-F238E27FC236}">
                <a16:creationId xmlns:a16="http://schemas.microsoft.com/office/drawing/2014/main" id="{534A8064-3383-F585-7B92-4BFCC04C5A43}"/>
              </a:ext>
            </a:extLst>
          </p:cNvPr>
          <p:cNvSpPr txBox="1"/>
          <p:nvPr/>
        </p:nvSpPr>
        <p:spPr>
          <a:xfrm>
            <a:off x="2562328" y="5395038"/>
            <a:ext cx="6852977" cy="565146"/>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a:t>
            </a: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Sem título</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2022, de Paulo Stocker (1965-). Fotomontagem com desenho a nanquim e intervenção com materialidade (papelão rasgado).</a:t>
            </a:r>
          </a:p>
        </p:txBody>
      </p:sp>
    </p:spTree>
    <p:extLst>
      <p:ext uri="{BB962C8B-B14F-4D97-AF65-F5344CB8AC3E}">
        <p14:creationId xmlns:p14="http://schemas.microsoft.com/office/powerpoint/2010/main" val="1625890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Mundo linguagem</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400799" y="1155285"/>
            <a:ext cx="5486400" cy="2279720"/>
          </a:xfrm>
        </p:spPr>
        <p:txBody>
          <a:bodyPr anchor="ctr">
            <a:noAutofit/>
          </a:bodyPr>
          <a:lstStyle/>
          <a:p>
            <a:pPr indent="457200" algn="just"/>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A arte que nasce do grafismo, do desenho, é feita há muito tempo. São conversas que acontecem por meio de linguagens artísticas. O desenho é uma linguagem muito antiga</a:t>
            </a:r>
            <a:r>
              <a:rPr lang="pt-BR" sz="1800" dirty="0">
                <a:latin typeface="Roboto" panose="02000000000000000000" pitchFamily="2" charset="0"/>
                <a:ea typeface="Roboto" panose="02000000000000000000" pitchFamily="2" charset="0"/>
                <a:cs typeface="Roboto" panose="02000000000000000000" pitchFamily="2" charset="0"/>
              </a:rPr>
              <a:t>. Na </a:t>
            </a:r>
            <a:r>
              <a:rPr lang="pt-BR" sz="1800" b="1" dirty="0">
                <a:latin typeface="Roboto" panose="02000000000000000000" pitchFamily="2" charset="0"/>
                <a:ea typeface="Roboto" panose="02000000000000000000" pitchFamily="2" charset="0"/>
                <a:cs typeface="Roboto" panose="02000000000000000000" pitchFamily="2" charset="0"/>
              </a:rPr>
              <a:t>arte rupestre</a:t>
            </a:r>
            <a:r>
              <a:rPr lang="pt-BR" sz="1800" dirty="0">
                <a:latin typeface="Roboto" panose="02000000000000000000" pitchFamily="2" charset="0"/>
                <a:ea typeface="Roboto" panose="02000000000000000000" pitchFamily="2" charset="0"/>
                <a:cs typeface="Roboto" panose="02000000000000000000" pitchFamily="2" charset="0"/>
              </a:rPr>
              <a:t>, por exemplo, há registros de conversas realizadas em formas de imagens que expressam modos de vida e cultura.</a:t>
            </a: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4</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Subtítulo 2">
            <a:extLst>
              <a:ext uri="{FF2B5EF4-FFF2-40B4-BE49-F238E27FC236}">
                <a16:creationId xmlns:a16="http://schemas.microsoft.com/office/drawing/2014/main" id="{ADE6446D-6E3F-695E-4115-207276FE57D8}"/>
              </a:ext>
            </a:extLst>
          </p:cNvPr>
          <p:cNvSpPr txBox="1">
            <a:spLocks/>
          </p:cNvSpPr>
          <p:nvPr/>
        </p:nvSpPr>
        <p:spPr>
          <a:xfrm>
            <a:off x="609600" y="930815"/>
            <a:ext cx="3901736"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Arte rupestre</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6261876" y="5609319"/>
            <a:ext cx="5625323" cy="811367"/>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Cenas de dança e caça ilustradas em pintura rupestre no sítio arqueológico Xique-Xique, no Sertão do Seridó, em Carnaúba dos Dantas (RN). Fotografia de 2014.</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273668" y="2172034"/>
            <a:ext cx="1737508"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ANDRE DIB/PULSAR IMAGENS</a:t>
            </a: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6" name="Espaço Reservado para Conteúdo 2">
            <a:extLst>
              <a:ext uri="{FF2B5EF4-FFF2-40B4-BE49-F238E27FC236}">
                <a16:creationId xmlns:a16="http://schemas.microsoft.com/office/drawing/2014/main" id="{893DF28F-A258-580B-3B6C-C65E7E75D0E1}"/>
              </a:ext>
            </a:extLst>
          </p:cNvPr>
          <p:cNvSpPr txBox="1">
            <a:spLocks/>
          </p:cNvSpPr>
          <p:nvPr/>
        </p:nvSpPr>
        <p:spPr>
          <a:xfrm>
            <a:off x="6497215" y="3873684"/>
            <a:ext cx="5389984" cy="1296955"/>
          </a:xfrm>
          <a:prstGeom prst="rect">
            <a:avLst/>
          </a:prstGeom>
          <a:noFill/>
          <a:ln>
            <a:solidFill>
              <a:schemeClr val="accent2"/>
            </a:solidFill>
          </a:ln>
        </p:spPr>
        <p:txBody>
          <a:bodyPr vert="horz" lIns="91440" tIns="45720" rIns="91440" bIns="45720" rtlCol="0" anchor="ctr">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b="1" dirty="0">
                <a:latin typeface="Roboto" panose="02000000000000000000" pitchFamily="2" charset="0"/>
                <a:ea typeface="Roboto" panose="02000000000000000000" pitchFamily="2" charset="0"/>
                <a:cs typeface="Roboto" panose="02000000000000000000" pitchFamily="2" charset="0"/>
              </a:rPr>
              <a:t>Arte rupestre </a:t>
            </a:r>
            <a:r>
              <a:rPr lang="pt-BR" sz="1800" dirty="0">
                <a:latin typeface="Roboto" panose="02000000000000000000" pitchFamily="2" charset="0"/>
                <a:ea typeface="Roboto" panose="02000000000000000000" pitchFamily="2" charset="0"/>
                <a:cs typeface="Roboto" panose="02000000000000000000" pitchFamily="2" charset="0"/>
              </a:rPr>
              <a:t>designa as imagens criadas por meio de gravação, traçado e pintura sobre uma superfície rochosa.</a:t>
            </a:r>
          </a:p>
        </p:txBody>
      </p:sp>
      <p:pic>
        <p:nvPicPr>
          <p:cNvPr id="19" name="Imagem 18">
            <a:extLst>
              <a:ext uri="{FF2B5EF4-FFF2-40B4-BE49-F238E27FC236}">
                <a16:creationId xmlns:a16="http://schemas.microsoft.com/office/drawing/2014/main" id="{8DD9BA00-5D36-1FF4-CFC3-4ECB91205072}"/>
              </a:ext>
            </a:extLst>
          </p:cNvPr>
          <p:cNvPicPr>
            <a:picLocks noChangeAspect="1"/>
          </p:cNvPicPr>
          <p:nvPr/>
        </p:nvPicPr>
        <p:blipFill>
          <a:blip r:embed="rId2"/>
          <a:stretch>
            <a:fillRect/>
          </a:stretch>
        </p:blipFill>
        <p:spPr>
          <a:xfrm>
            <a:off x="0" y="2342320"/>
            <a:ext cx="6096000" cy="416643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083991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AF71B69F-A1E4-5945-641D-6AD03F1F55A5}"/>
              </a:ext>
            </a:extLst>
          </p:cNvPr>
          <p:cNvPicPr>
            <a:picLocks noChangeAspect="1"/>
          </p:cNvPicPr>
          <p:nvPr/>
        </p:nvPicPr>
        <p:blipFill>
          <a:blip r:embed="rId2"/>
          <a:stretch>
            <a:fillRect/>
          </a:stretch>
        </p:blipFill>
        <p:spPr>
          <a:xfrm>
            <a:off x="-9329" y="1873953"/>
            <a:ext cx="6291948" cy="4634802"/>
          </a:xfrm>
          <a:prstGeom prst="rect">
            <a:avLst/>
          </a:prstGeom>
          <a:effectLst>
            <a:outerShdw blurRad="50800" dist="38100" dir="18900000" algn="bl"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Mundo linguagem</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751246" y="1666361"/>
            <a:ext cx="4831154" cy="3051798"/>
          </a:xfrm>
        </p:spPr>
        <p:txBody>
          <a:bodyPr anchor="ctr">
            <a:noAutofit/>
          </a:bodyPr>
          <a:lstStyle/>
          <a:p>
            <a:pPr indent="457200" algn="just"/>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Ler é um modo de conversar com tudo o que está à nossa volta, inclusive as linguagens artísticas. Uma imagem é um texto visual.</a:t>
            </a:r>
          </a:p>
          <a:p>
            <a:pPr indent="457200" algn="just"/>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Como será que as imagens criadas hoje serão interpretadas no futuro? Não é possível saber. Isso, no entanto, não impede a reflexão sobre as imagens criadas no passado e no presente.</a:t>
            </a:r>
            <a:endParaRPr lang="pt-BR" sz="1800" dirty="0">
              <a:latin typeface="Roboto" panose="02000000000000000000" pitchFamily="2" charset="0"/>
              <a:ea typeface="Roboto" panose="02000000000000000000" pitchFamily="2" charset="0"/>
              <a:cs typeface="Roboto" panose="02000000000000000000" pitchFamily="2" charset="0"/>
            </a:endParaRP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5</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Subtítulo 2">
            <a:extLst>
              <a:ext uri="{FF2B5EF4-FFF2-40B4-BE49-F238E27FC236}">
                <a16:creationId xmlns:a16="http://schemas.microsoft.com/office/drawing/2014/main" id="{ADE6446D-6E3F-695E-4115-207276FE57D8}"/>
              </a:ext>
            </a:extLst>
          </p:cNvPr>
          <p:cNvSpPr txBox="1">
            <a:spLocks/>
          </p:cNvSpPr>
          <p:nvPr/>
        </p:nvSpPr>
        <p:spPr>
          <a:xfrm>
            <a:off x="609599" y="930815"/>
            <a:ext cx="5837853"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Ver, ouvir, movimentar, conversar...</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6477596" y="5349429"/>
            <a:ext cx="4831154" cy="1057588"/>
          </a:xfrm>
          <a:prstGeom prst="rect">
            <a:avLst/>
          </a:prstGeom>
          <a:noFill/>
          <a:ln>
            <a:noFill/>
          </a:ln>
          <a:effectLst/>
        </p:spPr>
        <p:txBody>
          <a:bodyPr wrap="square" lIns="0" tIns="36000" rIns="0" bIns="36000">
            <a:spAutoFit/>
          </a:bodyPr>
          <a:lstStyle/>
          <a:p>
            <a:pPr algn="just"/>
            <a:r>
              <a:rPr lang="pt-BR" sz="1600" b="1" dirty="0">
                <a:latin typeface="Roboto" panose="02000000000000000000" pitchFamily="2" charset="0"/>
                <a:ea typeface="Roboto" panose="02000000000000000000" pitchFamily="2" charset="0"/>
                <a:cs typeface="Roboto" panose="02000000000000000000" pitchFamily="2" charset="0"/>
              </a:rPr>
              <a:t>Kikito</a:t>
            </a:r>
            <a:r>
              <a:rPr lang="pt-BR" sz="1600" dirty="0">
                <a:latin typeface="Roboto" panose="02000000000000000000" pitchFamily="2" charset="0"/>
                <a:ea typeface="Roboto" panose="02000000000000000000" pitchFamily="2" charset="0"/>
                <a:cs typeface="Roboto" panose="02000000000000000000" pitchFamily="2" charset="0"/>
              </a:rPr>
              <a:t> (2017), de Jean René (1983-), artista francês conhecido como JR. Obra com cerca de 21 metros</a:t>
            </a:r>
          </a:p>
          <a:p>
            <a:pPr algn="just"/>
            <a:r>
              <a:rPr lang="pt-BR" sz="1600" dirty="0">
                <a:latin typeface="Roboto" panose="02000000000000000000" pitchFamily="2" charset="0"/>
                <a:ea typeface="Roboto" panose="02000000000000000000" pitchFamily="2" charset="0"/>
                <a:cs typeface="Roboto" panose="02000000000000000000" pitchFamily="2" charset="0"/>
              </a:rPr>
              <a:t>de altura, localizada em Tecate (México). Fotografia de 2017.</a:t>
            </a: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89951" y="1671276"/>
            <a:ext cx="1737508" cy="123111"/>
          </a:xfrm>
          <a:prstGeom prst="rect">
            <a:avLst/>
          </a:prstGeom>
          <a:noFill/>
        </p:spPr>
        <p:txBody>
          <a:bodyPr wrap="square" lIns="0" tIns="0" rIns="0" bIns="0" anchor="b">
            <a:spAutoFit/>
          </a:bodyPr>
          <a:lstStyle/>
          <a:p>
            <a:r>
              <a:rPr lang="pt-BR" sz="800" b="0" i="0" u="none" strike="noStrike" baseline="0" dirty="0">
                <a:solidFill>
                  <a:srgbClr val="2F2F2E"/>
                </a:solidFill>
                <a:latin typeface="HelveticaLTStd-Cond"/>
              </a:rPr>
              <a:t>KIKITO/JR/AGENCE VU'</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1</a:t>
            </a:r>
          </a:p>
        </p:txBody>
      </p:sp>
    </p:spTree>
    <p:extLst>
      <p:ext uri="{BB962C8B-B14F-4D97-AF65-F5344CB8AC3E}">
        <p14:creationId xmlns:p14="http://schemas.microsoft.com/office/powerpoint/2010/main" val="227588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Mundo linguagem</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09600" y="1685790"/>
            <a:ext cx="6949440" cy="2279720"/>
          </a:xfrm>
        </p:spPr>
        <p:txBody>
          <a:bodyPr anchor="ctr">
            <a:noAutofit/>
          </a:bodyPr>
          <a:lstStyle/>
          <a:p>
            <a:pPr indent="457200" algn="just"/>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Ao buscar o significado da palavra “língua”, são encontradas definições que a descrevem como o Patrimônio Cultural e a identidade de um povo, bem como uma forma de comunicação e expressão construída e compartilhada socialmente, com normas e variações. A palavra “linguagem” pode apresentar vários significados. Um deles se refere à capacidade que as pessoas têm de se comunicar e de se expressar. </a:t>
            </a:r>
            <a:endParaRPr lang="pt-BR" sz="1800" dirty="0">
              <a:latin typeface="Roboto" panose="02000000000000000000" pitchFamily="2" charset="0"/>
              <a:ea typeface="Roboto" panose="02000000000000000000" pitchFamily="2" charset="0"/>
              <a:cs typeface="Roboto" panose="02000000000000000000" pitchFamily="2" charset="0"/>
            </a:endParaRP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6</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Subtítulo 2">
            <a:extLst>
              <a:ext uri="{FF2B5EF4-FFF2-40B4-BE49-F238E27FC236}">
                <a16:creationId xmlns:a16="http://schemas.microsoft.com/office/drawing/2014/main" id="{ADE6446D-6E3F-695E-4115-207276FE57D8}"/>
              </a:ext>
            </a:extLst>
          </p:cNvPr>
          <p:cNvSpPr txBox="1">
            <a:spLocks/>
          </p:cNvSpPr>
          <p:nvPr/>
        </p:nvSpPr>
        <p:spPr>
          <a:xfrm>
            <a:off x="609600" y="930815"/>
            <a:ext cx="5054082"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Por línguas e linguagens</a:t>
            </a: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20" name="Espaço Reservado para Conteúdo 2">
            <a:extLst>
              <a:ext uri="{FF2B5EF4-FFF2-40B4-BE49-F238E27FC236}">
                <a16:creationId xmlns:a16="http://schemas.microsoft.com/office/drawing/2014/main" id="{56C7E7F4-31D9-EFB0-D157-3465D20C7A66}"/>
              </a:ext>
            </a:extLst>
          </p:cNvPr>
          <p:cNvSpPr txBox="1">
            <a:spLocks/>
          </p:cNvSpPr>
          <p:nvPr/>
        </p:nvSpPr>
        <p:spPr>
          <a:xfrm>
            <a:off x="728284" y="4137403"/>
            <a:ext cx="6830756" cy="1867673"/>
          </a:xfrm>
          <a:prstGeom prst="rect">
            <a:avLst/>
          </a:prstGeom>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dirty="0">
                <a:latin typeface="Roboto" panose="02000000000000000000" pitchFamily="2" charset="0"/>
                <a:ea typeface="Roboto" panose="02000000000000000000" pitchFamily="2" charset="0"/>
                <a:cs typeface="Roboto" panose="02000000000000000000" pitchFamily="2" charset="0"/>
              </a:rPr>
              <a:t>O texto que você está lendo agora está apresentado em linguagem escrita. Ao conversar sobre esse texto, é possível se expressar pela linguagem oral ou, ainda, por outras formas de comunicação e expressão, como o sistema </a:t>
            </a:r>
            <a:r>
              <a:rPr lang="pt-BR" sz="1800" b="1" dirty="0">
                <a:latin typeface="Roboto" panose="02000000000000000000" pitchFamily="2" charset="0"/>
                <a:ea typeface="Roboto" panose="02000000000000000000" pitchFamily="2" charset="0"/>
                <a:cs typeface="Roboto" panose="02000000000000000000" pitchFamily="2" charset="0"/>
              </a:rPr>
              <a:t>Braille</a:t>
            </a:r>
            <a:r>
              <a:rPr lang="pt-BR" sz="1800" dirty="0">
                <a:latin typeface="Roboto" panose="02000000000000000000" pitchFamily="2" charset="0"/>
                <a:ea typeface="Roboto" panose="02000000000000000000" pitchFamily="2" charset="0"/>
                <a:cs typeface="Roboto" panose="02000000000000000000" pitchFamily="2" charset="0"/>
              </a:rPr>
              <a:t> e a </a:t>
            </a:r>
            <a:r>
              <a:rPr lang="pt-BR" sz="1800" b="1" dirty="0">
                <a:latin typeface="Roboto" panose="02000000000000000000" pitchFamily="2" charset="0"/>
                <a:ea typeface="Roboto" panose="02000000000000000000" pitchFamily="2" charset="0"/>
                <a:cs typeface="Roboto" panose="02000000000000000000" pitchFamily="2" charset="0"/>
              </a:rPr>
              <a:t>Libras</a:t>
            </a:r>
            <a:r>
              <a:rPr lang="pt-BR" sz="1800" dirty="0">
                <a:latin typeface="Roboto" panose="02000000000000000000" pitchFamily="2" charset="0"/>
                <a:ea typeface="Roboto" panose="02000000000000000000" pitchFamily="2" charset="0"/>
                <a:cs typeface="Roboto" panose="02000000000000000000" pitchFamily="2" charset="0"/>
              </a:rPr>
              <a:t>. </a:t>
            </a:r>
          </a:p>
        </p:txBody>
      </p:sp>
      <p:sp>
        <p:nvSpPr>
          <p:cNvPr id="21" name="Balão de Fala: Retângulo com Cantos Arredondados 20">
            <a:extLst>
              <a:ext uri="{FF2B5EF4-FFF2-40B4-BE49-F238E27FC236}">
                <a16:creationId xmlns:a16="http://schemas.microsoft.com/office/drawing/2014/main" id="{7996F341-DBF6-2901-1A96-802866346C64}"/>
              </a:ext>
            </a:extLst>
          </p:cNvPr>
          <p:cNvSpPr/>
          <p:nvPr/>
        </p:nvSpPr>
        <p:spPr>
          <a:xfrm>
            <a:off x="7992686" y="1847461"/>
            <a:ext cx="3589714" cy="1485962"/>
          </a:xfrm>
          <a:prstGeom prst="wedgeRoundRectCallout">
            <a:avLst/>
          </a:prstGeom>
          <a:solidFill>
            <a:srgbClr val="FD8686">
              <a:alpha val="69804"/>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0" lang="pt-BR" sz="1800" b="1" i="0" u="none" strike="noStrike" kern="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Roboto" panose="02000000000000000000" pitchFamily="2" charset="0"/>
              </a:rPr>
              <a:t>Braille</a:t>
            </a:r>
            <a:r>
              <a:rPr kumimoji="0" lang="pt-BR" sz="1800" b="0" i="0" u="none" strike="noStrike" kern="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Roboto" panose="02000000000000000000" pitchFamily="2" charset="0"/>
              </a:rPr>
              <a:t> é um sistema de escrita e leitura tátil para pessoas cegas ou com baixa visão. </a:t>
            </a:r>
          </a:p>
        </p:txBody>
      </p:sp>
      <p:sp>
        <p:nvSpPr>
          <p:cNvPr id="22" name="Balão de Fala: Retângulo com Cantos Arredondados 21">
            <a:extLst>
              <a:ext uri="{FF2B5EF4-FFF2-40B4-BE49-F238E27FC236}">
                <a16:creationId xmlns:a16="http://schemas.microsoft.com/office/drawing/2014/main" id="{2AFC2979-9E77-A89B-37EC-189A3E48FAFA}"/>
              </a:ext>
            </a:extLst>
          </p:cNvPr>
          <p:cNvSpPr/>
          <p:nvPr/>
        </p:nvSpPr>
        <p:spPr>
          <a:xfrm>
            <a:off x="7992685" y="3718240"/>
            <a:ext cx="3589715" cy="2062481"/>
          </a:xfrm>
          <a:prstGeom prst="wedgeRoundRectCallout">
            <a:avLst/>
          </a:prstGeom>
          <a:solidFill>
            <a:srgbClr val="FD8686">
              <a:alpha val="69804"/>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0" lang="pt-BR" sz="1800" b="1" i="0" u="none" strike="noStrike" kern="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Roboto" panose="02000000000000000000" pitchFamily="2" charset="0"/>
              </a:rPr>
              <a:t>Libras</a:t>
            </a:r>
            <a:r>
              <a:rPr kumimoji="0" lang="pt-BR" sz="1800" b="0" i="0" u="none" strike="noStrike" kern="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Roboto" panose="02000000000000000000" pitchFamily="2" charset="0"/>
              </a:rPr>
              <a:t> é uma língua visual-</a:t>
            </a:r>
          </a:p>
          <a:p>
            <a:pPr algn="ctr"/>
            <a:r>
              <a:rPr lang="pt-BR" kern="0" dirty="0">
                <a:solidFill>
                  <a:schemeClr val="tx1"/>
                </a:solidFill>
                <a:latin typeface="Roboto" panose="02000000000000000000" pitchFamily="2" charset="0"/>
                <a:ea typeface="Roboto" panose="02000000000000000000" pitchFamily="2" charset="0"/>
                <a:cs typeface="Roboto" panose="02000000000000000000" pitchFamily="2" charset="0"/>
              </a:rPr>
              <a:t>-</a:t>
            </a:r>
            <a:r>
              <a:rPr kumimoji="0" lang="pt-BR" sz="1800" b="0" i="0" u="none" strike="noStrike" kern="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Roboto" panose="02000000000000000000" pitchFamily="2" charset="0"/>
              </a:rPr>
              <a:t>motora, com formas gestuais, normas e estrutura gramatical próprias, usada por pessoas surdas, mudas, surdas-mudas ou com deficiência auditiva.</a:t>
            </a:r>
          </a:p>
        </p:txBody>
      </p:sp>
    </p:spTree>
    <p:extLst>
      <p:ext uri="{BB962C8B-B14F-4D97-AF65-F5344CB8AC3E}">
        <p14:creationId xmlns:p14="http://schemas.microsoft.com/office/powerpoint/2010/main" val="532274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E2891B6F-54FA-EBDB-6D1B-A953BC12E5F6}"/>
              </a:ext>
            </a:extLst>
          </p:cNvPr>
          <p:cNvPicPr>
            <a:picLocks noChangeAspect="1"/>
          </p:cNvPicPr>
          <p:nvPr/>
        </p:nvPicPr>
        <p:blipFill>
          <a:blip r:embed="rId2"/>
          <a:stretch>
            <a:fillRect/>
          </a:stretch>
        </p:blipFill>
        <p:spPr>
          <a:xfrm>
            <a:off x="6709111" y="3008280"/>
            <a:ext cx="4908253" cy="3791595"/>
          </a:xfrm>
          <a:prstGeom prst="rect">
            <a:avLst/>
          </a:prstGeom>
          <a:effectLst>
            <a:outerShdw blurRad="50800" dist="38100" dir="13500000" algn="br"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Mundo linguagem</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09600" y="1629402"/>
            <a:ext cx="5613400" cy="4053840"/>
          </a:xfrm>
        </p:spPr>
        <p:txBody>
          <a:bodyPr anchor="ctr">
            <a:noAutofit/>
          </a:bodyPr>
          <a:lstStyle/>
          <a:p>
            <a:pPr indent="457200" algn="just"/>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Ao cantar ou ouvir músicas, você mergulha no universo da linguagem sonora. Ao assistir a espetáculos de dança, teatro, você entra em contato com as linguagens corporais. Ao ligar a televisão, ir ao cinema ou assistir a vídeos na internet, você se conecta com a linguagem audiovisual.</a:t>
            </a:r>
          </a:p>
          <a:p>
            <a:pPr indent="457200" algn="just"/>
            <a:r>
              <a:rPr lang="pt-BR" sz="1800" dirty="0">
                <a:solidFill>
                  <a:srgbClr val="2F2F2E"/>
                </a:solidFill>
                <a:latin typeface="Roboto" panose="02000000000000000000" pitchFamily="2" charset="0"/>
                <a:ea typeface="Roboto" panose="02000000000000000000" pitchFamily="2" charset="0"/>
                <a:cs typeface="Roboto" panose="02000000000000000000" pitchFamily="2" charset="0"/>
              </a:rPr>
              <a:t>A imagem</a:t>
            </a: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 ao lado apresenta vídeos nos quais pessoas de diferentes idades e regiões do Brasil expressam seu modo de falar, demonstrando as </a:t>
            </a:r>
            <a:r>
              <a:rPr lang="pt-BR" sz="1800" b="1"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variações linguísticas </a:t>
            </a: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presentes no Brasil, e relatam sobre como se expressam por meio de linguagens.</a:t>
            </a:r>
          </a:p>
          <a:p>
            <a:pPr indent="457200" algn="just"/>
            <a:endParaRPr lang="pt-BR" sz="1800" dirty="0">
              <a:latin typeface="Roboto" panose="02000000000000000000" pitchFamily="2" charset="0"/>
              <a:ea typeface="Roboto" panose="02000000000000000000" pitchFamily="2" charset="0"/>
              <a:cs typeface="Roboto" panose="02000000000000000000" pitchFamily="2" charset="0"/>
            </a:endParaRP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7</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Subtítulo 2">
            <a:extLst>
              <a:ext uri="{FF2B5EF4-FFF2-40B4-BE49-F238E27FC236}">
                <a16:creationId xmlns:a16="http://schemas.microsoft.com/office/drawing/2014/main" id="{ADE6446D-6E3F-695E-4115-207276FE57D8}"/>
              </a:ext>
            </a:extLst>
          </p:cNvPr>
          <p:cNvSpPr txBox="1">
            <a:spLocks/>
          </p:cNvSpPr>
          <p:nvPr/>
        </p:nvSpPr>
        <p:spPr>
          <a:xfrm>
            <a:off x="609600" y="930815"/>
            <a:ext cx="3901736"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Por línguas e linguagens</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1633518" y="5521501"/>
            <a:ext cx="4876800" cy="811367"/>
          </a:xfrm>
          <a:prstGeom prst="rect">
            <a:avLst/>
          </a:prstGeom>
          <a:noFill/>
          <a:ln>
            <a:noFill/>
          </a:ln>
          <a:effectLst/>
        </p:spPr>
        <p:txBody>
          <a:bodyPr wrap="square" lIns="0" tIns="36000" rIns="0" bIns="36000">
            <a:spAutoFit/>
          </a:bodyPr>
          <a:lstStyle/>
          <a:p>
            <a:pPr algn="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Espaço Falares </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(2021), uma das instalações da exposição de reinauguração do Museu da Língua Portuguesa, em São Paulo (SP).</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13" name="CaixaDeTexto 12">
            <a:extLst>
              <a:ext uri="{FF2B5EF4-FFF2-40B4-BE49-F238E27FC236}">
                <a16:creationId xmlns:a16="http://schemas.microsoft.com/office/drawing/2014/main" id="{84F0F1E1-0873-C293-72B6-F02E82CB9FDE}"/>
              </a:ext>
            </a:extLst>
          </p:cNvPr>
          <p:cNvSpPr txBox="1"/>
          <p:nvPr/>
        </p:nvSpPr>
        <p:spPr>
          <a:xfrm rot="16200000">
            <a:off x="10840646" y="3815478"/>
            <a:ext cx="1737508" cy="123111"/>
          </a:xfrm>
          <a:prstGeom prst="rect">
            <a:avLst/>
          </a:prstGeom>
          <a:noFill/>
        </p:spPr>
        <p:txBody>
          <a:bodyPr wrap="square" lIns="0" tIns="0" rIns="0" bIns="0" anchor="b">
            <a:spAutoFit/>
          </a:bodyPr>
          <a:lstStyle/>
          <a:p>
            <a:pPr algn="r"/>
            <a:r>
              <a:rPr lang="pt-BR" sz="800" b="0" i="0" u="none" strike="noStrike" baseline="0" dirty="0">
                <a:solidFill>
                  <a:srgbClr val="2F2F2E"/>
                </a:solidFill>
                <a:latin typeface="HelveticaLTStd-Cond"/>
              </a:rPr>
              <a:t>EDUARDO KNAPP/FOLHAPRESS</a:t>
            </a:r>
            <a:endParaRPr lang="pt-BR" sz="800" dirty="0">
              <a:latin typeface="Roboto" panose="02000000000000000000" pitchFamily="2" charset="0"/>
              <a:ea typeface="Roboto" panose="02000000000000000000" pitchFamily="2" charset="0"/>
              <a:cs typeface="Roboto" panose="02000000000000000000" pitchFamily="2" charset="0"/>
            </a:endParaRP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1" name="Espaço Reservado para Conteúdo 2">
            <a:extLst>
              <a:ext uri="{FF2B5EF4-FFF2-40B4-BE49-F238E27FC236}">
                <a16:creationId xmlns:a16="http://schemas.microsoft.com/office/drawing/2014/main" id="{7AC06847-8FB9-9C7A-4CFB-82351ECDF356}"/>
              </a:ext>
            </a:extLst>
          </p:cNvPr>
          <p:cNvSpPr txBox="1">
            <a:spLocks/>
          </p:cNvSpPr>
          <p:nvPr/>
        </p:nvSpPr>
        <p:spPr>
          <a:xfrm>
            <a:off x="6709110" y="1258784"/>
            <a:ext cx="4908253" cy="1519613"/>
          </a:xfrm>
          <a:prstGeom prst="rect">
            <a:avLst/>
          </a:prstGeom>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b="1" dirty="0">
                <a:latin typeface="Roboto" panose="02000000000000000000" pitchFamily="2" charset="0"/>
                <a:ea typeface="Roboto" panose="02000000000000000000" pitchFamily="2" charset="0"/>
                <a:cs typeface="Roboto" panose="02000000000000000000" pitchFamily="2" charset="0"/>
              </a:rPr>
              <a:t>Variações linguísticas </a:t>
            </a:r>
            <a:r>
              <a:rPr lang="pt-BR" sz="1800" dirty="0">
                <a:latin typeface="Roboto" panose="02000000000000000000" pitchFamily="2" charset="0"/>
                <a:ea typeface="Roboto" panose="02000000000000000000" pitchFamily="2" charset="0"/>
                <a:cs typeface="Roboto" panose="02000000000000000000" pitchFamily="2" charset="0"/>
              </a:rPr>
              <a:t>é o nome que se dá às variedades que ocorrem em uma língua em virtude de aspectos sociais, históricos, regionais, estilísticos, entre outros. </a:t>
            </a:r>
          </a:p>
        </p:txBody>
      </p:sp>
    </p:spTree>
    <p:extLst>
      <p:ext uri="{BB962C8B-B14F-4D97-AF65-F5344CB8AC3E}">
        <p14:creationId xmlns:p14="http://schemas.microsoft.com/office/powerpoint/2010/main" val="827064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Mundo linguagem</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09600" y="1194736"/>
            <a:ext cx="11046488" cy="2654239"/>
          </a:xfrm>
        </p:spPr>
        <p:txBody>
          <a:bodyPr anchor="ctr">
            <a:noAutofit/>
          </a:bodyPr>
          <a:lstStyle/>
          <a:p>
            <a:pPr indent="457200" algn="just"/>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Ler uma imagem, assim como ler palavras, é dar sentido à existência das linguagens. A arte só existe de forma plena – seja qual for a linguagem que a constitui – quando alguém entra em contato com essa arte e a lê, a interpreta, a aprecia e reflete sobre as ideias que ela suscita. </a:t>
            </a:r>
          </a:p>
          <a:p>
            <a:pPr indent="457200" algn="just"/>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É por meio das linguagens que os artistas expressam o que desejam, ou seja, que manifestam seus </a:t>
            </a:r>
            <a:r>
              <a:rPr lang="pt-BR" sz="1800" b="1"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discursos</a:t>
            </a: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 – termo que pode estar ligado à oralidade, à escrita ou a outras linguagens. Quando alguém fala em discurso, na arte, refere-se a mensagens e ideias manifestadas pelos artistas em suas obras.</a:t>
            </a:r>
            <a:endParaRPr lang="pt-BR" sz="1800" dirty="0">
              <a:latin typeface="Roboto" panose="02000000000000000000" pitchFamily="2" charset="0"/>
              <a:ea typeface="Roboto" panose="02000000000000000000" pitchFamily="2" charset="0"/>
              <a:cs typeface="Roboto" panose="02000000000000000000" pitchFamily="2" charset="0"/>
            </a:endParaRP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8</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Subtítulo 2">
            <a:extLst>
              <a:ext uri="{FF2B5EF4-FFF2-40B4-BE49-F238E27FC236}">
                <a16:creationId xmlns:a16="http://schemas.microsoft.com/office/drawing/2014/main" id="{ADE6446D-6E3F-695E-4115-207276FE57D8}"/>
              </a:ext>
            </a:extLst>
          </p:cNvPr>
          <p:cNvSpPr txBox="1">
            <a:spLocks/>
          </p:cNvSpPr>
          <p:nvPr/>
        </p:nvSpPr>
        <p:spPr>
          <a:xfrm>
            <a:off x="609600" y="930815"/>
            <a:ext cx="3901736"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Discursos e leituras</a:t>
            </a:r>
          </a:p>
        </p:txBody>
      </p:sp>
      <p:sp>
        <p:nvSpPr>
          <p:cNvPr id="10" name="CaixaDeTexto 9">
            <a:extLst>
              <a:ext uri="{FF2B5EF4-FFF2-40B4-BE49-F238E27FC236}">
                <a16:creationId xmlns:a16="http://schemas.microsoft.com/office/drawing/2014/main" id="{D9C6FF8A-3F71-2DAD-8AB2-340ACA93F32F}"/>
              </a:ext>
            </a:extLst>
          </p:cNvPr>
          <p:cNvSpPr txBox="1"/>
          <p:nvPr/>
        </p:nvSpPr>
        <p:spPr>
          <a:xfrm>
            <a:off x="9997898" y="5418138"/>
            <a:ext cx="1890974" cy="1057588"/>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ARMANDINHO. [</a:t>
            </a:r>
            <a:r>
              <a:rPr lang="pt-BR" sz="1600" b="1" dirty="0">
                <a:latin typeface="Roboto" panose="02000000000000000000" pitchFamily="2" charset="0"/>
                <a:ea typeface="Roboto" panose="02000000000000000000" pitchFamily="2" charset="0"/>
                <a:cs typeface="Roboto" panose="02000000000000000000" pitchFamily="2" charset="0"/>
              </a:rPr>
              <a:t>Deve ser divertido fazer quadrinhos!</a:t>
            </a:r>
            <a:r>
              <a:rPr lang="pt-BR" sz="1600" dirty="0">
                <a:latin typeface="Roboto" panose="02000000000000000000" pitchFamily="2" charset="0"/>
                <a:ea typeface="Roboto" panose="02000000000000000000" pitchFamily="2" charset="0"/>
                <a:cs typeface="Roboto" panose="02000000000000000000" pitchFamily="2" charset="0"/>
              </a:rPr>
              <a:t>]. [</a:t>
            </a:r>
            <a:r>
              <a:rPr lang="pt-BR" sz="1600" i="1" dirty="0">
                <a:latin typeface="Roboto" panose="02000000000000000000" pitchFamily="2" charset="0"/>
                <a:ea typeface="Roboto" panose="02000000000000000000" pitchFamily="2" charset="0"/>
                <a:cs typeface="Roboto" panose="02000000000000000000" pitchFamily="2" charset="0"/>
              </a:rPr>
              <a:t>S. l.</a:t>
            </a:r>
            <a:r>
              <a:rPr lang="pt-BR" sz="1600" dirty="0">
                <a:latin typeface="Roboto" panose="02000000000000000000" pitchFamily="2" charset="0"/>
                <a:ea typeface="Roboto" panose="02000000000000000000" pitchFamily="2" charset="0"/>
                <a:cs typeface="Roboto" panose="02000000000000000000" pitchFamily="2" charset="0"/>
              </a:rPr>
              <a:t>], 18 jul. 2017. </a:t>
            </a: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1</a:t>
            </a:r>
          </a:p>
        </p:txBody>
      </p:sp>
      <p:pic>
        <p:nvPicPr>
          <p:cNvPr id="8" name="Imagem 7">
            <a:extLst>
              <a:ext uri="{FF2B5EF4-FFF2-40B4-BE49-F238E27FC236}">
                <a16:creationId xmlns:a16="http://schemas.microsoft.com/office/drawing/2014/main" id="{55E69060-3AD4-7B96-FF4F-0D7104A2D385}"/>
              </a:ext>
            </a:extLst>
          </p:cNvPr>
          <p:cNvPicPr>
            <a:picLocks noChangeAspect="1"/>
          </p:cNvPicPr>
          <p:nvPr/>
        </p:nvPicPr>
        <p:blipFill>
          <a:blip r:embed="rId2"/>
          <a:stretch>
            <a:fillRect/>
          </a:stretch>
        </p:blipFill>
        <p:spPr>
          <a:xfrm>
            <a:off x="664153" y="3674551"/>
            <a:ext cx="9163136" cy="27357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33798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CB528093-CCF5-8959-69FA-3F4B155D5941}"/>
              </a:ext>
            </a:extLst>
          </p:cNvPr>
          <p:cNvPicPr>
            <a:picLocks noChangeAspect="1"/>
          </p:cNvPicPr>
          <p:nvPr/>
        </p:nvPicPr>
        <p:blipFill>
          <a:blip r:embed="rId2"/>
          <a:stretch>
            <a:fillRect/>
          </a:stretch>
        </p:blipFill>
        <p:spPr>
          <a:xfrm>
            <a:off x="-2222" y="3564171"/>
            <a:ext cx="7587297" cy="3219450"/>
          </a:xfrm>
          <a:prstGeom prst="rect">
            <a:avLst/>
          </a:prstGeom>
          <a:effectLst>
            <a:outerShdw blurRad="50800" dist="38100" dir="18900000" algn="bl" rotWithShape="0">
              <a:prstClr val="black">
                <a:alpha val="40000"/>
              </a:prstClr>
            </a:outerShdw>
          </a:effectLst>
        </p:spPr>
      </p:pic>
      <p:sp>
        <p:nvSpPr>
          <p:cNvPr id="2" name="Título 1">
            <a:extLst>
              <a:ext uri="{FF2B5EF4-FFF2-40B4-BE49-F238E27FC236}">
                <a16:creationId xmlns:a16="http://schemas.microsoft.com/office/drawing/2014/main" id="{42E89B8A-097B-C022-1079-8156B7430B01}"/>
              </a:ext>
            </a:extLst>
          </p:cNvPr>
          <p:cNvSpPr>
            <a:spLocks noGrp="1"/>
          </p:cNvSpPr>
          <p:nvPr>
            <p:ph type="title"/>
          </p:nvPr>
        </p:nvSpPr>
        <p:spPr>
          <a:xfrm>
            <a:off x="609600" y="277715"/>
            <a:ext cx="10972800" cy="757376"/>
          </a:xfrm>
        </p:spPr>
        <p:txBody>
          <a:bodyPr>
            <a:normAutofit/>
          </a:bodyPr>
          <a:lstStyle/>
          <a:p>
            <a:r>
              <a:rPr lang="pt-BR" sz="3600" b="1" dirty="0">
                <a:solidFill>
                  <a:schemeClr val="accent2"/>
                </a:solidFill>
              </a:rPr>
              <a:t>Mundo linguagem</a:t>
            </a:r>
            <a:endParaRPr lang="pt-BR" sz="3600" dirty="0">
              <a:solidFill>
                <a:schemeClr val="accent2"/>
              </a:solidFill>
            </a:endParaRPr>
          </a:p>
        </p:txBody>
      </p:sp>
      <p:sp>
        <p:nvSpPr>
          <p:cNvPr id="3" name="Espaço Reservado para Conteúdo 2">
            <a:extLst>
              <a:ext uri="{FF2B5EF4-FFF2-40B4-BE49-F238E27FC236}">
                <a16:creationId xmlns:a16="http://schemas.microsoft.com/office/drawing/2014/main" id="{E1F550ED-F069-1E4D-62AD-AC207586F45F}"/>
              </a:ext>
            </a:extLst>
          </p:cNvPr>
          <p:cNvSpPr>
            <a:spLocks noGrp="1"/>
          </p:cNvSpPr>
          <p:nvPr>
            <p:ph idx="1"/>
          </p:nvPr>
        </p:nvSpPr>
        <p:spPr>
          <a:xfrm>
            <a:off x="607378" y="1370749"/>
            <a:ext cx="7104062" cy="2279720"/>
          </a:xfrm>
        </p:spPr>
        <p:txBody>
          <a:bodyPr anchor="ctr">
            <a:noAutofit/>
          </a:bodyPr>
          <a:lstStyle/>
          <a:p>
            <a:pPr indent="457200" algn="just"/>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O dançarino brasileiro Leandro Souza explora a metalinguagem no espetáculo </a:t>
            </a:r>
            <a:r>
              <a:rPr lang="pt-BR" sz="1800" b="1"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Eles fazem dança contemporânea</a:t>
            </a: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 em que usa elementos da dança para falar de dança. O artista defende que na dança não deve haver limites ou </a:t>
            </a:r>
            <a:r>
              <a:rPr lang="pt-BR" sz="1800" b="1"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ideais de beleza </a:t>
            </a: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e combate o </a:t>
            </a:r>
            <a:r>
              <a:rPr lang="pt-BR" sz="1800" b="1"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racismo estrutural</a:t>
            </a: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 propondo problematizações e reflexões sobre o enfrentamento de preconceitos.</a:t>
            </a:r>
            <a:endParaRPr lang="pt-BR" sz="1800" dirty="0">
              <a:latin typeface="Roboto" panose="02000000000000000000" pitchFamily="2" charset="0"/>
              <a:ea typeface="Roboto" panose="02000000000000000000" pitchFamily="2" charset="0"/>
              <a:cs typeface="Roboto" panose="02000000000000000000" pitchFamily="2" charset="0"/>
            </a:endParaRPr>
          </a:p>
        </p:txBody>
      </p:sp>
      <p:sp>
        <p:nvSpPr>
          <p:cNvPr id="4" name="Espaço Reservado para Rodapé 3">
            <a:extLst>
              <a:ext uri="{FF2B5EF4-FFF2-40B4-BE49-F238E27FC236}">
                <a16:creationId xmlns:a16="http://schemas.microsoft.com/office/drawing/2014/main" id="{46C2DD60-552F-FDB7-6F66-C49E9F6C1618}"/>
              </a:ext>
            </a:extLst>
          </p:cNvPr>
          <p:cNvSpPr>
            <a:spLocks noGrp="1"/>
          </p:cNvSpPr>
          <p:nvPr>
            <p:ph type="ftr" sz="quarter" idx="11"/>
          </p:nvPr>
        </p:nvSpPr>
        <p:spPr>
          <a:xfrm>
            <a:off x="0" y="6508755"/>
            <a:ext cx="121920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ARTE | 7</a:t>
            </a:r>
            <a:r>
              <a:rPr lang="en-US" sz="1100" u="sng" spc="0" baseline="30000" dirty="0">
                <a:solidFill>
                  <a:srgbClr val="000000"/>
                </a:solidFill>
                <a:latin typeface="Roboto" panose="02000000000000000000" pitchFamily="2" charset="0"/>
                <a:ea typeface="Roboto" panose="02000000000000000000" pitchFamily="2" charset="0"/>
                <a:cs typeface="Roboto" panose="02000000000000000000" pitchFamily="2" charset="0"/>
              </a:rPr>
              <a:t>o</a:t>
            </a:r>
            <a:r>
              <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rPr>
              <a:t> ANO</a:t>
            </a:r>
          </a:p>
        </p:txBody>
      </p:sp>
      <p:sp>
        <p:nvSpPr>
          <p:cNvPr id="5" name="Espaço Reservado para Número de Slide 4">
            <a:extLst>
              <a:ext uri="{FF2B5EF4-FFF2-40B4-BE49-F238E27FC236}">
                <a16:creationId xmlns:a16="http://schemas.microsoft.com/office/drawing/2014/main" id="{F893CFF6-56E0-D784-DD98-CB188821C68A}"/>
              </a:ext>
            </a:extLst>
          </p:cNvPr>
          <p:cNvSpPr>
            <a:spLocks noGrp="1"/>
          </p:cNvSpPr>
          <p:nvPr>
            <p:ph type="sldNum" sz="quarter" idx="12"/>
          </p:nvPr>
        </p:nvSpPr>
        <p:spPr>
          <a:xfrm>
            <a:off x="10134600" y="6508755"/>
            <a:ext cx="1447800" cy="365125"/>
          </a:xfrm>
          <a:solidFill>
            <a:schemeClr val="accent2"/>
          </a:solidFill>
          <a:ln>
            <a:noFill/>
          </a:ln>
        </p:spPr>
        <p:style>
          <a:lnRef idx="2">
            <a:schemeClr val="accent1"/>
          </a:lnRef>
          <a:fillRef idx="1">
            <a:schemeClr val="lt1"/>
          </a:fillRef>
          <a:effectRef idx="0">
            <a:schemeClr val="accent1"/>
          </a:effectRef>
          <a:fontRef idx="minor">
            <a:schemeClr val="dk1"/>
          </a:fontRef>
        </p:style>
        <p:txBody>
          <a:bodyPr/>
          <a:lstStyle/>
          <a:p>
            <a:fld id="{1F646F3F-274D-499B-ABBE-824EB4ABDC3D}" type="slidenum">
              <a:rPr lang="en-US" sz="1100" spc="0" smtClean="0">
                <a:solidFill>
                  <a:srgbClr val="000000"/>
                </a:solidFill>
                <a:latin typeface="Roboto" panose="02000000000000000000" pitchFamily="2" charset="0"/>
                <a:ea typeface="Roboto" panose="02000000000000000000" pitchFamily="2" charset="0"/>
                <a:cs typeface="Roboto" panose="02000000000000000000" pitchFamily="2" charset="0"/>
              </a:rPr>
              <a:t>9</a:t>
            </a:fld>
            <a:endParaRPr lang="en-US" sz="1100" spc="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Subtítulo 2">
            <a:extLst>
              <a:ext uri="{FF2B5EF4-FFF2-40B4-BE49-F238E27FC236}">
                <a16:creationId xmlns:a16="http://schemas.microsoft.com/office/drawing/2014/main" id="{ADE6446D-6E3F-695E-4115-207276FE57D8}"/>
              </a:ext>
            </a:extLst>
          </p:cNvPr>
          <p:cNvSpPr txBox="1">
            <a:spLocks/>
          </p:cNvSpPr>
          <p:nvPr/>
        </p:nvSpPr>
        <p:spPr>
          <a:xfrm>
            <a:off x="609600" y="930815"/>
            <a:ext cx="448056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chemeClr val="accent2"/>
                </a:solidFill>
                <a:latin typeface="+mj-lt"/>
              </a:rPr>
              <a:t>Linguagem e metalinguagem</a:t>
            </a:r>
          </a:p>
        </p:txBody>
      </p:sp>
      <p:sp>
        <p:nvSpPr>
          <p:cNvPr id="13" name="CaixaDeTexto 12">
            <a:extLst>
              <a:ext uri="{FF2B5EF4-FFF2-40B4-BE49-F238E27FC236}">
                <a16:creationId xmlns:a16="http://schemas.microsoft.com/office/drawing/2014/main" id="{84F0F1E1-0873-C293-72B6-F02E82CB9FDE}"/>
              </a:ext>
            </a:extLst>
          </p:cNvPr>
          <p:cNvSpPr txBox="1"/>
          <p:nvPr/>
        </p:nvSpPr>
        <p:spPr>
          <a:xfrm>
            <a:off x="5847567" y="3381516"/>
            <a:ext cx="1737508"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ANDRE DIB/PULSAR IMAGENS</a:t>
            </a:r>
          </a:p>
        </p:txBody>
      </p:sp>
      <p:sp>
        <p:nvSpPr>
          <p:cNvPr id="14" name="CaixaDeTexto 13">
            <a:extLst>
              <a:ext uri="{FF2B5EF4-FFF2-40B4-BE49-F238E27FC236}">
                <a16:creationId xmlns:a16="http://schemas.microsoft.com/office/drawing/2014/main" id="{DBE6E7D5-70C1-BF60-B7AA-559F4D430339}"/>
              </a:ext>
            </a:extLst>
          </p:cNvPr>
          <p:cNvSpPr txBox="1"/>
          <p:nvPr/>
        </p:nvSpPr>
        <p:spPr>
          <a:xfrm>
            <a:off x="9596681" y="-1975"/>
            <a:ext cx="1985719" cy="261610"/>
          </a:xfrm>
          <a:prstGeom prst="rect">
            <a:avLst/>
          </a:prstGeom>
          <a:solidFill>
            <a:srgbClr val="FD868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rgbClr val="000000"/>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18" name="CaixaDeTexto 17">
            <a:extLst>
              <a:ext uri="{FF2B5EF4-FFF2-40B4-BE49-F238E27FC236}">
                <a16:creationId xmlns:a16="http://schemas.microsoft.com/office/drawing/2014/main" id="{4BD01059-FE09-E847-70BF-C3BC1780C052}"/>
              </a:ext>
            </a:extLst>
          </p:cNvPr>
          <p:cNvSpPr txBox="1"/>
          <p:nvPr/>
        </p:nvSpPr>
        <p:spPr>
          <a:xfrm>
            <a:off x="7716414" y="5575244"/>
            <a:ext cx="3506319" cy="830997"/>
          </a:xfrm>
          <a:prstGeom prst="rect">
            <a:avLst/>
          </a:prstGeom>
          <a:noFill/>
        </p:spPr>
        <p:txBody>
          <a:bodyPr wrap="square">
            <a:spAutoFit/>
          </a:bodyPr>
          <a:lstStyle/>
          <a:p>
            <a:pPr algn="l"/>
            <a:r>
              <a:rPr lang="pt-BR" sz="16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Cena do espetáculo </a:t>
            </a:r>
            <a:r>
              <a:rPr lang="pt-BR" sz="1600" b="1"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Eles fazem</a:t>
            </a:r>
          </a:p>
          <a:p>
            <a:pPr algn="l"/>
            <a:r>
              <a:rPr lang="pt-BR" sz="1600" b="1"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dança contemporânea </a:t>
            </a:r>
            <a:r>
              <a:rPr lang="pt-BR" sz="16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(2019),</a:t>
            </a:r>
          </a:p>
          <a:p>
            <a:pPr algn="l"/>
            <a:r>
              <a:rPr lang="pt-BR" sz="16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de Leandro Souza.</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22" name="Espaço Reservado para Conteúdo 2">
            <a:extLst>
              <a:ext uri="{FF2B5EF4-FFF2-40B4-BE49-F238E27FC236}">
                <a16:creationId xmlns:a16="http://schemas.microsoft.com/office/drawing/2014/main" id="{5670FD83-00F0-0C92-EEA4-55010FD420DD}"/>
              </a:ext>
            </a:extLst>
          </p:cNvPr>
          <p:cNvSpPr txBox="1">
            <a:spLocks/>
          </p:cNvSpPr>
          <p:nvPr/>
        </p:nvSpPr>
        <p:spPr>
          <a:xfrm>
            <a:off x="7913600" y="1539552"/>
            <a:ext cx="3758996" cy="3515573"/>
          </a:xfrm>
          <a:prstGeom prst="rect">
            <a:avLst/>
          </a:prstGeom>
          <a:ln>
            <a:solidFill>
              <a:schemeClr val="accent2"/>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r>
              <a:rPr lang="pt-BR" sz="1800" b="1" dirty="0">
                <a:latin typeface="Roboto" panose="02000000000000000000" pitchFamily="2" charset="0"/>
                <a:ea typeface="Roboto" panose="02000000000000000000" pitchFamily="2" charset="0"/>
                <a:cs typeface="Roboto" panose="02000000000000000000" pitchFamily="2" charset="0"/>
              </a:rPr>
              <a:t>Ideais de beleza </a:t>
            </a:r>
            <a:r>
              <a:rPr lang="pt-BR" sz="1800" dirty="0">
                <a:latin typeface="Roboto" panose="02000000000000000000" pitchFamily="2" charset="0"/>
                <a:ea typeface="Roboto" panose="02000000000000000000" pitchFamily="2" charset="0"/>
                <a:cs typeface="Roboto" panose="02000000000000000000" pitchFamily="2" charset="0"/>
              </a:rPr>
              <a:t>é uma expressão usada para se referir a “modelos de beleza”, a padrões considerados “ideais” em determinada sociedade e época.</a:t>
            </a:r>
          </a:p>
          <a:p>
            <a:pPr indent="457200" algn="just"/>
            <a:r>
              <a:rPr lang="pt-BR" sz="1800" b="1" dirty="0">
                <a:latin typeface="Roboto" panose="02000000000000000000" pitchFamily="2" charset="0"/>
                <a:ea typeface="Roboto" panose="02000000000000000000" pitchFamily="2" charset="0"/>
                <a:cs typeface="Roboto" panose="02000000000000000000" pitchFamily="2" charset="0"/>
              </a:rPr>
              <a:t>Racismo estrutural</a:t>
            </a:r>
            <a:r>
              <a:rPr lang="pt-BR" sz="1800" dirty="0">
                <a:latin typeface="Roboto" panose="02000000000000000000" pitchFamily="2" charset="0"/>
                <a:ea typeface="Roboto" panose="02000000000000000000" pitchFamily="2" charset="0"/>
                <a:cs typeface="Roboto" panose="02000000000000000000" pitchFamily="2" charset="0"/>
              </a:rPr>
              <a:t> é um conjunto de ações discriminatórias que se apoia em estruturas da sociedade para promover o preconceito racial, de crença, de cultura, entre outros.</a:t>
            </a:r>
          </a:p>
        </p:txBody>
      </p:sp>
    </p:spTree>
    <p:extLst>
      <p:ext uri="{BB962C8B-B14F-4D97-AF65-F5344CB8AC3E}">
        <p14:creationId xmlns:p14="http://schemas.microsoft.com/office/powerpoint/2010/main" val="2826492981"/>
      </p:ext>
    </p:extLst>
  </p:cSld>
  <p:clrMapOvr>
    <a:masterClrMapping/>
  </p:clrMapOvr>
</p:sld>
</file>

<file path=ppt/theme/theme1.xml><?xml version="1.0" encoding="utf-8"?>
<a:theme xmlns:a="http://schemas.openxmlformats.org/drawingml/2006/main" name="SplashVTI">
  <a:themeElements>
    <a:clrScheme name="Custom 11">
      <a:dk1>
        <a:srgbClr val="262626"/>
      </a:dk1>
      <a:lt1>
        <a:sysClr val="window" lastClr="FFFFFF"/>
      </a:lt1>
      <a:dk2>
        <a:srgbClr val="2F333D"/>
      </a:dk2>
      <a:lt2>
        <a:srgbClr val="E9F3F3"/>
      </a:lt2>
      <a:accent1>
        <a:srgbClr val="1EBE9B"/>
      </a:accent1>
      <a:accent2>
        <a:srgbClr val="FD8686"/>
      </a:accent2>
      <a:accent3>
        <a:srgbClr val="0AC8AD"/>
      </a:accent3>
      <a:accent4>
        <a:srgbClr val="E69500"/>
      </a:accent4>
      <a:accent5>
        <a:srgbClr val="EC4E70"/>
      </a:accent5>
      <a:accent6>
        <a:srgbClr val="794DFF"/>
      </a:accent6>
      <a:hlink>
        <a:srgbClr val="3E8FF1"/>
      </a:hlink>
      <a:folHlink>
        <a:srgbClr val="939393"/>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lashVTI" id="{CD38C481-21EC-466B-953B-A1440B42712A}" vid="{D3E4813C-1D98-48C2-AF59-2D0D78E25500}"/>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3085</TotalTime>
  <Words>3668</Words>
  <Application>Microsoft Office PowerPoint</Application>
  <PresentationFormat>Widescreen</PresentationFormat>
  <Paragraphs>262</Paragraphs>
  <Slides>28</Slides>
  <Notes>0</Notes>
  <HiddenSlides>0</HiddenSlides>
  <MMClips>0</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28</vt:i4>
      </vt:variant>
    </vt:vector>
  </HeadingPairs>
  <TitlesOfParts>
    <vt:vector size="39" baseType="lpstr">
      <vt:lpstr>Arial</vt:lpstr>
      <vt:lpstr>Avenir Next LT Pro</vt:lpstr>
      <vt:lpstr>Calibri</vt:lpstr>
      <vt:lpstr>CiutadellaRounded-Bold</vt:lpstr>
      <vt:lpstr>CiutadellaRounded-Regular</vt:lpstr>
      <vt:lpstr>FTDFonte-Regular</vt:lpstr>
      <vt:lpstr>HelveticaLTStd-BoldCond</vt:lpstr>
      <vt:lpstr>HelveticaLTStd-Cond</vt:lpstr>
      <vt:lpstr>Posterama</vt:lpstr>
      <vt:lpstr>Roboto</vt:lpstr>
      <vt:lpstr>SplashVTI</vt:lpstr>
      <vt:lpstr>ARTE</vt:lpstr>
      <vt:lpstr>UNIDADE 1</vt:lpstr>
      <vt:lpstr>Apresentação do PowerPoint</vt:lpstr>
      <vt:lpstr>Mundo linguagem</vt:lpstr>
      <vt:lpstr>Mundo linguagem</vt:lpstr>
      <vt:lpstr>Mundo linguagem</vt:lpstr>
      <vt:lpstr>Mundo linguagem</vt:lpstr>
      <vt:lpstr>Mundo linguagem</vt:lpstr>
      <vt:lpstr>Mundo linguagem</vt:lpstr>
      <vt:lpstr>Artes visuais</vt:lpstr>
      <vt:lpstr>Mundo sonoro, musical</vt:lpstr>
      <vt:lpstr>Mundo sonoro, musical</vt:lpstr>
      <vt:lpstr>Mundo sonoro, musical</vt:lpstr>
      <vt:lpstr>Mundo sonoro, musical</vt:lpstr>
      <vt:lpstr>Mundo sonoro, musical</vt:lpstr>
      <vt:lpstr>Mundo sonoro, musical</vt:lpstr>
      <vt:lpstr>Música</vt:lpstr>
      <vt:lpstr>Apresentação do PowerPoint</vt:lpstr>
      <vt:lpstr>A marca das linguagens artísticas</vt:lpstr>
      <vt:lpstr>A marca das linguagens artísticas</vt:lpstr>
      <vt:lpstr>A marca das linguagens artísticas</vt:lpstr>
      <vt:lpstr>A marca das linguagens artísticas</vt:lpstr>
      <vt:lpstr>A marca das linguagens artísticas</vt:lpstr>
      <vt:lpstr>Artes visuais</vt:lpstr>
      <vt:lpstr>Artes visuais</vt:lpstr>
      <vt:lpstr>O som e o tempo</vt:lpstr>
      <vt:lpstr>Música</vt:lpstr>
      <vt:lpstr>Música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ARTE</dc:title>
  <dc:creator>André Saretto</dc:creator>
  <cp:lastModifiedBy> </cp:lastModifiedBy>
  <cp:revision>539</cp:revision>
  <dcterms:created xsi:type="dcterms:W3CDTF">2023-05-10T15:55:01Z</dcterms:created>
  <dcterms:modified xsi:type="dcterms:W3CDTF">2023-06-22T18:10:08Z</dcterms:modified>
</cp:coreProperties>
</file>