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4"/>
  </p:sldMasterIdLst>
  <p:notesMasterIdLst>
    <p:notesMasterId r:id="rId29"/>
  </p:notesMasterIdLst>
  <p:sldIdLst>
    <p:sldId id="256" r:id="rId5"/>
    <p:sldId id="406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1" r:id="rId17"/>
    <p:sldId id="392" r:id="rId18"/>
    <p:sldId id="394" r:id="rId19"/>
    <p:sldId id="395" r:id="rId20"/>
    <p:sldId id="396" r:id="rId21"/>
    <p:sldId id="397" r:id="rId22"/>
    <p:sldId id="398" r:id="rId23"/>
    <p:sldId id="399" r:id="rId24"/>
    <p:sldId id="401" r:id="rId25"/>
    <p:sldId id="402" r:id="rId26"/>
    <p:sldId id="412" r:id="rId27"/>
    <p:sldId id="405" r:id="rId28"/>
  </p:sldIdLst>
  <p:sldSz cx="12192000" cy="6858000"/>
  <p:notesSz cx="6858000" cy="99456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  <p188:author id="{D3B760DA-3CD0-4516-8B3A-202019348B10}" name="Paulo Roberto Ribeiro" initials="PRR" userId="S::csa-paulo@ftd.com.br::c3e9e3b4-7f13-4be3-b327-5a91ea8445fd" providerId="AD"/>
  <p188:author id="{813CA6DC-B5BA-D7E9-7E07-7D6DBF8A1F4A}" name="Marilda Pessota Lima" initials="ML" userId="S::ed-marilda@ftd.com.br::30d4708f-aa40-4fd1-9104-abee1ed7c7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50481-A64D-4B7B-9DCA-1B3E7E395014}" v="128" dt="2023-05-22T15:57:15.684"/>
    <p1510:client id="{8381B1FE-89D2-EAE6-7D56-4228346D455C}" v="36" dt="2023-05-23T13:26:21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5.xml"/><Relationship Id="rId7" Type="http://schemas.openxmlformats.org/officeDocument/2006/relationships/slide" Target="../slides/slide12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slide" Target="../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8.xml"/><Relationship Id="rId1" Type="http://schemas.openxmlformats.org/officeDocument/2006/relationships/slide" Target="../slides/slide15.xml"/><Relationship Id="rId5" Type="http://schemas.openxmlformats.org/officeDocument/2006/relationships/slide" Target="../slides/slide16.xml"/><Relationship Id="rId4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1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 action="ppaction://hlinksldjump"/>
            </a:rPr>
            <a:t>Capítulo 1</a:t>
          </a:r>
          <a:endParaRPr lang="pt-BR" sz="1100" b="1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1374059-72CA-4F5C-8AD3-F21EAD5000CD}">
      <dgm:prSet custT="1"/>
      <dgm:spPr/>
      <dgm:t>
        <a:bodyPr/>
        <a:lstStyle/>
        <a:p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2" action="ppaction://hlinksldjump"/>
            </a:rPr>
            <a:t>Arte e ancestralidade – Arte e afrodescendência brasileira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38E665E-3033-44BD-8359-61657EAEF462}" type="parTrans" cxnId="{B29D946A-512D-420A-97C9-CDF2A69394B0}">
      <dgm:prSet/>
      <dgm:spPr/>
      <dgm:t>
        <a:bodyPr/>
        <a:lstStyle/>
        <a:p>
          <a:endParaRPr lang="pt-BR"/>
        </a:p>
      </dgm:t>
    </dgm:pt>
    <dgm:pt modelId="{FDC84F05-1A81-4C1C-8589-5914FF455633}" type="sibTrans" cxnId="{B29D946A-512D-420A-97C9-CDF2A69394B0}">
      <dgm:prSet/>
      <dgm:spPr/>
      <dgm:t>
        <a:bodyPr/>
        <a:lstStyle/>
        <a:p>
          <a:endParaRPr lang="pt-BR"/>
        </a:p>
      </dgm:t>
    </dgm:pt>
    <dgm:pt modelId="{07CD521C-5A8D-4DCE-BCCB-701CCC8F0730}">
      <dgm:prSet custT="1"/>
      <dgm:spPr/>
      <dgm:t>
        <a:bodyPr/>
        <a:lstStyle/>
        <a:p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3" action="ppaction://hlinksldjump"/>
            </a:rPr>
            <a:t>Arte e ancestralidade – Natureza ancestral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FDED30-EB63-4141-9DDD-36DF324E67E5}" type="parTrans" cxnId="{B6B46E27-31CA-41C1-8BDE-CC2F8DB366F6}">
      <dgm:prSet/>
      <dgm:spPr/>
      <dgm:t>
        <a:bodyPr/>
        <a:lstStyle/>
        <a:p>
          <a:endParaRPr lang="pt-BR"/>
        </a:p>
      </dgm:t>
    </dgm:pt>
    <dgm:pt modelId="{96E87DA1-FCE3-48EF-8F1F-5B6291B28C04}" type="sibTrans" cxnId="{B6B46E27-31CA-41C1-8BDE-CC2F8DB366F6}">
      <dgm:prSet/>
      <dgm:spPr/>
      <dgm:t>
        <a:bodyPr/>
        <a:lstStyle/>
        <a:p>
          <a:endParaRPr lang="pt-BR"/>
        </a:p>
      </dgm:t>
    </dgm:pt>
    <dgm:pt modelId="{992DC964-1391-4F40-81CF-3BC2BF38880B}">
      <dgm:prSet custT="1"/>
      <dgm:spPr/>
      <dgm:t>
        <a:bodyPr/>
        <a:lstStyle/>
        <a:p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4" action="ppaction://hlinksldjump"/>
            </a:rPr>
            <a:t>Arte e ancestralidade – Sementes culturais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D33C6D1-65BD-4F6D-B33E-EB04A61DF69B}" type="parTrans" cxnId="{4BFEBE47-AF03-4C9A-9727-49A6E56881CB}">
      <dgm:prSet/>
      <dgm:spPr/>
      <dgm:t>
        <a:bodyPr/>
        <a:lstStyle/>
        <a:p>
          <a:endParaRPr lang="pt-BR"/>
        </a:p>
      </dgm:t>
    </dgm:pt>
    <dgm:pt modelId="{F5C1CF5F-367D-4422-9C9C-E0DC290AB612}" type="sibTrans" cxnId="{4BFEBE47-AF03-4C9A-9727-49A6E56881CB}">
      <dgm:prSet/>
      <dgm:spPr/>
      <dgm:t>
        <a:bodyPr/>
        <a:lstStyle/>
        <a:p>
          <a:endParaRPr lang="pt-BR"/>
        </a:p>
      </dgm:t>
    </dgm:pt>
    <dgm:pt modelId="{18927005-85C3-41A0-82B1-F91AE3A69935}">
      <dgm:prSet custT="1"/>
      <dgm:spPr/>
      <dgm:t>
        <a:bodyPr/>
        <a:lstStyle/>
        <a:p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5" action="ppaction://hlinksldjump"/>
            </a:rPr>
            <a:t>Artes visuais – Poéticas pessoais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C78FBD8-3C36-4CAE-8A36-0F08C5E7412F}" type="parTrans" cxnId="{C535838F-0D9C-4695-BDE5-991CCA02FAFD}">
      <dgm:prSet/>
      <dgm:spPr/>
      <dgm:t>
        <a:bodyPr/>
        <a:lstStyle/>
        <a:p>
          <a:endParaRPr lang="pt-BR"/>
        </a:p>
      </dgm:t>
    </dgm:pt>
    <dgm:pt modelId="{17922914-AC30-4FE5-8DF0-AADA37E378B6}" type="sibTrans" cxnId="{C535838F-0D9C-4695-BDE5-991CCA02FAFD}">
      <dgm:prSet/>
      <dgm:spPr/>
      <dgm:t>
        <a:bodyPr/>
        <a:lstStyle/>
        <a:p>
          <a:endParaRPr lang="pt-BR"/>
        </a:p>
      </dgm:t>
    </dgm:pt>
    <dgm:pt modelId="{62FAEAD5-4571-45B3-8D8F-F98189AF401E}">
      <dgm:prSet custT="1"/>
      <dgm:spPr/>
      <dgm:t>
        <a:bodyPr/>
        <a:lstStyle/>
        <a:p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6" action="ppaction://hlinksldjump"/>
            </a:rPr>
            <a:t>Imagem, corpo e arte – Corpo, voz e ancestralidade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F8F0F35-2DEB-41A9-B4F3-730D0FCF70CA}" type="parTrans" cxnId="{DA637365-24A8-449E-9263-7F48110B7853}">
      <dgm:prSet/>
      <dgm:spPr/>
      <dgm:t>
        <a:bodyPr/>
        <a:lstStyle/>
        <a:p>
          <a:endParaRPr lang="pt-BR"/>
        </a:p>
      </dgm:t>
    </dgm:pt>
    <dgm:pt modelId="{ED9C24F1-D872-485F-97B7-1D509BDAC862}" type="sibTrans" cxnId="{DA637365-24A8-449E-9263-7F48110B7853}">
      <dgm:prSet/>
      <dgm:spPr/>
      <dgm:t>
        <a:bodyPr/>
        <a:lstStyle/>
        <a:p>
          <a:endParaRPr lang="pt-BR"/>
        </a:p>
      </dgm:t>
    </dgm:pt>
    <dgm:pt modelId="{CBEAD344-6594-4395-9586-97D62EE0CB98}">
      <dgm:prSet custT="1"/>
      <dgm:spPr/>
      <dgm:t>
        <a:bodyPr/>
        <a:lstStyle/>
        <a:p>
          <a:pPr algn="l"/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7" action="ppaction://hlinksldjump"/>
            </a:rPr>
            <a:t>Imagem, corpo e arte – Sincretismo religioso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F5DADE3-2B0F-4492-A35D-AC3B8AD244CE}" type="parTrans" cxnId="{69DE65E9-9C08-4E79-881B-1511C90DF811}">
      <dgm:prSet/>
      <dgm:spPr/>
      <dgm:t>
        <a:bodyPr/>
        <a:lstStyle/>
        <a:p>
          <a:endParaRPr lang="pt-BR"/>
        </a:p>
      </dgm:t>
    </dgm:pt>
    <dgm:pt modelId="{CF4BA2E2-5A62-4C6D-AD19-9D10D4A4A957}" type="sibTrans" cxnId="{69DE65E9-9C08-4E79-881B-1511C90DF811}">
      <dgm:prSet/>
      <dgm:spPr/>
      <dgm:t>
        <a:bodyPr/>
        <a:lstStyle/>
        <a:p>
          <a:endParaRPr lang="pt-BR"/>
        </a:p>
      </dgm:t>
    </dgm:pt>
    <dgm:pt modelId="{8F6F8DBE-A102-4092-BBAE-C7C64013E016}">
      <dgm:prSet custT="1"/>
      <dgm:spPr/>
      <dgm:t>
        <a:bodyPr/>
        <a:lstStyle/>
        <a:p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8" action="ppaction://hlinksldjump"/>
            </a:rPr>
            <a:t>Dança – Ancestralidade em movimento</a:t>
          </a:r>
          <a:endParaRPr lang="pt-BR" sz="1100" i="1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47A044-4D6D-4D52-A12A-3305B4A86FC6}" type="parTrans" cxnId="{720A78EB-6172-473D-87B8-9B2B18E48DBC}">
      <dgm:prSet/>
      <dgm:spPr/>
      <dgm:t>
        <a:bodyPr/>
        <a:lstStyle/>
        <a:p>
          <a:endParaRPr lang="pt-BR"/>
        </a:p>
      </dgm:t>
    </dgm:pt>
    <dgm:pt modelId="{13702B1B-8BA4-4D75-A137-306295DD6430}" type="sibTrans" cxnId="{720A78EB-6172-473D-87B8-9B2B18E48DBC}">
      <dgm:prSet/>
      <dgm:spPr/>
      <dgm:t>
        <a:bodyPr/>
        <a:lstStyle/>
        <a:p>
          <a:endParaRPr lang="pt-BR"/>
        </a:p>
      </dgm:t>
    </dgm:pt>
    <dgm:pt modelId="{667F3249-0ED3-48D7-815E-4BAA3004BFE2}">
      <dgm:prSet custT="1"/>
      <dgm:spPr/>
      <dgm:t>
        <a:bodyPr/>
        <a:lstStyle/>
        <a:p>
          <a:pPr algn="l"/>
          <a:r>
            <a:rPr lang="pt-BR" sz="11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9" action="ppaction://hlinksldjump"/>
            </a:rPr>
            <a:t>Imagem, corpo e arte – Elas em cena</a:t>
          </a:r>
          <a:endParaRPr lang="pt-BR" sz="11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07A7A5-E12F-4394-9B15-7336997D33C3}" type="parTrans" cxnId="{9BD4DAE3-93DD-44D2-A2EF-6AAFCDD71487}">
      <dgm:prSet/>
      <dgm:spPr/>
      <dgm:t>
        <a:bodyPr/>
        <a:lstStyle/>
        <a:p>
          <a:endParaRPr lang="pt-BR"/>
        </a:p>
      </dgm:t>
    </dgm:pt>
    <dgm:pt modelId="{F4FEA217-026D-43A7-B0A0-5ABB42F9BEE1}" type="sibTrans" cxnId="{9BD4DAE3-93DD-44D2-A2EF-6AAFCDD71487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E2040EDA-DDE0-4180-B0DE-32A76E9FBE88}" type="pres">
      <dgm:prSet presAssocID="{F1374059-72CA-4F5C-8AD3-F21EAD5000CD}" presName="thickLine" presStyleLbl="alignNode1" presStyleIdx="1" presStyleCnt="9"/>
      <dgm:spPr/>
    </dgm:pt>
    <dgm:pt modelId="{A5E6E2E3-68AD-4295-BB2C-FC8A81F54B7C}" type="pres">
      <dgm:prSet presAssocID="{F1374059-72CA-4F5C-8AD3-F21EAD5000CD}" presName="horz1" presStyleCnt="0"/>
      <dgm:spPr/>
    </dgm:pt>
    <dgm:pt modelId="{B11080AA-7061-4588-9D33-15F05DACC7D3}" type="pres">
      <dgm:prSet presAssocID="{F1374059-72CA-4F5C-8AD3-F21EAD5000CD}" presName="tx1" presStyleLbl="revTx" presStyleIdx="1" presStyleCnt="9"/>
      <dgm:spPr/>
    </dgm:pt>
    <dgm:pt modelId="{253D8C25-3BAC-4ED2-A088-788E287C6182}" type="pres">
      <dgm:prSet presAssocID="{F1374059-72CA-4F5C-8AD3-F21EAD5000CD}" presName="vert1" presStyleCnt="0"/>
      <dgm:spPr/>
    </dgm:pt>
    <dgm:pt modelId="{82A524BF-B441-49FD-9312-396561636C72}" type="pres">
      <dgm:prSet presAssocID="{07CD521C-5A8D-4DCE-BCCB-701CCC8F0730}" presName="thickLine" presStyleLbl="alignNode1" presStyleIdx="2" presStyleCnt="9"/>
      <dgm:spPr/>
    </dgm:pt>
    <dgm:pt modelId="{F0452008-D9BD-45F2-8333-D3D595D50DC6}" type="pres">
      <dgm:prSet presAssocID="{07CD521C-5A8D-4DCE-BCCB-701CCC8F0730}" presName="horz1" presStyleCnt="0"/>
      <dgm:spPr/>
    </dgm:pt>
    <dgm:pt modelId="{9EBD5422-69D7-47FF-BA34-BFC39218F65A}" type="pres">
      <dgm:prSet presAssocID="{07CD521C-5A8D-4DCE-BCCB-701CCC8F0730}" presName="tx1" presStyleLbl="revTx" presStyleIdx="2" presStyleCnt="9"/>
      <dgm:spPr/>
    </dgm:pt>
    <dgm:pt modelId="{8E0C6450-A8CD-474B-9A3D-7832D8646EF4}" type="pres">
      <dgm:prSet presAssocID="{07CD521C-5A8D-4DCE-BCCB-701CCC8F0730}" presName="vert1" presStyleCnt="0"/>
      <dgm:spPr/>
    </dgm:pt>
    <dgm:pt modelId="{373F0131-B243-4C6B-B433-06AE61A2C65A}" type="pres">
      <dgm:prSet presAssocID="{992DC964-1391-4F40-81CF-3BC2BF38880B}" presName="thickLine" presStyleLbl="alignNode1" presStyleIdx="3" presStyleCnt="9"/>
      <dgm:spPr/>
    </dgm:pt>
    <dgm:pt modelId="{985E3B6A-249E-45A7-B2C5-9E7358786092}" type="pres">
      <dgm:prSet presAssocID="{992DC964-1391-4F40-81CF-3BC2BF38880B}" presName="horz1" presStyleCnt="0"/>
      <dgm:spPr/>
    </dgm:pt>
    <dgm:pt modelId="{93E11A93-DC0D-4945-A9D6-D57DC2220340}" type="pres">
      <dgm:prSet presAssocID="{992DC964-1391-4F40-81CF-3BC2BF38880B}" presName="tx1" presStyleLbl="revTx" presStyleIdx="3" presStyleCnt="9"/>
      <dgm:spPr/>
    </dgm:pt>
    <dgm:pt modelId="{861574AC-9957-4814-A6F2-E86DE8A39B0B}" type="pres">
      <dgm:prSet presAssocID="{992DC964-1391-4F40-81CF-3BC2BF38880B}" presName="vert1" presStyleCnt="0"/>
      <dgm:spPr/>
    </dgm:pt>
    <dgm:pt modelId="{ADC4B84B-E597-4F3D-A601-F31BF12160D7}" type="pres">
      <dgm:prSet presAssocID="{18927005-85C3-41A0-82B1-F91AE3A69935}" presName="thickLine" presStyleLbl="alignNode1" presStyleIdx="4" presStyleCnt="9"/>
      <dgm:spPr/>
    </dgm:pt>
    <dgm:pt modelId="{FB036EDB-D7C2-4E58-A3E4-86CBD7701C91}" type="pres">
      <dgm:prSet presAssocID="{18927005-85C3-41A0-82B1-F91AE3A69935}" presName="horz1" presStyleCnt="0"/>
      <dgm:spPr/>
    </dgm:pt>
    <dgm:pt modelId="{B65C3B7E-33C7-400C-BF93-D5902ED72548}" type="pres">
      <dgm:prSet presAssocID="{18927005-85C3-41A0-82B1-F91AE3A69935}" presName="tx1" presStyleLbl="revTx" presStyleIdx="4" presStyleCnt="9"/>
      <dgm:spPr/>
    </dgm:pt>
    <dgm:pt modelId="{FFA7A0ED-1E5B-4FE8-B732-F1C9251AD585}" type="pres">
      <dgm:prSet presAssocID="{18927005-85C3-41A0-82B1-F91AE3A69935}" presName="vert1" presStyleCnt="0"/>
      <dgm:spPr/>
    </dgm:pt>
    <dgm:pt modelId="{704F8C67-E285-4706-ACB5-BDF22CBE5BFF}" type="pres">
      <dgm:prSet presAssocID="{62FAEAD5-4571-45B3-8D8F-F98189AF401E}" presName="thickLine" presStyleLbl="alignNode1" presStyleIdx="5" presStyleCnt="9"/>
      <dgm:spPr/>
    </dgm:pt>
    <dgm:pt modelId="{FA95C6E2-5C68-43DF-AC73-AC42441FA281}" type="pres">
      <dgm:prSet presAssocID="{62FAEAD5-4571-45B3-8D8F-F98189AF401E}" presName="horz1" presStyleCnt="0"/>
      <dgm:spPr/>
    </dgm:pt>
    <dgm:pt modelId="{7D18ECFB-9D7C-443F-B01C-015F229097DA}" type="pres">
      <dgm:prSet presAssocID="{62FAEAD5-4571-45B3-8D8F-F98189AF401E}" presName="tx1" presStyleLbl="revTx" presStyleIdx="5" presStyleCnt="9"/>
      <dgm:spPr/>
    </dgm:pt>
    <dgm:pt modelId="{16792DDA-1EE4-40EC-85B3-54696027A7F5}" type="pres">
      <dgm:prSet presAssocID="{62FAEAD5-4571-45B3-8D8F-F98189AF401E}" presName="vert1" presStyleCnt="0"/>
      <dgm:spPr/>
    </dgm:pt>
    <dgm:pt modelId="{D74D83ED-9B48-4179-9167-570F9CB1702B}" type="pres">
      <dgm:prSet presAssocID="{CBEAD344-6594-4395-9586-97D62EE0CB98}" presName="thickLine" presStyleLbl="alignNode1" presStyleIdx="6" presStyleCnt="9"/>
      <dgm:spPr/>
    </dgm:pt>
    <dgm:pt modelId="{B6921929-1274-4751-AA25-3F4396F9882C}" type="pres">
      <dgm:prSet presAssocID="{CBEAD344-6594-4395-9586-97D62EE0CB98}" presName="horz1" presStyleCnt="0"/>
      <dgm:spPr/>
    </dgm:pt>
    <dgm:pt modelId="{9BF2A9C7-C09B-4B9A-97E3-31B241FE010D}" type="pres">
      <dgm:prSet presAssocID="{CBEAD344-6594-4395-9586-97D62EE0CB98}" presName="tx1" presStyleLbl="revTx" presStyleIdx="6" presStyleCnt="9"/>
      <dgm:spPr/>
    </dgm:pt>
    <dgm:pt modelId="{9D0F0602-9163-4D10-93FB-2F0B4FE79D1B}" type="pres">
      <dgm:prSet presAssocID="{CBEAD344-6594-4395-9586-97D62EE0CB98}" presName="vert1" presStyleCnt="0"/>
      <dgm:spPr/>
    </dgm:pt>
    <dgm:pt modelId="{E70F48E2-A8CB-43EF-8E80-1DB20D198862}" type="pres">
      <dgm:prSet presAssocID="{667F3249-0ED3-48D7-815E-4BAA3004BFE2}" presName="thickLine" presStyleLbl="alignNode1" presStyleIdx="7" presStyleCnt="9"/>
      <dgm:spPr/>
    </dgm:pt>
    <dgm:pt modelId="{8ED550E5-16EE-412A-A2A3-0CACC6870594}" type="pres">
      <dgm:prSet presAssocID="{667F3249-0ED3-48D7-815E-4BAA3004BFE2}" presName="horz1" presStyleCnt="0"/>
      <dgm:spPr/>
    </dgm:pt>
    <dgm:pt modelId="{CD32C1CA-8FA7-4C08-BC05-93EBAE89EF73}" type="pres">
      <dgm:prSet presAssocID="{667F3249-0ED3-48D7-815E-4BAA3004BFE2}" presName="tx1" presStyleLbl="revTx" presStyleIdx="7" presStyleCnt="9"/>
      <dgm:spPr/>
    </dgm:pt>
    <dgm:pt modelId="{08338CF2-CC2A-40BD-876A-86F813F666A4}" type="pres">
      <dgm:prSet presAssocID="{667F3249-0ED3-48D7-815E-4BAA3004BFE2}" presName="vert1" presStyleCnt="0"/>
      <dgm:spPr/>
    </dgm:pt>
    <dgm:pt modelId="{7D10A20E-D5A6-4222-9017-1B664B543DB7}" type="pres">
      <dgm:prSet presAssocID="{8F6F8DBE-A102-4092-BBAE-C7C64013E016}" presName="thickLine" presStyleLbl="alignNode1" presStyleIdx="8" presStyleCnt="9"/>
      <dgm:spPr/>
    </dgm:pt>
    <dgm:pt modelId="{3192DE83-F3F8-4BB7-805C-931FC84DAD50}" type="pres">
      <dgm:prSet presAssocID="{8F6F8DBE-A102-4092-BBAE-C7C64013E016}" presName="horz1" presStyleCnt="0"/>
      <dgm:spPr/>
    </dgm:pt>
    <dgm:pt modelId="{5A4CFA1B-1344-4BE0-B33E-4454760B29AA}" type="pres">
      <dgm:prSet presAssocID="{8F6F8DBE-A102-4092-BBAE-C7C64013E016}" presName="tx1" presStyleLbl="revTx" presStyleIdx="8" presStyleCnt="9"/>
      <dgm:spPr/>
    </dgm:pt>
    <dgm:pt modelId="{EA2434DA-57C6-4684-B458-359620564223}" type="pres">
      <dgm:prSet presAssocID="{8F6F8DBE-A102-4092-BBAE-C7C64013E016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B6B46E27-31CA-41C1-8BDE-CC2F8DB366F6}" srcId="{9D9C0E9A-327C-40DB-A9EB-983EC9E0D98F}" destId="{07CD521C-5A8D-4DCE-BCCB-701CCC8F0730}" srcOrd="2" destOrd="0" parTransId="{8AFDED30-EB63-4141-9DDD-36DF324E67E5}" sibTransId="{96E87DA1-FCE3-48EF-8F1F-5B6291B28C04}"/>
    <dgm:cxn modelId="{2598A336-D618-4D6C-9178-DFC7A64CC3CA}" type="presOf" srcId="{992DC964-1391-4F40-81CF-3BC2BF38880B}" destId="{93E11A93-DC0D-4945-A9D6-D57DC2220340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DA637365-24A8-449E-9263-7F48110B7853}" srcId="{9D9C0E9A-327C-40DB-A9EB-983EC9E0D98F}" destId="{62FAEAD5-4571-45B3-8D8F-F98189AF401E}" srcOrd="5" destOrd="0" parTransId="{5F8F0F35-2DEB-41A9-B4F3-730D0FCF70CA}" sibTransId="{ED9C24F1-D872-485F-97B7-1D509BDAC862}"/>
    <dgm:cxn modelId="{4BFEBE47-AF03-4C9A-9727-49A6E56881CB}" srcId="{9D9C0E9A-327C-40DB-A9EB-983EC9E0D98F}" destId="{992DC964-1391-4F40-81CF-3BC2BF38880B}" srcOrd="3" destOrd="0" parTransId="{CD33C6D1-65BD-4F6D-B33E-EB04A61DF69B}" sibTransId="{F5C1CF5F-367D-4422-9C9C-E0DC290AB612}"/>
    <dgm:cxn modelId="{B29D946A-512D-420A-97C9-CDF2A69394B0}" srcId="{9D9C0E9A-327C-40DB-A9EB-983EC9E0D98F}" destId="{F1374059-72CA-4F5C-8AD3-F21EAD5000CD}" srcOrd="1" destOrd="0" parTransId="{638E665E-3033-44BD-8359-61657EAEF462}" sibTransId="{FDC84F05-1A81-4C1C-8589-5914FF455633}"/>
    <dgm:cxn modelId="{13ECA26A-1561-4CB5-B0D9-95C6DDEBF7E8}" type="presOf" srcId="{62FAEAD5-4571-45B3-8D8F-F98189AF401E}" destId="{7D18ECFB-9D7C-443F-B01C-015F229097DA}" srcOrd="0" destOrd="0" presId="urn:microsoft.com/office/officeart/2008/layout/LinedList"/>
    <dgm:cxn modelId="{D12AA44C-2BCE-4CD3-BDEE-087E45AAAD40}" type="presOf" srcId="{F1374059-72CA-4F5C-8AD3-F21EAD5000CD}" destId="{B11080AA-7061-4588-9D33-15F05DACC7D3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C535838F-0D9C-4695-BDE5-991CCA02FAFD}" srcId="{9D9C0E9A-327C-40DB-A9EB-983EC9E0D98F}" destId="{18927005-85C3-41A0-82B1-F91AE3A69935}" srcOrd="4" destOrd="0" parTransId="{5C78FBD8-3C36-4CAE-8A36-0F08C5E7412F}" sibTransId="{17922914-AC30-4FE5-8DF0-AADA37E378B6}"/>
    <dgm:cxn modelId="{80B412AE-076C-4CE1-9F8D-A9E76DEEC8EB}" type="presOf" srcId="{CBEAD344-6594-4395-9586-97D62EE0CB98}" destId="{9BF2A9C7-C09B-4B9A-97E3-31B241FE010D}" srcOrd="0" destOrd="0" presId="urn:microsoft.com/office/officeart/2008/layout/LinedList"/>
    <dgm:cxn modelId="{0210B6C5-7771-40A8-B6AD-143D7F8A000E}" type="presOf" srcId="{07CD521C-5A8D-4DCE-BCCB-701CCC8F0730}" destId="{9EBD5422-69D7-47FF-BA34-BFC39218F65A}" srcOrd="0" destOrd="0" presId="urn:microsoft.com/office/officeart/2008/layout/LinedList"/>
    <dgm:cxn modelId="{5702E6C7-226D-4639-820C-15B547B6056E}" type="presOf" srcId="{18927005-85C3-41A0-82B1-F91AE3A69935}" destId="{B65C3B7E-33C7-400C-BF93-D5902ED72548}" srcOrd="0" destOrd="0" presId="urn:microsoft.com/office/officeart/2008/layout/LinedList"/>
    <dgm:cxn modelId="{2271DED7-5AC7-414C-B3B0-F8DEB2C684EA}" type="presOf" srcId="{8F6F8DBE-A102-4092-BBAE-C7C64013E016}" destId="{5A4CFA1B-1344-4BE0-B33E-4454760B29AA}" srcOrd="0" destOrd="0" presId="urn:microsoft.com/office/officeart/2008/layout/LinedList"/>
    <dgm:cxn modelId="{992EEDDC-1212-4C33-BC72-095895907680}" type="presOf" srcId="{667F3249-0ED3-48D7-815E-4BAA3004BFE2}" destId="{CD32C1CA-8FA7-4C08-BC05-93EBAE89EF73}" srcOrd="0" destOrd="0" presId="urn:microsoft.com/office/officeart/2008/layout/LinedList"/>
    <dgm:cxn modelId="{9BD4DAE3-93DD-44D2-A2EF-6AAFCDD71487}" srcId="{9D9C0E9A-327C-40DB-A9EB-983EC9E0D98F}" destId="{667F3249-0ED3-48D7-815E-4BAA3004BFE2}" srcOrd="7" destOrd="0" parTransId="{1B07A7A5-E12F-4394-9B15-7336997D33C3}" sibTransId="{F4FEA217-026D-43A7-B0A0-5ABB42F9BEE1}"/>
    <dgm:cxn modelId="{69DE65E9-9C08-4E79-881B-1511C90DF811}" srcId="{9D9C0E9A-327C-40DB-A9EB-983EC9E0D98F}" destId="{CBEAD344-6594-4395-9586-97D62EE0CB98}" srcOrd="6" destOrd="0" parTransId="{8F5DADE3-2B0F-4492-A35D-AC3B8AD244CE}" sibTransId="{CF4BA2E2-5A62-4C6D-AD19-9D10D4A4A957}"/>
    <dgm:cxn modelId="{720A78EB-6172-473D-87B8-9B2B18E48DBC}" srcId="{9D9C0E9A-327C-40DB-A9EB-983EC9E0D98F}" destId="{8F6F8DBE-A102-4092-BBAE-C7C64013E016}" srcOrd="8" destOrd="0" parTransId="{8A47A044-4D6D-4D52-A12A-3305B4A86FC6}" sibTransId="{13702B1B-8BA4-4D75-A137-306295DD6430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F25EBB03-125B-4C77-8BF5-A92AE3E6A945}" type="presParOf" srcId="{983EBE8F-2CFB-4918-8A71-8FB6106D1EE5}" destId="{E2040EDA-DDE0-4180-B0DE-32A76E9FBE88}" srcOrd="2" destOrd="0" presId="urn:microsoft.com/office/officeart/2008/layout/LinedList"/>
    <dgm:cxn modelId="{C2786F3C-0A75-431C-A8CD-088136483F6A}" type="presParOf" srcId="{983EBE8F-2CFB-4918-8A71-8FB6106D1EE5}" destId="{A5E6E2E3-68AD-4295-BB2C-FC8A81F54B7C}" srcOrd="3" destOrd="0" presId="urn:microsoft.com/office/officeart/2008/layout/LinedList"/>
    <dgm:cxn modelId="{A8DA1D91-AB51-43A1-A235-5A5FE60A3B58}" type="presParOf" srcId="{A5E6E2E3-68AD-4295-BB2C-FC8A81F54B7C}" destId="{B11080AA-7061-4588-9D33-15F05DACC7D3}" srcOrd="0" destOrd="0" presId="urn:microsoft.com/office/officeart/2008/layout/LinedList"/>
    <dgm:cxn modelId="{4FE829EB-16D2-4000-A628-8D47D4512551}" type="presParOf" srcId="{A5E6E2E3-68AD-4295-BB2C-FC8A81F54B7C}" destId="{253D8C25-3BAC-4ED2-A088-788E287C6182}" srcOrd="1" destOrd="0" presId="urn:microsoft.com/office/officeart/2008/layout/LinedList"/>
    <dgm:cxn modelId="{2BC3E530-34CB-4C44-B60D-D81A517F4D48}" type="presParOf" srcId="{983EBE8F-2CFB-4918-8A71-8FB6106D1EE5}" destId="{82A524BF-B441-49FD-9312-396561636C72}" srcOrd="4" destOrd="0" presId="urn:microsoft.com/office/officeart/2008/layout/LinedList"/>
    <dgm:cxn modelId="{F80128A9-C887-46B2-98C8-EEC87161F98C}" type="presParOf" srcId="{983EBE8F-2CFB-4918-8A71-8FB6106D1EE5}" destId="{F0452008-D9BD-45F2-8333-D3D595D50DC6}" srcOrd="5" destOrd="0" presId="urn:microsoft.com/office/officeart/2008/layout/LinedList"/>
    <dgm:cxn modelId="{238F5D86-8796-4480-9C0B-19C8EFB5FF2E}" type="presParOf" srcId="{F0452008-D9BD-45F2-8333-D3D595D50DC6}" destId="{9EBD5422-69D7-47FF-BA34-BFC39218F65A}" srcOrd="0" destOrd="0" presId="urn:microsoft.com/office/officeart/2008/layout/LinedList"/>
    <dgm:cxn modelId="{FAB5DE1B-A560-4CC1-A487-02967F7AB974}" type="presParOf" srcId="{F0452008-D9BD-45F2-8333-D3D595D50DC6}" destId="{8E0C6450-A8CD-474B-9A3D-7832D8646EF4}" srcOrd="1" destOrd="0" presId="urn:microsoft.com/office/officeart/2008/layout/LinedList"/>
    <dgm:cxn modelId="{3745ADF8-C977-46A8-B3F7-109055720912}" type="presParOf" srcId="{983EBE8F-2CFB-4918-8A71-8FB6106D1EE5}" destId="{373F0131-B243-4C6B-B433-06AE61A2C65A}" srcOrd="6" destOrd="0" presId="urn:microsoft.com/office/officeart/2008/layout/LinedList"/>
    <dgm:cxn modelId="{24B5EB34-8E12-488F-AF3F-946DA628987B}" type="presParOf" srcId="{983EBE8F-2CFB-4918-8A71-8FB6106D1EE5}" destId="{985E3B6A-249E-45A7-B2C5-9E7358786092}" srcOrd="7" destOrd="0" presId="urn:microsoft.com/office/officeart/2008/layout/LinedList"/>
    <dgm:cxn modelId="{E083EEEC-5697-4BD4-9D04-C03A133AF322}" type="presParOf" srcId="{985E3B6A-249E-45A7-B2C5-9E7358786092}" destId="{93E11A93-DC0D-4945-A9D6-D57DC2220340}" srcOrd="0" destOrd="0" presId="urn:microsoft.com/office/officeart/2008/layout/LinedList"/>
    <dgm:cxn modelId="{6D236F2C-BE9F-46D3-93D4-97BD88B5568B}" type="presParOf" srcId="{985E3B6A-249E-45A7-B2C5-9E7358786092}" destId="{861574AC-9957-4814-A6F2-E86DE8A39B0B}" srcOrd="1" destOrd="0" presId="urn:microsoft.com/office/officeart/2008/layout/LinedList"/>
    <dgm:cxn modelId="{E5802EB1-CB46-4686-9923-C6C87BA42E06}" type="presParOf" srcId="{983EBE8F-2CFB-4918-8A71-8FB6106D1EE5}" destId="{ADC4B84B-E597-4F3D-A601-F31BF12160D7}" srcOrd="8" destOrd="0" presId="urn:microsoft.com/office/officeart/2008/layout/LinedList"/>
    <dgm:cxn modelId="{30897F33-2D89-4560-B719-1FA50311ECE1}" type="presParOf" srcId="{983EBE8F-2CFB-4918-8A71-8FB6106D1EE5}" destId="{FB036EDB-D7C2-4E58-A3E4-86CBD7701C91}" srcOrd="9" destOrd="0" presId="urn:microsoft.com/office/officeart/2008/layout/LinedList"/>
    <dgm:cxn modelId="{474EEC3F-E929-428B-9C3E-B5B107AF66FF}" type="presParOf" srcId="{FB036EDB-D7C2-4E58-A3E4-86CBD7701C91}" destId="{B65C3B7E-33C7-400C-BF93-D5902ED72548}" srcOrd="0" destOrd="0" presId="urn:microsoft.com/office/officeart/2008/layout/LinedList"/>
    <dgm:cxn modelId="{A0512676-D124-4242-8FD1-6CF664337583}" type="presParOf" srcId="{FB036EDB-D7C2-4E58-A3E4-86CBD7701C91}" destId="{FFA7A0ED-1E5B-4FE8-B732-F1C9251AD585}" srcOrd="1" destOrd="0" presId="urn:microsoft.com/office/officeart/2008/layout/LinedList"/>
    <dgm:cxn modelId="{2540A431-EC1D-4463-8564-844CDCB70D90}" type="presParOf" srcId="{983EBE8F-2CFB-4918-8A71-8FB6106D1EE5}" destId="{704F8C67-E285-4706-ACB5-BDF22CBE5BFF}" srcOrd="10" destOrd="0" presId="urn:microsoft.com/office/officeart/2008/layout/LinedList"/>
    <dgm:cxn modelId="{5716CA23-8185-42A8-8521-54C087F2BF88}" type="presParOf" srcId="{983EBE8F-2CFB-4918-8A71-8FB6106D1EE5}" destId="{FA95C6E2-5C68-43DF-AC73-AC42441FA281}" srcOrd="11" destOrd="0" presId="urn:microsoft.com/office/officeart/2008/layout/LinedList"/>
    <dgm:cxn modelId="{CDA5E05B-D552-4271-BCDA-7461B9DDDE1D}" type="presParOf" srcId="{FA95C6E2-5C68-43DF-AC73-AC42441FA281}" destId="{7D18ECFB-9D7C-443F-B01C-015F229097DA}" srcOrd="0" destOrd="0" presId="urn:microsoft.com/office/officeart/2008/layout/LinedList"/>
    <dgm:cxn modelId="{70FC5D8E-75AD-4D9A-A916-1E7C84E30C09}" type="presParOf" srcId="{FA95C6E2-5C68-43DF-AC73-AC42441FA281}" destId="{16792DDA-1EE4-40EC-85B3-54696027A7F5}" srcOrd="1" destOrd="0" presId="urn:microsoft.com/office/officeart/2008/layout/LinedList"/>
    <dgm:cxn modelId="{02C0F5AB-7D5C-45AD-9854-A45E78899B86}" type="presParOf" srcId="{983EBE8F-2CFB-4918-8A71-8FB6106D1EE5}" destId="{D74D83ED-9B48-4179-9167-570F9CB1702B}" srcOrd="12" destOrd="0" presId="urn:microsoft.com/office/officeart/2008/layout/LinedList"/>
    <dgm:cxn modelId="{F71C3AC8-060E-4FE6-A491-226FCB615B54}" type="presParOf" srcId="{983EBE8F-2CFB-4918-8A71-8FB6106D1EE5}" destId="{B6921929-1274-4751-AA25-3F4396F9882C}" srcOrd="13" destOrd="0" presId="urn:microsoft.com/office/officeart/2008/layout/LinedList"/>
    <dgm:cxn modelId="{A6389951-66CB-420E-A840-40387BED8399}" type="presParOf" srcId="{B6921929-1274-4751-AA25-3F4396F9882C}" destId="{9BF2A9C7-C09B-4B9A-97E3-31B241FE010D}" srcOrd="0" destOrd="0" presId="urn:microsoft.com/office/officeart/2008/layout/LinedList"/>
    <dgm:cxn modelId="{32BD0BF5-441D-4893-BC28-D4A832769390}" type="presParOf" srcId="{B6921929-1274-4751-AA25-3F4396F9882C}" destId="{9D0F0602-9163-4D10-93FB-2F0B4FE79D1B}" srcOrd="1" destOrd="0" presId="urn:microsoft.com/office/officeart/2008/layout/LinedList"/>
    <dgm:cxn modelId="{929F9C39-7F36-4834-BC81-0E0E22088662}" type="presParOf" srcId="{983EBE8F-2CFB-4918-8A71-8FB6106D1EE5}" destId="{E70F48E2-A8CB-43EF-8E80-1DB20D198862}" srcOrd="14" destOrd="0" presId="urn:microsoft.com/office/officeart/2008/layout/LinedList"/>
    <dgm:cxn modelId="{C2E85D28-329B-495F-A5C4-CB7864DDACDA}" type="presParOf" srcId="{983EBE8F-2CFB-4918-8A71-8FB6106D1EE5}" destId="{8ED550E5-16EE-412A-A2A3-0CACC6870594}" srcOrd="15" destOrd="0" presId="urn:microsoft.com/office/officeart/2008/layout/LinedList"/>
    <dgm:cxn modelId="{EDE00D92-C0CE-47AB-8020-DBCA4E18A48F}" type="presParOf" srcId="{8ED550E5-16EE-412A-A2A3-0CACC6870594}" destId="{CD32C1CA-8FA7-4C08-BC05-93EBAE89EF73}" srcOrd="0" destOrd="0" presId="urn:microsoft.com/office/officeart/2008/layout/LinedList"/>
    <dgm:cxn modelId="{1E6BA76E-6634-499E-8DB6-F2ECC03EEC34}" type="presParOf" srcId="{8ED550E5-16EE-412A-A2A3-0CACC6870594}" destId="{08338CF2-CC2A-40BD-876A-86F813F666A4}" srcOrd="1" destOrd="0" presId="urn:microsoft.com/office/officeart/2008/layout/LinedList"/>
    <dgm:cxn modelId="{40DF4BE7-2F61-40AA-8DE3-8ADE276F6296}" type="presParOf" srcId="{983EBE8F-2CFB-4918-8A71-8FB6106D1EE5}" destId="{7D10A20E-D5A6-4222-9017-1B664B543DB7}" srcOrd="16" destOrd="0" presId="urn:microsoft.com/office/officeart/2008/layout/LinedList"/>
    <dgm:cxn modelId="{A9E6D768-5534-47EB-ADA3-1EA9FCDB55B7}" type="presParOf" srcId="{983EBE8F-2CFB-4918-8A71-8FB6106D1EE5}" destId="{3192DE83-F3F8-4BB7-805C-931FC84DAD50}" srcOrd="17" destOrd="0" presId="urn:microsoft.com/office/officeart/2008/layout/LinedList"/>
    <dgm:cxn modelId="{38C8CD8B-0499-4B53-BBA2-F52652C0303A}" type="presParOf" srcId="{3192DE83-F3F8-4BB7-805C-931FC84DAD50}" destId="{5A4CFA1B-1344-4BE0-B33E-4454760B29AA}" srcOrd="0" destOrd="0" presId="urn:microsoft.com/office/officeart/2008/layout/LinedList"/>
    <dgm:cxn modelId="{0C69BB17-F743-4ACB-AE9B-EDFE755E049E}" type="presParOf" srcId="{3192DE83-F3F8-4BB7-805C-931FC84DAD50}" destId="{EA2434DA-57C6-4684-B458-3596205642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4D47651-80F4-4167-BA5A-93064C3B7231}">
      <dgm:prSet custT="1"/>
      <dgm:spPr/>
      <dgm:t>
        <a:bodyPr/>
        <a:lstStyle/>
        <a:p>
          <a:pPr algn="l"/>
          <a:r>
            <a:rPr lang="pt-BR" sz="1100" b="1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1" action="ppaction://hlinksldjump"/>
            </a:rPr>
            <a:t>Capítulo 2</a:t>
          </a:r>
          <a:endParaRPr lang="pt-BR" sz="1100" b="1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87D3733-2EAA-4C1E-BC4E-74D5A89C6402}" type="parTrans" cxnId="{E7D29308-36E6-4D55-9782-C053A9D0DA95}">
      <dgm:prSet/>
      <dgm:spPr/>
      <dgm:t>
        <a:bodyPr/>
        <a:lstStyle/>
        <a:p>
          <a:endParaRPr lang="pt-BR"/>
        </a:p>
      </dgm:t>
    </dgm:pt>
    <dgm:pt modelId="{8C3EE0D1-FA31-4533-AB7D-1D83FDA5B236}" type="sibTrans" cxnId="{E7D29308-36E6-4D55-9782-C053A9D0DA95}">
      <dgm:prSet/>
      <dgm:spPr/>
      <dgm:t>
        <a:bodyPr/>
        <a:lstStyle/>
        <a:p>
          <a:endParaRPr lang="pt-BR"/>
        </a:p>
      </dgm:t>
    </dgm:pt>
    <dgm:pt modelId="{9943E518-09EC-4A4A-99B3-5DB8B47157B3}">
      <dgm:prSet custT="1"/>
      <dgm:spPr/>
      <dgm:t>
        <a:bodyPr/>
        <a:lstStyle/>
        <a:p>
          <a:pPr algn="l"/>
          <a:r>
            <a:rPr lang="pt-BR" sz="11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2" action="ppaction://hlinksldjump"/>
            </a:rPr>
            <a:t>Dança – Maracatu: passos e tradições</a:t>
          </a:r>
          <a:endParaRPr lang="pt-BR" sz="11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846F5C-92FD-4027-A30F-4BFB9A709713}" type="parTrans" cxnId="{2ED2BC0E-0FDB-4FF4-9535-8C35FA690A36}">
      <dgm:prSet/>
      <dgm:spPr/>
      <dgm:t>
        <a:bodyPr/>
        <a:lstStyle/>
        <a:p>
          <a:endParaRPr lang="pt-BR"/>
        </a:p>
      </dgm:t>
    </dgm:pt>
    <dgm:pt modelId="{73695BA1-B5AD-4B49-9C21-22B36B0D94D2}" type="sibTrans" cxnId="{2ED2BC0E-0FDB-4FF4-9535-8C35FA690A36}">
      <dgm:prSet/>
      <dgm:spPr/>
      <dgm:t>
        <a:bodyPr/>
        <a:lstStyle/>
        <a:p>
          <a:endParaRPr lang="pt-BR"/>
        </a:p>
      </dgm:t>
    </dgm:pt>
    <dgm:pt modelId="{E8C90F71-C5FE-4DC7-8832-6DDB499CE878}">
      <dgm:prSet custT="1"/>
      <dgm:spPr/>
      <dgm:t>
        <a:bodyPr/>
        <a:lstStyle/>
        <a:p>
          <a:r>
            <a:rPr lang="pt-BR" sz="11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3" action="ppaction://hlinksldjump"/>
            </a:rPr>
            <a:t>Reinos e ritmos – Temas e histórias</a:t>
          </a:r>
          <a:endParaRPr lang="pt-BR" sz="11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D9FBE6C-E1F3-43E6-A487-5FD7892B83A9}" type="parTrans" cxnId="{ACAC909B-084F-464A-89A2-89380271A405}">
      <dgm:prSet/>
      <dgm:spPr/>
      <dgm:t>
        <a:bodyPr/>
        <a:lstStyle/>
        <a:p>
          <a:endParaRPr lang="pt-BR"/>
        </a:p>
      </dgm:t>
    </dgm:pt>
    <dgm:pt modelId="{AF662984-32D1-4B1F-AB55-F0F1B7988506}" type="sibTrans" cxnId="{ACAC909B-084F-464A-89A2-89380271A405}">
      <dgm:prSet/>
      <dgm:spPr/>
      <dgm:t>
        <a:bodyPr/>
        <a:lstStyle/>
        <a:p>
          <a:endParaRPr lang="pt-BR"/>
        </a:p>
      </dgm:t>
    </dgm:pt>
    <dgm:pt modelId="{8510101E-48CA-4B7A-AD68-6F160FA1F7E4}">
      <dgm:prSet custT="1"/>
      <dgm:spPr/>
      <dgm:t>
        <a:bodyPr/>
        <a:lstStyle/>
        <a:p>
          <a:r>
            <a:rPr lang="pt-BR" sz="110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4" action="ppaction://hlinksldjump"/>
            </a:rPr>
            <a:t>Música – Música, códigos e temas</a:t>
          </a:r>
          <a:endParaRPr lang="pt-BR" sz="110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DE9CD4-9B6C-4662-8913-4DE47E159CBB}" type="parTrans" cxnId="{CD6A33AC-6F6B-464D-8E25-5DC954F726EA}">
      <dgm:prSet/>
      <dgm:spPr/>
      <dgm:t>
        <a:bodyPr/>
        <a:lstStyle/>
        <a:p>
          <a:endParaRPr lang="pt-BR"/>
        </a:p>
      </dgm:t>
    </dgm:pt>
    <dgm:pt modelId="{7DB975AE-6A28-49BE-A028-2DB2049A2E36}" type="sibTrans" cxnId="{CD6A33AC-6F6B-464D-8E25-5DC954F726EA}">
      <dgm:prSet/>
      <dgm:spPr/>
      <dgm:t>
        <a:bodyPr/>
        <a:lstStyle/>
        <a:p>
          <a:endParaRPr lang="pt-BR"/>
        </a:p>
      </dgm:t>
    </dgm:pt>
    <dgm:pt modelId="{FC8B27FD-0B14-4FD6-B20A-921323265E93}">
      <dgm:prSet custT="1"/>
      <dgm:spPr/>
      <dgm:t>
        <a:bodyPr/>
        <a:lstStyle/>
        <a:p>
          <a:r>
            <a:rPr lang="pt-BR" sz="1100" b="0" i="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rId5" action="ppaction://hlinksldjump"/>
            </a:rPr>
            <a:t>Histórias dançadas e cantadas – A geografia da dança</a:t>
          </a:r>
          <a:endParaRPr lang="pt-BR" sz="1100" b="0" i="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8A5F85-0E38-4BDD-85BE-F1B49B1DAE42}" type="parTrans" cxnId="{6818AD35-0F5B-4DCB-8649-A22215BD24E2}">
      <dgm:prSet/>
      <dgm:spPr/>
      <dgm:t>
        <a:bodyPr/>
        <a:lstStyle/>
        <a:p>
          <a:endParaRPr lang="pt-BR"/>
        </a:p>
      </dgm:t>
    </dgm:pt>
    <dgm:pt modelId="{9B031A8D-0676-404B-94EA-5647B2BF3F27}" type="sibTrans" cxnId="{6818AD35-0F5B-4DCB-8649-A22215BD24E2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748791DE-826E-4783-8F71-F69BC4625D1D}" type="pres">
      <dgm:prSet presAssocID="{44D47651-80F4-4167-BA5A-93064C3B7231}" presName="thickLine" presStyleLbl="alignNode1" presStyleIdx="0" presStyleCnt="5"/>
      <dgm:spPr/>
    </dgm:pt>
    <dgm:pt modelId="{C34A6BF9-C847-4A27-93CE-361FB1EDD8CF}" type="pres">
      <dgm:prSet presAssocID="{44D47651-80F4-4167-BA5A-93064C3B7231}" presName="horz1" presStyleCnt="0"/>
      <dgm:spPr/>
    </dgm:pt>
    <dgm:pt modelId="{85DCFEFF-B99E-4A77-9645-9E8B59E0CF79}" type="pres">
      <dgm:prSet presAssocID="{44D47651-80F4-4167-BA5A-93064C3B7231}" presName="tx1" presStyleLbl="revTx" presStyleIdx="0" presStyleCnt="5"/>
      <dgm:spPr/>
    </dgm:pt>
    <dgm:pt modelId="{A36C9942-25DF-4362-B41D-23AB4C95F1D7}" type="pres">
      <dgm:prSet presAssocID="{44D47651-80F4-4167-BA5A-93064C3B7231}" presName="vert1" presStyleCnt="0"/>
      <dgm:spPr/>
    </dgm:pt>
    <dgm:pt modelId="{4660D2D7-3535-424C-BEC8-9F610470724C}" type="pres">
      <dgm:prSet presAssocID="{FC8B27FD-0B14-4FD6-B20A-921323265E93}" presName="thickLine" presStyleLbl="alignNode1" presStyleIdx="1" presStyleCnt="5"/>
      <dgm:spPr/>
    </dgm:pt>
    <dgm:pt modelId="{029C1A0B-38E5-4270-90AD-48A9E0E0DB6E}" type="pres">
      <dgm:prSet presAssocID="{FC8B27FD-0B14-4FD6-B20A-921323265E93}" presName="horz1" presStyleCnt="0"/>
      <dgm:spPr/>
    </dgm:pt>
    <dgm:pt modelId="{52CCAA26-33B1-47E4-AE35-5DD4F2DDCC1B}" type="pres">
      <dgm:prSet presAssocID="{FC8B27FD-0B14-4FD6-B20A-921323265E93}" presName="tx1" presStyleLbl="revTx" presStyleIdx="1" presStyleCnt="5"/>
      <dgm:spPr/>
    </dgm:pt>
    <dgm:pt modelId="{6ADAF280-B334-4F39-9B49-7A62BC8C2454}" type="pres">
      <dgm:prSet presAssocID="{FC8B27FD-0B14-4FD6-B20A-921323265E93}" presName="vert1" presStyleCnt="0"/>
      <dgm:spPr/>
    </dgm:pt>
    <dgm:pt modelId="{AEEAA23A-003E-4B1B-8BDE-A162B45E5D35}" type="pres">
      <dgm:prSet presAssocID="{9943E518-09EC-4A4A-99B3-5DB8B47157B3}" presName="thickLine" presStyleLbl="alignNode1" presStyleIdx="2" presStyleCnt="5"/>
      <dgm:spPr/>
    </dgm:pt>
    <dgm:pt modelId="{18C643DD-DD42-4A2E-8F3D-4155A20A8129}" type="pres">
      <dgm:prSet presAssocID="{9943E518-09EC-4A4A-99B3-5DB8B47157B3}" presName="horz1" presStyleCnt="0"/>
      <dgm:spPr/>
    </dgm:pt>
    <dgm:pt modelId="{86C40675-CD7F-4289-A64D-BB43CB68E19C}" type="pres">
      <dgm:prSet presAssocID="{9943E518-09EC-4A4A-99B3-5DB8B47157B3}" presName="tx1" presStyleLbl="revTx" presStyleIdx="2" presStyleCnt="5"/>
      <dgm:spPr/>
    </dgm:pt>
    <dgm:pt modelId="{9B003930-35C6-4FE6-8858-BDE99B1D9367}" type="pres">
      <dgm:prSet presAssocID="{9943E518-09EC-4A4A-99B3-5DB8B47157B3}" presName="vert1" presStyleCnt="0"/>
      <dgm:spPr/>
    </dgm:pt>
    <dgm:pt modelId="{9E1120F3-A8D7-485C-9B95-A8A9F9AF26B8}" type="pres">
      <dgm:prSet presAssocID="{E8C90F71-C5FE-4DC7-8832-6DDB499CE878}" presName="thickLine" presStyleLbl="alignNode1" presStyleIdx="3" presStyleCnt="5"/>
      <dgm:spPr/>
    </dgm:pt>
    <dgm:pt modelId="{3B4EFB41-7AC5-4D06-8C34-0680DF538827}" type="pres">
      <dgm:prSet presAssocID="{E8C90F71-C5FE-4DC7-8832-6DDB499CE878}" presName="horz1" presStyleCnt="0"/>
      <dgm:spPr/>
    </dgm:pt>
    <dgm:pt modelId="{371EC1AD-7A3F-493C-9EBA-A2F2AB999533}" type="pres">
      <dgm:prSet presAssocID="{E8C90F71-C5FE-4DC7-8832-6DDB499CE878}" presName="tx1" presStyleLbl="revTx" presStyleIdx="3" presStyleCnt="5"/>
      <dgm:spPr/>
    </dgm:pt>
    <dgm:pt modelId="{DB264516-F008-4228-869C-C4876E2F0E03}" type="pres">
      <dgm:prSet presAssocID="{E8C90F71-C5FE-4DC7-8832-6DDB499CE878}" presName="vert1" presStyleCnt="0"/>
      <dgm:spPr/>
    </dgm:pt>
    <dgm:pt modelId="{6396CA8A-AD25-4DE2-B302-D151A92575C4}" type="pres">
      <dgm:prSet presAssocID="{8510101E-48CA-4B7A-AD68-6F160FA1F7E4}" presName="thickLine" presStyleLbl="alignNode1" presStyleIdx="4" presStyleCnt="5"/>
      <dgm:spPr/>
    </dgm:pt>
    <dgm:pt modelId="{18170B00-A441-4EC5-8E51-14EC782B66D6}" type="pres">
      <dgm:prSet presAssocID="{8510101E-48CA-4B7A-AD68-6F160FA1F7E4}" presName="horz1" presStyleCnt="0"/>
      <dgm:spPr/>
    </dgm:pt>
    <dgm:pt modelId="{18CF4A4C-6A39-4EAA-86ED-3F69AF11DB6E}" type="pres">
      <dgm:prSet presAssocID="{8510101E-48CA-4B7A-AD68-6F160FA1F7E4}" presName="tx1" presStyleLbl="revTx" presStyleIdx="4" presStyleCnt="5"/>
      <dgm:spPr/>
    </dgm:pt>
    <dgm:pt modelId="{F05C5936-93FB-4601-82E8-AAFDCF06269D}" type="pres">
      <dgm:prSet presAssocID="{8510101E-48CA-4B7A-AD68-6F160FA1F7E4}" presName="vert1" presStyleCnt="0"/>
      <dgm:spPr/>
    </dgm:pt>
  </dgm:ptLst>
  <dgm:cxnLst>
    <dgm:cxn modelId="{E7D29308-36E6-4D55-9782-C053A9D0DA95}" srcId="{9D9C0E9A-327C-40DB-A9EB-983EC9E0D98F}" destId="{44D47651-80F4-4167-BA5A-93064C3B7231}" srcOrd="0" destOrd="0" parTransId="{A87D3733-2EAA-4C1E-BC4E-74D5A89C6402}" sibTransId="{8C3EE0D1-FA31-4533-AB7D-1D83FDA5B236}"/>
    <dgm:cxn modelId="{2ED2BC0E-0FDB-4FF4-9535-8C35FA690A36}" srcId="{9D9C0E9A-327C-40DB-A9EB-983EC9E0D98F}" destId="{9943E518-09EC-4A4A-99B3-5DB8B47157B3}" srcOrd="2" destOrd="0" parTransId="{5E846F5C-92FD-4027-A30F-4BFB9A709713}" sibTransId="{73695BA1-B5AD-4B49-9C21-22B36B0D94D2}"/>
    <dgm:cxn modelId="{09142B23-D900-4118-BD6F-BC0CE1B17304}" type="presOf" srcId="{8510101E-48CA-4B7A-AD68-6F160FA1F7E4}" destId="{18CF4A4C-6A39-4EAA-86ED-3F69AF11DB6E}" srcOrd="0" destOrd="0" presId="urn:microsoft.com/office/officeart/2008/layout/LinedList"/>
    <dgm:cxn modelId="{D9E30724-B81E-40F4-B7F9-CD75B0208461}" type="presOf" srcId="{FC8B27FD-0B14-4FD6-B20A-921323265E93}" destId="{52CCAA26-33B1-47E4-AE35-5DD4F2DDCC1B}" srcOrd="0" destOrd="0" presId="urn:microsoft.com/office/officeart/2008/layout/LinedList"/>
    <dgm:cxn modelId="{6818AD35-0F5B-4DCB-8649-A22215BD24E2}" srcId="{9D9C0E9A-327C-40DB-A9EB-983EC9E0D98F}" destId="{FC8B27FD-0B14-4FD6-B20A-921323265E93}" srcOrd="1" destOrd="0" parTransId="{478A5F85-0E38-4BDD-85BE-F1B49B1DAE42}" sibTransId="{9B031A8D-0676-404B-94EA-5647B2BF3F27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C09A625A-7CA7-4A23-B658-29A5A3C00AA5}" type="presOf" srcId="{E8C90F71-C5FE-4DC7-8832-6DDB499CE878}" destId="{371EC1AD-7A3F-493C-9EBA-A2F2AB999533}" srcOrd="0" destOrd="0" presId="urn:microsoft.com/office/officeart/2008/layout/LinedList"/>
    <dgm:cxn modelId="{0B1A2887-4A27-4A22-B84E-B11D4AF15EBD}" type="presOf" srcId="{44D47651-80F4-4167-BA5A-93064C3B7231}" destId="{85DCFEFF-B99E-4A77-9645-9E8B59E0CF79}" srcOrd="0" destOrd="0" presId="urn:microsoft.com/office/officeart/2008/layout/LinedList"/>
    <dgm:cxn modelId="{ACAC909B-084F-464A-89A2-89380271A405}" srcId="{9D9C0E9A-327C-40DB-A9EB-983EC9E0D98F}" destId="{E8C90F71-C5FE-4DC7-8832-6DDB499CE878}" srcOrd="3" destOrd="0" parTransId="{5D9FBE6C-E1F3-43E6-A487-5FD7892B83A9}" sibTransId="{AF662984-32D1-4B1F-AB55-F0F1B7988506}"/>
    <dgm:cxn modelId="{6C9C219D-2085-4427-86B4-CEDBA1FA1D26}" type="presOf" srcId="{9943E518-09EC-4A4A-99B3-5DB8B47157B3}" destId="{86C40675-CD7F-4289-A64D-BB43CB68E19C}" srcOrd="0" destOrd="0" presId="urn:microsoft.com/office/officeart/2008/layout/LinedList"/>
    <dgm:cxn modelId="{CD6A33AC-6F6B-464D-8E25-5DC954F726EA}" srcId="{9D9C0E9A-327C-40DB-A9EB-983EC9E0D98F}" destId="{8510101E-48CA-4B7A-AD68-6F160FA1F7E4}" srcOrd="4" destOrd="0" parTransId="{FDDE9CD4-9B6C-4662-8913-4DE47E159CBB}" sibTransId="{7DB975AE-6A28-49BE-A028-2DB2049A2E36}"/>
    <dgm:cxn modelId="{E1509A26-C9C4-43BC-90F4-89ACA041CA2B}" type="presParOf" srcId="{983EBE8F-2CFB-4918-8A71-8FB6106D1EE5}" destId="{748791DE-826E-4783-8F71-F69BC4625D1D}" srcOrd="0" destOrd="0" presId="urn:microsoft.com/office/officeart/2008/layout/LinedList"/>
    <dgm:cxn modelId="{E2210F09-9BA5-4093-A44A-C11B07C2530F}" type="presParOf" srcId="{983EBE8F-2CFB-4918-8A71-8FB6106D1EE5}" destId="{C34A6BF9-C847-4A27-93CE-361FB1EDD8CF}" srcOrd="1" destOrd="0" presId="urn:microsoft.com/office/officeart/2008/layout/LinedList"/>
    <dgm:cxn modelId="{A192AB74-C04C-4459-AF86-433B2FFC7057}" type="presParOf" srcId="{C34A6BF9-C847-4A27-93CE-361FB1EDD8CF}" destId="{85DCFEFF-B99E-4A77-9645-9E8B59E0CF79}" srcOrd="0" destOrd="0" presId="urn:microsoft.com/office/officeart/2008/layout/LinedList"/>
    <dgm:cxn modelId="{44A62504-756B-4252-B1D9-925047DEC745}" type="presParOf" srcId="{C34A6BF9-C847-4A27-93CE-361FB1EDD8CF}" destId="{A36C9942-25DF-4362-B41D-23AB4C95F1D7}" srcOrd="1" destOrd="0" presId="urn:microsoft.com/office/officeart/2008/layout/LinedList"/>
    <dgm:cxn modelId="{B6E9FC3F-D885-4F44-9C47-DF3450F15D9F}" type="presParOf" srcId="{983EBE8F-2CFB-4918-8A71-8FB6106D1EE5}" destId="{4660D2D7-3535-424C-BEC8-9F610470724C}" srcOrd="2" destOrd="0" presId="urn:microsoft.com/office/officeart/2008/layout/LinedList"/>
    <dgm:cxn modelId="{4FE0CE13-185F-41DB-945E-80D7A72471D1}" type="presParOf" srcId="{983EBE8F-2CFB-4918-8A71-8FB6106D1EE5}" destId="{029C1A0B-38E5-4270-90AD-48A9E0E0DB6E}" srcOrd="3" destOrd="0" presId="urn:microsoft.com/office/officeart/2008/layout/LinedList"/>
    <dgm:cxn modelId="{C06C60FA-3620-4AD8-9A09-CEB83914B94B}" type="presParOf" srcId="{029C1A0B-38E5-4270-90AD-48A9E0E0DB6E}" destId="{52CCAA26-33B1-47E4-AE35-5DD4F2DDCC1B}" srcOrd="0" destOrd="0" presId="urn:microsoft.com/office/officeart/2008/layout/LinedList"/>
    <dgm:cxn modelId="{EF42326D-A122-4B62-9456-37CA8D824934}" type="presParOf" srcId="{029C1A0B-38E5-4270-90AD-48A9E0E0DB6E}" destId="{6ADAF280-B334-4F39-9B49-7A62BC8C2454}" srcOrd="1" destOrd="0" presId="urn:microsoft.com/office/officeart/2008/layout/LinedList"/>
    <dgm:cxn modelId="{6CF940EE-FADA-4C98-9277-4093D671466B}" type="presParOf" srcId="{983EBE8F-2CFB-4918-8A71-8FB6106D1EE5}" destId="{AEEAA23A-003E-4B1B-8BDE-A162B45E5D35}" srcOrd="4" destOrd="0" presId="urn:microsoft.com/office/officeart/2008/layout/LinedList"/>
    <dgm:cxn modelId="{EC7D4473-DBD8-46FE-81C5-B1C5F5066CA7}" type="presParOf" srcId="{983EBE8F-2CFB-4918-8A71-8FB6106D1EE5}" destId="{18C643DD-DD42-4A2E-8F3D-4155A20A8129}" srcOrd="5" destOrd="0" presId="urn:microsoft.com/office/officeart/2008/layout/LinedList"/>
    <dgm:cxn modelId="{912BEC48-6192-4777-B0E8-11514FE4D87A}" type="presParOf" srcId="{18C643DD-DD42-4A2E-8F3D-4155A20A8129}" destId="{86C40675-CD7F-4289-A64D-BB43CB68E19C}" srcOrd="0" destOrd="0" presId="urn:microsoft.com/office/officeart/2008/layout/LinedList"/>
    <dgm:cxn modelId="{D5BB91A3-FBAE-4471-A5DA-DA566211B093}" type="presParOf" srcId="{18C643DD-DD42-4A2E-8F3D-4155A20A8129}" destId="{9B003930-35C6-4FE6-8858-BDE99B1D9367}" srcOrd="1" destOrd="0" presId="urn:microsoft.com/office/officeart/2008/layout/LinedList"/>
    <dgm:cxn modelId="{36E4FC28-FC0A-45A8-9940-2DACF6BC0865}" type="presParOf" srcId="{983EBE8F-2CFB-4918-8A71-8FB6106D1EE5}" destId="{9E1120F3-A8D7-485C-9B95-A8A9F9AF26B8}" srcOrd="6" destOrd="0" presId="urn:microsoft.com/office/officeart/2008/layout/LinedList"/>
    <dgm:cxn modelId="{DBCBFB9C-8ADE-4CFB-A5C6-F89FD6001F62}" type="presParOf" srcId="{983EBE8F-2CFB-4918-8A71-8FB6106D1EE5}" destId="{3B4EFB41-7AC5-4D06-8C34-0680DF538827}" srcOrd="7" destOrd="0" presId="urn:microsoft.com/office/officeart/2008/layout/LinedList"/>
    <dgm:cxn modelId="{C35B6C85-A90E-45B9-A0A5-DD8DBEBB6064}" type="presParOf" srcId="{3B4EFB41-7AC5-4D06-8C34-0680DF538827}" destId="{371EC1AD-7A3F-493C-9EBA-A2F2AB999533}" srcOrd="0" destOrd="0" presId="urn:microsoft.com/office/officeart/2008/layout/LinedList"/>
    <dgm:cxn modelId="{E7CD1947-09EA-4C97-B341-28F0026E4345}" type="presParOf" srcId="{3B4EFB41-7AC5-4D06-8C34-0680DF538827}" destId="{DB264516-F008-4228-869C-C4876E2F0E03}" srcOrd="1" destOrd="0" presId="urn:microsoft.com/office/officeart/2008/layout/LinedList"/>
    <dgm:cxn modelId="{23946E5D-95BB-4570-A5D6-B279A2836862}" type="presParOf" srcId="{983EBE8F-2CFB-4918-8A71-8FB6106D1EE5}" destId="{6396CA8A-AD25-4DE2-B302-D151A92575C4}" srcOrd="8" destOrd="0" presId="urn:microsoft.com/office/officeart/2008/layout/LinedList"/>
    <dgm:cxn modelId="{67BA6CE6-B3AF-4E6F-B51A-E950E335DE83}" type="presParOf" srcId="{983EBE8F-2CFB-4918-8A71-8FB6106D1EE5}" destId="{18170B00-A441-4EC5-8E51-14EC782B66D6}" srcOrd="9" destOrd="0" presId="urn:microsoft.com/office/officeart/2008/layout/LinedList"/>
    <dgm:cxn modelId="{CCF88CB8-32A3-4B79-99B2-8BB55AE16DB3}" type="presParOf" srcId="{18170B00-A441-4EC5-8E51-14EC782B66D6}" destId="{18CF4A4C-6A39-4EAA-86ED-3F69AF11DB6E}" srcOrd="0" destOrd="0" presId="urn:microsoft.com/office/officeart/2008/layout/LinedList"/>
    <dgm:cxn modelId="{31FFCAC5-4849-417A-9136-851CDE55C307}" type="presParOf" srcId="{18170B00-A441-4EC5-8E51-14EC782B66D6}" destId="{F05C5936-93FB-4601-82E8-AAFDCF0626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438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438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Capítulo 1</a:t>
          </a:r>
          <a:endParaRPr lang="pt-BR" sz="1100" b="1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438"/>
        <a:ext cx="4956877" cy="399190"/>
      </dsp:txXfrm>
    </dsp:sp>
    <dsp:sp modelId="{E2040EDA-DDE0-4180-B0DE-32A76E9FBE88}">
      <dsp:nvSpPr>
        <dsp:cNvPr id="0" name=""/>
        <dsp:cNvSpPr/>
      </dsp:nvSpPr>
      <dsp:spPr>
        <a:xfrm>
          <a:off x="0" y="399629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080AA-7061-4588-9D33-15F05DACC7D3}">
      <dsp:nvSpPr>
        <dsp:cNvPr id="0" name=""/>
        <dsp:cNvSpPr/>
      </dsp:nvSpPr>
      <dsp:spPr>
        <a:xfrm>
          <a:off x="0" y="399629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e ancestralidade – Arte e afrodescendência brasileira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99629"/>
        <a:ext cx="4956877" cy="399190"/>
      </dsp:txXfrm>
    </dsp:sp>
    <dsp:sp modelId="{82A524BF-B441-49FD-9312-396561636C72}">
      <dsp:nvSpPr>
        <dsp:cNvPr id="0" name=""/>
        <dsp:cNvSpPr/>
      </dsp:nvSpPr>
      <dsp:spPr>
        <a:xfrm>
          <a:off x="0" y="798819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BD5422-69D7-47FF-BA34-BFC39218F65A}">
      <dsp:nvSpPr>
        <dsp:cNvPr id="0" name=""/>
        <dsp:cNvSpPr/>
      </dsp:nvSpPr>
      <dsp:spPr>
        <a:xfrm>
          <a:off x="0" y="798819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e ancestralidade – Natureza ancestral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798819"/>
        <a:ext cx="4956877" cy="399190"/>
      </dsp:txXfrm>
    </dsp:sp>
    <dsp:sp modelId="{373F0131-B243-4C6B-B433-06AE61A2C65A}">
      <dsp:nvSpPr>
        <dsp:cNvPr id="0" name=""/>
        <dsp:cNvSpPr/>
      </dsp:nvSpPr>
      <dsp:spPr>
        <a:xfrm>
          <a:off x="0" y="1198009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11A93-DC0D-4945-A9D6-D57DC2220340}">
      <dsp:nvSpPr>
        <dsp:cNvPr id="0" name=""/>
        <dsp:cNvSpPr/>
      </dsp:nvSpPr>
      <dsp:spPr>
        <a:xfrm>
          <a:off x="0" y="1198009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 e ancestralidade – Sementes culturais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198009"/>
        <a:ext cx="4956877" cy="399190"/>
      </dsp:txXfrm>
    </dsp:sp>
    <dsp:sp modelId="{ADC4B84B-E597-4F3D-A601-F31BF12160D7}">
      <dsp:nvSpPr>
        <dsp:cNvPr id="0" name=""/>
        <dsp:cNvSpPr/>
      </dsp:nvSpPr>
      <dsp:spPr>
        <a:xfrm>
          <a:off x="0" y="1597200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C3B7E-33C7-400C-BF93-D5902ED72548}">
      <dsp:nvSpPr>
        <dsp:cNvPr id="0" name=""/>
        <dsp:cNvSpPr/>
      </dsp:nvSpPr>
      <dsp:spPr>
        <a:xfrm>
          <a:off x="0" y="1597200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Artes visuais – Poéticas pessoais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597200"/>
        <a:ext cx="4956877" cy="399190"/>
      </dsp:txXfrm>
    </dsp:sp>
    <dsp:sp modelId="{704F8C67-E285-4706-ACB5-BDF22CBE5BFF}">
      <dsp:nvSpPr>
        <dsp:cNvPr id="0" name=""/>
        <dsp:cNvSpPr/>
      </dsp:nvSpPr>
      <dsp:spPr>
        <a:xfrm>
          <a:off x="0" y="1996390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18ECFB-9D7C-443F-B01C-015F229097DA}">
      <dsp:nvSpPr>
        <dsp:cNvPr id="0" name=""/>
        <dsp:cNvSpPr/>
      </dsp:nvSpPr>
      <dsp:spPr>
        <a:xfrm>
          <a:off x="0" y="1996390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Imagem, corpo e arte – Corpo, voz e ancestralidade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996390"/>
        <a:ext cx="4956877" cy="399190"/>
      </dsp:txXfrm>
    </dsp:sp>
    <dsp:sp modelId="{D74D83ED-9B48-4179-9167-570F9CB1702B}">
      <dsp:nvSpPr>
        <dsp:cNvPr id="0" name=""/>
        <dsp:cNvSpPr/>
      </dsp:nvSpPr>
      <dsp:spPr>
        <a:xfrm>
          <a:off x="0" y="2395581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2A9C7-C09B-4B9A-97E3-31B241FE010D}">
      <dsp:nvSpPr>
        <dsp:cNvPr id="0" name=""/>
        <dsp:cNvSpPr/>
      </dsp:nvSpPr>
      <dsp:spPr>
        <a:xfrm>
          <a:off x="0" y="2395581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Imagem, corpo e arte – Sincretismo religioso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395581"/>
        <a:ext cx="4956877" cy="399190"/>
      </dsp:txXfrm>
    </dsp:sp>
    <dsp:sp modelId="{E70F48E2-A8CB-43EF-8E80-1DB20D198862}">
      <dsp:nvSpPr>
        <dsp:cNvPr id="0" name=""/>
        <dsp:cNvSpPr/>
      </dsp:nvSpPr>
      <dsp:spPr>
        <a:xfrm>
          <a:off x="0" y="2794771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2C1CA-8FA7-4C08-BC05-93EBAE89EF73}">
      <dsp:nvSpPr>
        <dsp:cNvPr id="0" name=""/>
        <dsp:cNvSpPr/>
      </dsp:nvSpPr>
      <dsp:spPr>
        <a:xfrm>
          <a:off x="0" y="2794771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Imagem, corpo e arte – Elas em cena</a:t>
          </a:r>
          <a:endParaRPr lang="pt-BR" sz="110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794771"/>
        <a:ext cx="4956877" cy="399190"/>
      </dsp:txXfrm>
    </dsp:sp>
    <dsp:sp modelId="{7D10A20E-D5A6-4222-9017-1B664B543DB7}">
      <dsp:nvSpPr>
        <dsp:cNvPr id="0" name=""/>
        <dsp:cNvSpPr/>
      </dsp:nvSpPr>
      <dsp:spPr>
        <a:xfrm>
          <a:off x="0" y="3193961"/>
          <a:ext cx="495687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CFA1B-1344-4BE0-B33E-4454760B29AA}">
      <dsp:nvSpPr>
        <dsp:cNvPr id="0" name=""/>
        <dsp:cNvSpPr/>
      </dsp:nvSpPr>
      <dsp:spPr>
        <a:xfrm>
          <a:off x="0" y="3193961"/>
          <a:ext cx="4956877" cy="39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Dança – Ancestralidade em movimento</a:t>
          </a:r>
          <a:endParaRPr lang="pt-BR" sz="1100" i="1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3193961"/>
        <a:ext cx="4956877" cy="399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791DE-826E-4783-8F71-F69BC4625D1D}">
      <dsp:nvSpPr>
        <dsp:cNvPr id="0" name=""/>
        <dsp:cNvSpPr/>
      </dsp:nvSpPr>
      <dsp:spPr>
        <a:xfrm>
          <a:off x="0" y="423"/>
          <a:ext cx="5330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DCFEFF-B99E-4A77-9645-9E8B59E0CF79}">
      <dsp:nvSpPr>
        <dsp:cNvPr id="0" name=""/>
        <dsp:cNvSpPr/>
      </dsp:nvSpPr>
      <dsp:spPr>
        <a:xfrm>
          <a:off x="0" y="423"/>
          <a:ext cx="5330950" cy="69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Capítulo 2</a:t>
          </a:r>
          <a:endParaRPr lang="pt-BR" sz="1100" b="1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423"/>
        <a:ext cx="5330950" cy="693610"/>
      </dsp:txXfrm>
    </dsp:sp>
    <dsp:sp modelId="{4660D2D7-3535-424C-BEC8-9F610470724C}">
      <dsp:nvSpPr>
        <dsp:cNvPr id="0" name=""/>
        <dsp:cNvSpPr/>
      </dsp:nvSpPr>
      <dsp:spPr>
        <a:xfrm>
          <a:off x="0" y="694034"/>
          <a:ext cx="5330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CAA26-33B1-47E4-AE35-5DD4F2DDCC1B}">
      <dsp:nvSpPr>
        <dsp:cNvPr id="0" name=""/>
        <dsp:cNvSpPr/>
      </dsp:nvSpPr>
      <dsp:spPr>
        <a:xfrm>
          <a:off x="0" y="694034"/>
          <a:ext cx="5330950" cy="69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Histórias dançadas e cantadas – A geografia da dança</a:t>
          </a:r>
          <a:endParaRPr lang="pt-BR" sz="1100" b="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694034"/>
        <a:ext cx="5330950" cy="693610"/>
      </dsp:txXfrm>
    </dsp:sp>
    <dsp:sp modelId="{AEEAA23A-003E-4B1B-8BDE-A162B45E5D35}">
      <dsp:nvSpPr>
        <dsp:cNvPr id="0" name=""/>
        <dsp:cNvSpPr/>
      </dsp:nvSpPr>
      <dsp:spPr>
        <a:xfrm>
          <a:off x="0" y="1387644"/>
          <a:ext cx="5330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C40675-CD7F-4289-A64D-BB43CB68E19C}">
      <dsp:nvSpPr>
        <dsp:cNvPr id="0" name=""/>
        <dsp:cNvSpPr/>
      </dsp:nvSpPr>
      <dsp:spPr>
        <a:xfrm>
          <a:off x="0" y="1387644"/>
          <a:ext cx="5330950" cy="69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Dança – Maracatu: passos e tradições</a:t>
          </a:r>
          <a:endParaRPr lang="pt-BR" sz="11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1387644"/>
        <a:ext cx="5330950" cy="693610"/>
      </dsp:txXfrm>
    </dsp:sp>
    <dsp:sp modelId="{9E1120F3-A8D7-485C-9B95-A8A9F9AF26B8}">
      <dsp:nvSpPr>
        <dsp:cNvPr id="0" name=""/>
        <dsp:cNvSpPr/>
      </dsp:nvSpPr>
      <dsp:spPr>
        <a:xfrm>
          <a:off x="0" y="2081255"/>
          <a:ext cx="5330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1EC1AD-7A3F-493C-9EBA-A2F2AB999533}">
      <dsp:nvSpPr>
        <dsp:cNvPr id="0" name=""/>
        <dsp:cNvSpPr/>
      </dsp:nvSpPr>
      <dsp:spPr>
        <a:xfrm>
          <a:off x="0" y="2081255"/>
          <a:ext cx="5330950" cy="69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Reinos e ritmos – Temas e histórias</a:t>
          </a:r>
          <a:endParaRPr lang="pt-BR" sz="11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081255"/>
        <a:ext cx="5330950" cy="693610"/>
      </dsp:txXfrm>
    </dsp:sp>
    <dsp:sp modelId="{6396CA8A-AD25-4DE2-B302-D151A92575C4}">
      <dsp:nvSpPr>
        <dsp:cNvPr id="0" name=""/>
        <dsp:cNvSpPr/>
      </dsp:nvSpPr>
      <dsp:spPr>
        <a:xfrm>
          <a:off x="0" y="2774865"/>
          <a:ext cx="5330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CF4A4C-6A39-4EAA-86ED-3F69AF11DB6E}">
      <dsp:nvSpPr>
        <dsp:cNvPr id="0" name=""/>
        <dsp:cNvSpPr/>
      </dsp:nvSpPr>
      <dsp:spPr>
        <a:xfrm>
          <a:off x="0" y="2774865"/>
          <a:ext cx="5330950" cy="69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i="0" kern="1200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xmlns:r="http://schemas.openxmlformats.org/officeDocument/2006/relationships" r:id="" action="ppaction://hlinksldjump"/>
            </a:rPr>
            <a:t>Música – Música, códigos e temas</a:t>
          </a:r>
          <a:endParaRPr lang="pt-BR" sz="1100" i="0" kern="1200" noProof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774865"/>
        <a:ext cx="5330950" cy="69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AA537-8141-4672-BEDA-B33592DC5019}" type="datetimeFigureOut">
              <a:rPr lang="pt-BR" smtClean="0"/>
              <a:t>22/06/2023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720DB-F001-4A7F-B1AE-E369E3CC8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46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83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53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49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48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164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4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69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08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275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6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412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75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364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79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40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29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03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67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053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1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20DB-F001-4A7F-B1AE-E369E3CC8B7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9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996B-3E85-42A7-B783-25CA667EF0F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FB3C6-51C5-4989-97B2-ECE3049E829E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7E9F-920F-4DD1-A799-58DC63A467E3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33E7-D5D0-47EE-8BD0-CBDCDBE3257B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8D1-C94A-4FB3-B975-CF2D0708390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4BA6-D28F-4C81-864E-017B03665126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C22A-91A0-43BC-BFBA-445767CEC36A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0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CD87-2B5B-48E1-870A-31280E303691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C27F-C747-4D05-8E90-DA3E975636E1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E6BC-AE9E-4485-BD45-9855BD609677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8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036E-3D40-4D32-9E6B-490E69D53DAA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COMPONENTE | 6º ANO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3964DCA0-447E-44B4-B8C2-00243CF51B3E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COMPONENTE | 6º ANO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F7CD6-F5DE-15AB-C2A0-E9819BD0DF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12648" y="557783"/>
            <a:ext cx="4014770" cy="3130807"/>
          </a:xfrm>
        </p:spPr>
        <p:txBody>
          <a:bodyPr>
            <a:normAutofit/>
          </a:bodyPr>
          <a:lstStyle/>
          <a:p>
            <a:r>
              <a:rPr lang="pt-BR" sz="10000" dirty="0">
                <a:solidFill>
                  <a:schemeClr val="bg1"/>
                </a:solidFill>
              </a:rPr>
              <a:t>ARTE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F2016A-1D7E-7ACB-251A-54843AFB4C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12648" y="3902206"/>
            <a:ext cx="4014770" cy="224052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pt-BR" u="sng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</a:t>
            </a:r>
            <a:r>
              <a:rPr lang="pt-B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ANO</a:t>
            </a:r>
          </a:p>
          <a:p>
            <a:r>
              <a:rPr lang="pt-B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APOIO PARA AULAS E ESTUDOS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5C4646C8-3366-8D16-8216-71CD87F9F6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985" r="19735" b="-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1AE166B-7419-100A-EA99-FB9CBC42AD81}"/>
              </a:ext>
            </a:extLst>
          </p:cNvPr>
          <p:cNvSpPr txBox="1"/>
          <p:nvPr/>
        </p:nvSpPr>
        <p:spPr>
          <a:xfrm>
            <a:off x="1431395" y="2169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586398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3A6C5BF4-FB8A-17CF-8C47-9C8687D0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Imagem, corpo e arte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Corpo, voz e ancestralidade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6481755" y="1417909"/>
            <a:ext cx="5100645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Rubem Valentim, artista baiano, filho de pais que praticavam tanto a religião católica quanto as religiões afrodescendentes, cresceu em meio a imagens de altares cristãos e adornos de orixás, o que o influenciou na criação de sua arte, como observado na obra </a:t>
            </a:r>
            <a:r>
              <a:rPr lang="pt-BR" b="1" dirty="0" err="1">
                <a:latin typeface="Roboto" panose="02000000000000000000" pitchFamily="2" charset="0"/>
                <a:ea typeface="Roboto" panose="02000000000000000000" pitchFamily="2" charset="0"/>
              </a:rPr>
              <a:t>Emblemágico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No Brasil, o encontro entre diferentes povos provocou a mistura de culturas. Esse processo de fusão é chamado de sincretismo cultural e acontece quando duas ou mais culturas se misturam em sua fé, em sua arte, em seus costumes etc.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-1796296" y="4501271"/>
            <a:ext cx="5538396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MUSEU DE ARTE MODERNA DA BAHIA, SALVADOR, BA/</a:t>
            </a:r>
          </a:p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RÔMULO FIALDINI/TEMPO COMPOSTO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BA3B9C-4EA1-F3B3-1265-DA5C8051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99" y="1855183"/>
            <a:ext cx="4932218" cy="37215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1109868" y="5650036"/>
            <a:ext cx="494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Emblemágico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(1979), de Rubem Valentim (1922-1991). Acrílico sobre tela, 73 cm x 100 cm.</a:t>
            </a:r>
          </a:p>
        </p:txBody>
      </p:sp>
    </p:spTree>
    <p:extLst>
      <p:ext uri="{BB962C8B-B14F-4D97-AF65-F5344CB8AC3E}">
        <p14:creationId xmlns:p14="http://schemas.microsoft.com/office/powerpoint/2010/main" val="152162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602A6115-D062-C88F-E437-D15B9A5A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Imagem, corpo e arte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Corpo, voz e ancestralidade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6316939" y="1225025"/>
            <a:ext cx="5265461" cy="520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Carregamos conosco nossa herança cultural. Pelo corpo e pela arte podemos expressar quem fomos e quem somos. Dança, música, teatro e outras linguagens artísticas nos possibilitam valorizar nossa ancestralidade, poetizar e expressar ideias, sensações e sentimentos. 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É por meio da arte que a baiana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Inaicyra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Falcão dos Santos – dançarina, cantora e pesquisadora de dança, música e cultura africana e afrodescendente – valoriza a sua história. A artista usa o corpo para expressar sua arte e sua descendência, criando movimentos dançados com base em gestos cotidianos e heranças culturais e ecoando sua voz em cânticos da cultura iorubá.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3184033" y="4433751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ACERVO PESSOAL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277091" y="5590704"/>
            <a:ext cx="5615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apresentação da artista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Inaicyra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Falcão dos Santos (1958-) no lançamento do álbum de cânticos da tradição iorubá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Okan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Awa (Nosso coração, em tradução livre).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F8D653-B4BB-6218-9469-0D462E8C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56" y="1726108"/>
            <a:ext cx="5869967" cy="3786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42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B54ACD53-97F4-133E-96D1-4C3CC09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F70255-09D5-0A1C-CD92-7A18FCC5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0"/>
            <a:ext cx="5238750" cy="34956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Imagem, corpo e arte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Sincretismo religioso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1040987" y="1912545"/>
            <a:ext cx="5145619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 bloco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Ilú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Obá De Min é formado por artistas brasileiras que pesquisam, criam e divulgam a arte com base nas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matrizes culturais 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africana e afro-brasileira desde 2004. Da cultura iorubá, além da inspiração para as artistas criarem e se expressarem, vieram as palavras que formam o nome do bloco. Em tradução livre: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Ilú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(“tambor”), Obá (“Xangô”/”rei”) e Min (“mãos femininas”), formando a frase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Ilú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Obá De Min (“mãos femininas que tocam tambor para Xangô”).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4054562" y="2836472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CATARINA PONTES/FUTURA PRESS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6953250" y="3516539"/>
            <a:ext cx="495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Integrantes do bloco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Ilú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Obá De Min em apresentação nas ruas de São Paulo (SP), 2017.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391776E-6E4A-44D8-9A41-B33053727D2B}"/>
              </a:ext>
            </a:extLst>
          </p:cNvPr>
          <p:cNvSpPr txBox="1">
            <a:spLocks/>
          </p:cNvSpPr>
          <p:nvPr/>
        </p:nvSpPr>
        <p:spPr>
          <a:xfrm>
            <a:off x="6953250" y="4364137"/>
            <a:ext cx="4629150" cy="153514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</a:pP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Matrizes culturais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é uma expressão que se refere às culturas de grupos étnicos que formaram uma nação, como no caso do Brasil, que é composto das matrizes culturais indígena, europeia e africana.</a:t>
            </a:r>
          </a:p>
        </p:txBody>
      </p:sp>
    </p:spTree>
    <p:extLst>
      <p:ext uri="{BB962C8B-B14F-4D97-AF65-F5344CB8AC3E}">
        <p14:creationId xmlns:p14="http://schemas.microsoft.com/office/powerpoint/2010/main" val="396408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32257244-F9CA-BF75-88B2-6FA29376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14C6A2-0867-7FBA-AB2F-B7D4300D5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64" y="-21449"/>
            <a:ext cx="5444836" cy="31904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Imagem, corpo e arte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Elas em cena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1055320" y="1452910"/>
            <a:ext cx="4849740" cy="490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No projeto Teatro das Oprimidas, mulheres expressam sua arte e debatem sobre a sociedade atual. O papel da mulher, suas conquistas e lutas estão no palco dos espetáculos criados por esse grupo, que nasceu de um projeto  com base no trabalho da atriz e escritora carioca Bárbara Santos (1963-).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metodologia teatral desenvolvida pelas atrizes desse projeto baseia-se no Teatro do Oprimido, trabalho desenvolvido por Augusto Boal (1931-2009), dramaturgo brasileiro que criou jogos teatrais usados por companhias e estudantes de teatro de vários países.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3888700" y="2801095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SAIAH BAISERI/COLETIVO MADALENA ANASTÁCIA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6747164" y="3194329"/>
            <a:ext cx="505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apresentação do projeto Teatro das Oprimidas, em Los Angeles (Estados Unidos),  2019.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BDFA1F55-9266-A29D-EBFB-0DA11C9C34A6}"/>
              </a:ext>
            </a:extLst>
          </p:cNvPr>
          <p:cNvSpPr txBox="1">
            <a:spLocks/>
          </p:cNvSpPr>
          <p:nvPr/>
        </p:nvSpPr>
        <p:spPr>
          <a:xfrm>
            <a:off x="6747165" y="4026106"/>
            <a:ext cx="4835236" cy="222229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</a:pP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Teatro do Oprimido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é uma metodologia teatral, criada por Augusto Boal no final do século XX, que reúne jogos, exercícios e técnicas de representação para atores e não atores. Propõe desenvolver, por meio do teatro, a cidadania, a consciência social e o debate sobre situações de opressão de um indivíduo ou grupo.</a:t>
            </a:r>
          </a:p>
        </p:txBody>
      </p:sp>
    </p:spTree>
    <p:extLst>
      <p:ext uri="{BB962C8B-B14F-4D97-AF65-F5344CB8AC3E}">
        <p14:creationId xmlns:p14="http://schemas.microsoft.com/office/powerpoint/2010/main" val="383669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922F4F91-A8F8-D64A-5A2A-DEDFE1C9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Dança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Ancestralidade em movimento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4876800" y="1336609"/>
            <a:ext cx="6705599" cy="355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Quando alguém se refere à qualidade de um movimento, está falando das características, do modo como ele acontece. Rápidos, lentos, leves, pesados, fortes, soltos ou precisos... É possível citar muitos outros tipos de movimentos, como as qualidades dos que fazem referência a elementos da natureza, que, em algumas culturas, são também sagrados: o fogo, o rio, o mar, o vento e a pedreira. A relação com o chão, por exemplo, aponta para o respeito e a reverência à terra. Os pés, portanto, são parte importante da dança, e pisar com firmeza reforça a nossa relação com a terra.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-1609121" y="4518971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ROBERTO BERTON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4267199" y="5756922"/>
            <a:ext cx="520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Inaicyra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Falcão dos Santos fazendo</a:t>
            </a:r>
          </a:p>
          <a:p>
            <a:pPr marL="108000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 movimento de dança.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0977823-8D23-EC65-6639-DB18B6EF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60" y="1811328"/>
            <a:ext cx="3020939" cy="470281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69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4D286E-B0BC-ED21-E053-61FD6E7AB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12"/>
            <a:ext cx="12192000" cy="6512467"/>
          </a:xfrm>
          <a:prstGeom prst="rect">
            <a:avLst/>
          </a:prstGeom>
        </p:spPr>
      </p:pic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265B142D-EE36-5515-5A6B-0BEFF6EC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-2537375" y="2870859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MARCO ANTONIO SÁ/PULSAR IMAGENS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31C89A7-C1A0-E71B-6B35-643F9BCA6C63}"/>
              </a:ext>
            </a:extLst>
          </p:cNvPr>
          <p:cNvSpPr txBox="1">
            <a:spLocks/>
          </p:cNvSpPr>
          <p:nvPr/>
        </p:nvSpPr>
        <p:spPr>
          <a:xfrm>
            <a:off x="1828800" y="0"/>
            <a:ext cx="2576945" cy="173181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folião dançando Maracatu Rural, 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onhecido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também como Maracatu de Baque Solto, em Nazaré da Mata (PE), 2009.</a:t>
            </a:r>
          </a:p>
        </p:txBody>
      </p:sp>
    </p:spTree>
    <p:extLst>
      <p:ext uri="{BB962C8B-B14F-4D97-AF65-F5344CB8AC3E}">
        <p14:creationId xmlns:p14="http://schemas.microsoft.com/office/powerpoint/2010/main" val="339690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senho de rosto de pessoa colorido&#10;&#10;Descrição gerada automaticamente com confiança média">
            <a:extLst>
              <a:ext uri="{FF2B5EF4-FFF2-40B4-BE49-F238E27FC236}">
                <a16:creationId xmlns:a16="http://schemas.microsoft.com/office/drawing/2014/main" id="{5E7B4A17-15D8-32E3-72FC-3A1D1575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17895"/>
            <a:ext cx="6400800" cy="52070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902AB1DF-F7FA-090C-FB70-A58F8BD0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Histórias dançadas e cantadas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A geografia da dança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1125298" y="1922997"/>
            <a:ext cx="4025128" cy="2030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Em nosso país, muitas histórias e lendas de amor e de lutas passaram a ser exaltadas com alegria, transformando-se em cultura popular e em grandes festas.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6044003" y="1139105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GALERIA JACQUES ARDIES, SÃO PAULO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803563" y="5482232"/>
            <a:ext cx="480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Maracatu Rural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(2009), de Elisabeth Rodrigues Faber (1949-), conhecida como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Bebeth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Óleo sobre tela, 60 cm × 73 cm.</a:t>
            </a:r>
          </a:p>
        </p:txBody>
      </p:sp>
    </p:spTree>
    <p:extLst>
      <p:ext uri="{BB962C8B-B14F-4D97-AF65-F5344CB8AC3E}">
        <p14:creationId xmlns:p14="http://schemas.microsoft.com/office/powerpoint/2010/main" val="203251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A94A5922-A64F-00C5-AF65-700F3260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Histórias dançadas e cantadas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A geografia da dança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1125299" y="1517311"/>
            <a:ext cx="5566446" cy="490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Essas histórias podem ser contadas por meio de danças, ao ritmo dos sons do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gonguê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do </a:t>
            </a:r>
            <a:r>
              <a:rPr lang="pt-BR" b="1" dirty="0" err="1">
                <a:latin typeface="Roboto" panose="02000000000000000000" pitchFamily="2" charset="0"/>
                <a:ea typeface="Roboto" panose="02000000000000000000" pitchFamily="2" charset="0"/>
              </a:rPr>
              <a:t>agbê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de tambores, de ganzás, entre outros. Elas também podem ser representadas nas formas e cores da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arte </a:t>
            </a:r>
            <a:r>
              <a:rPr lang="pt-BR" b="1" i="1" dirty="0" err="1">
                <a:latin typeface="Roboto" panose="02000000000000000000" pitchFamily="2" charset="0"/>
                <a:ea typeface="Roboto" panose="02000000000000000000" pitchFamily="2" charset="0"/>
              </a:rPr>
              <a:t>naïf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como a que aparece retratada na cena da obra de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Bebeth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: o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Maracatu Rural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Com base nessas histórias, inspirados cancioneiros criam melodias e versos cantados; costureiras e bordadeiras fazem as coloridas vestes para festejar; e crianças, jovens e adultos se reúnem para brincar. Em cada canto, o povo se enfeita. As pessoas imaginam, criam e improvisam. Juntam instrumentos, roupas e fitas coloridas e lançam-se à música, à dança e à celebração.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B4304E0-3272-3E91-59DB-81DAC7BB2CE1}"/>
              </a:ext>
            </a:extLst>
          </p:cNvPr>
          <p:cNvSpPr txBox="1">
            <a:spLocks/>
          </p:cNvSpPr>
          <p:nvPr/>
        </p:nvSpPr>
        <p:spPr>
          <a:xfrm>
            <a:off x="7356765" y="2002429"/>
            <a:ext cx="4364180" cy="431524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pt-BR" sz="1800" b="1" dirty="0" err="1">
                <a:latin typeface="Roboto" panose="02000000000000000000" pitchFamily="2" charset="0"/>
                <a:ea typeface="Roboto" panose="02000000000000000000" pitchFamily="2" charset="0"/>
              </a:rPr>
              <a:t>Agbê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ou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xerequê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refere-se a um instrumento musical de percussão criado na África. É feito de cabaça seca, que é cortada e revestida por uma rede de contas. </a:t>
            </a:r>
          </a:p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Arte </a:t>
            </a:r>
            <a:r>
              <a:rPr lang="pt-BR" sz="18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naïf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é o nome dado a produções de artistas, em geral autodidatas, que buscam expressar percepções de mundo de modo simples. O termo </a:t>
            </a:r>
            <a:r>
              <a:rPr lang="pt-BR" sz="1800" i="1" dirty="0" err="1">
                <a:latin typeface="Roboto" panose="02000000000000000000" pitchFamily="2" charset="0"/>
                <a:ea typeface="Roboto" panose="02000000000000000000" pitchFamily="2" charset="0"/>
              </a:rPr>
              <a:t>naïf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vem do latim </a:t>
            </a:r>
            <a:r>
              <a:rPr lang="pt-BR" sz="1800" dirty="0" err="1">
                <a:latin typeface="Roboto" panose="02000000000000000000" pitchFamily="2" charset="0"/>
                <a:ea typeface="Roboto" panose="02000000000000000000" pitchFamily="2" charset="0"/>
              </a:rPr>
              <a:t>nativus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que significa “nascente”, “natural” e “espontâneo”.</a:t>
            </a:r>
          </a:p>
        </p:txBody>
      </p:sp>
    </p:spTree>
    <p:extLst>
      <p:ext uri="{BB962C8B-B14F-4D97-AF65-F5344CB8AC3E}">
        <p14:creationId xmlns:p14="http://schemas.microsoft.com/office/powerpoint/2010/main" val="209438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50904169-9256-C04A-545F-1E6A97B7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Dança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Maracatu: passos e tradições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3999872" y="1445955"/>
            <a:ext cx="7582527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6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 maracatu tem variações em ritmos e tradições. No Maracatu de Baque Solto, a proposta é criar movimentos com saltos e giros manipulando bastões (como se fossem lanças). Nessa variação do maracatu, há diversas personagens, cada uma com sua vestimenta e seus modos de fazer os movimentos. Os caboclos de lança são as personagens responsáveis por passos e gestos rápidos, em filas, movimentando-se de um lado para o outro em um meio círculo e, às vezes, dando voltas. </a:t>
            </a:r>
          </a:p>
          <a:p>
            <a:pPr indent="457200" algn="just">
              <a:lnSpc>
                <a:spcPct val="110000"/>
              </a:lnSpc>
              <a:spcBef>
                <a:spcPts val="6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No Maracatu de Baque Virado (ou Maracatu Nação), assim como em muitas das expressões criativas brasileiras, são integradas contribuições da cultura africana, europeia e indígena.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138030" y="1697827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ROGÉRIO REIS/PULSAR IMAGENS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3357007" y="5719091"/>
            <a:ext cx="476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Caboclo de lança com sua tradicional vestimenta colorida, em Nazaré da Mata (PE), 2013.</a:t>
            </a:r>
          </a:p>
        </p:txBody>
      </p:sp>
      <p:pic>
        <p:nvPicPr>
          <p:cNvPr id="14" name="Imagem 13" descr="Uma imagem contendo colorido, mesa, vestindo, segurando&#10;&#10;Descrição gerada automaticamente">
            <a:extLst>
              <a:ext uri="{FF2B5EF4-FFF2-40B4-BE49-F238E27FC236}">
                <a16:creationId xmlns:a16="http://schemas.microsoft.com/office/drawing/2014/main" id="{88BA0711-3D4F-A8EE-D1D6-DB9D58723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" y="1870859"/>
            <a:ext cx="3209702" cy="46540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54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CE244F41-9A80-ADDE-5843-199EC669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Dança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Maracatu: passos e tradições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1007291" y="1464653"/>
            <a:ext cx="5088709" cy="477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Na forma tradicional, o Maracatu de Baque Virado apresenta música, dança e figurinos especiais, com os participantes deslocando-se em bloco, cantando e dançando coreografias típicas. Essa é uma dança dramática, já que os movimentos, as músicas e as vestimentas remetem à criação de um reino simbólico no Brasil para representar o povo africano. Por esse motivo, no desfile, os participantes se vestem com belos figurinos e se organizam para que, à frente, vá um grupo de pessoas representando as figuras de rei e rainha, assim como príncipes, damas, embaixadores, batuqueiros, dançarinas e outras personagens.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6543978" y="671147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IVAN MARTINS GALVÃO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6885010" y="5821267"/>
            <a:ext cx="507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cortejo do Maracatu Beira-Rio, com a dama à frente do rei e da rainha, em Petrolina  PE), 2019.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49E783-2930-FE88-07BC-804AA4FC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604" y="835416"/>
            <a:ext cx="5538396" cy="49765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42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C2DD60-552F-FDB7-6F66-C49E9F6C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E7BDEE-9FE1-59D1-F4F3-0C130D0F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7339858" cy="1492132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3"/>
                </a:solidFill>
              </a:rPr>
              <a:t>UNIDADE 4</a:t>
            </a: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EBA8A9FC-BC54-2A9D-72A4-D35CD554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055311"/>
              </p:ext>
            </p:extLst>
          </p:nvPr>
        </p:nvGraphicFramePr>
        <p:xfrm>
          <a:off x="765050" y="2286001"/>
          <a:ext cx="4956877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Espaço Reservado para Conteúdo 2">
            <a:extLst>
              <a:ext uri="{FF2B5EF4-FFF2-40B4-BE49-F238E27FC236}">
                <a16:creationId xmlns:a16="http://schemas.microsoft.com/office/drawing/2014/main" id="{1FFD8BDA-CA8C-EC5A-A0F0-420BC0BA2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04677"/>
              </p:ext>
            </p:extLst>
          </p:nvPr>
        </p:nvGraphicFramePr>
        <p:xfrm>
          <a:off x="6096000" y="2286001"/>
          <a:ext cx="5330950" cy="34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040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79E43D03-9872-2CE0-D956-50DADBE4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10BAF55-2DE7-CE89-C8F9-9180F26C9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076"/>
            <a:ext cx="5325488" cy="3576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5800784" y="422280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Reinos e ritmos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Temas e histórias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5957454" y="1661706"/>
            <a:ext cx="5624945" cy="458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Durante muito tempo, o maracatu foi uma festa realizada em regiões de seu estado de origem: Pernambuco. No final do século XX, ganhou mais espaço como evento festivo em grandes cidades do Brasil. Seu ritmo musical também despertou o interesse de músicos e percussionistas brasileiros e internacionais, que o utilizavam como inspiração para novas e originais criações musicais.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O maracatu originou derivações. Trata-se de um exemplo claro da constante renovação que nos cerca, na música e em outras áreas, incluindo as artes e a cultura.</a:t>
            </a:r>
          </a:p>
          <a:p>
            <a:pPr algn="l"/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131194" y="678965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US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REPRODUÇÃO/SONY BMG MUSIC ENTERTAINMENT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429490" y="4403557"/>
            <a:ext cx="4895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Frame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vídeo que registrou a apresentação de Chico Science &amp; Nação Zumbi com a participação de Gilberto Gil na canção “Maracatu Atômico”, no festival Abril Pro Rock, em </a:t>
            </a:r>
            <a:r>
              <a:rPr lang="it-IT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Recife (PE), 1996. CHICO Science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Nação Zumbi Part. Gilberto Gil – Maracatu Atômico – ao vivo. 2020. Vídeo (4min59s). Publicado pelo canal Eterno Chico Science.</a:t>
            </a:r>
          </a:p>
        </p:txBody>
      </p:sp>
    </p:spTree>
    <p:extLst>
      <p:ext uri="{BB962C8B-B14F-4D97-AF65-F5344CB8AC3E}">
        <p14:creationId xmlns:p14="http://schemas.microsoft.com/office/powerpoint/2010/main" val="1554122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93C61E69-E234-4211-E2CC-68B1C565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pic>
        <p:nvPicPr>
          <p:cNvPr id="11" name="Imagem 10" descr="Pessoas assistindo um show&#10;&#10;Descrição gerada automaticamente com confiança média">
            <a:extLst>
              <a:ext uri="{FF2B5EF4-FFF2-40B4-BE49-F238E27FC236}">
                <a16:creationId xmlns:a16="http://schemas.microsoft.com/office/drawing/2014/main" id="{D90F2EE7-2BF5-0A52-0872-A4F88CD2A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205770"/>
            <a:ext cx="6830291" cy="35619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Reinos e ritmos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Temas e histórias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6433142" y="1055966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PAULO LACERDA 2019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5361708" y="4826060"/>
            <a:ext cx="622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Cena de apresentação da Orquestra Sinfônica de Minas Gerais (OSMG) e do Coral Lírico de Minas Gerais, em Belo Horizonte (MG), 2015.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4F725F-5BFA-3D54-A467-C1F8875F57A9}"/>
              </a:ext>
            </a:extLst>
          </p:cNvPr>
          <p:cNvSpPr txBox="1"/>
          <p:nvPr/>
        </p:nvSpPr>
        <p:spPr>
          <a:xfrm>
            <a:off x="1125299" y="2037614"/>
            <a:ext cx="393160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orquestra refere-se a um conjunto de músicos acompanhados de instrumentos. As principais formações de orquestra são a orquestra sinfônica e a orquestra filarmônica. Ambas representam um conjunto musical que compreende muitos instrumentos de cordas, sopros, metais e percussão. </a:t>
            </a:r>
          </a:p>
        </p:txBody>
      </p:sp>
    </p:spTree>
    <p:extLst>
      <p:ext uri="{BB962C8B-B14F-4D97-AF65-F5344CB8AC3E}">
        <p14:creationId xmlns:p14="http://schemas.microsoft.com/office/powerpoint/2010/main" val="2067790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45281AEE-5C8D-32B4-D1EC-9C8D6B0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pic>
        <p:nvPicPr>
          <p:cNvPr id="3" name="Imagem 2" descr="Tecido com desenho de personagens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4F5833B-1A03-4FC1-7A1C-9B4DF847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6"/>
            <a:ext cx="3669634" cy="525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4588935" y="497607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Música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 err="1">
                <a:solidFill>
                  <a:schemeClr val="accent3"/>
                </a:solidFill>
                <a:ea typeface="+mn-ea"/>
                <a:cs typeface="+mn-cs"/>
              </a:rPr>
              <a:t>Música</a:t>
            </a: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, códigos e temas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1013135" y="2870860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it-IT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MUSEO CIVICO BIBLIOGRAFICO MUSICALE, BOLOGNA, ITALY/CULTURE CLUB/GETTY IMAGES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41ACDD-BDC8-722F-FD99-A7C74A46C864}"/>
              </a:ext>
            </a:extLst>
          </p:cNvPr>
          <p:cNvSpPr txBox="1"/>
          <p:nvPr/>
        </p:nvSpPr>
        <p:spPr>
          <a:xfrm>
            <a:off x="109353" y="5342796"/>
            <a:ext cx="3714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Ilustração do século XVIII, de autoria desconhecida, que representa Guido d’Arezzo (à esquerda) com seu aprendiz </a:t>
            </a:r>
            <a:r>
              <a:rPr lang="pt-BR" sz="1600" dirty="0" err="1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Teodal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D4F725F-5BFA-3D54-A467-C1F8875F57A9}"/>
              </a:ext>
            </a:extLst>
          </p:cNvPr>
          <p:cNvSpPr txBox="1"/>
          <p:nvPr/>
        </p:nvSpPr>
        <p:spPr>
          <a:xfrm>
            <a:off x="4588934" y="2065968"/>
            <a:ext cx="6993465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arte pode ser composta de muitas linguagens. Cada uma dessas linguagens possui formas e elementos próprios. A linguagem da música possui uma notação convencional, isto é, uma forma de compor (escrever) e interpretar, que é compreendida por músicos do mundo todo. Desde épocas remotas, buscou-se registrar os sons da música. Na Grécia, na China e no Egito antigos, há registros de notações musicais que expressam como esses povos compreendiam os sons, como os combinavam e como criavam maneiras, bem particulares, de registrar suas ideias musicais.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Foi Guido d’Arezzo (992-1050), um monge e músico da cidade de Arezzo, na Itália, quem teve a ideia de recorrer às sílabas de uma canção latina, chamada “Hino a São João”, para dar nome às diferentes notas da gama musical: Ut, Ré, Mi, Fá, Sol, Lá, Si.</a:t>
            </a:r>
          </a:p>
        </p:txBody>
      </p:sp>
    </p:spTree>
    <p:extLst>
      <p:ext uri="{BB962C8B-B14F-4D97-AF65-F5344CB8AC3E}">
        <p14:creationId xmlns:p14="http://schemas.microsoft.com/office/powerpoint/2010/main" val="399760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A1EEC3AF-3501-BC0D-153B-C7738EFC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Música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 err="1">
                <a:solidFill>
                  <a:schemeClr val="accent3"/>
                </a:solidFill>
                <a:ea typeface="+mn-ea"/>
                <a:cs typeface="+mn-cs"/>
              </a:rPr>
              <a:t>Música</a:t>
            </a: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, códigos e temas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B799AC-ED97-E939-4AE5-35942FA62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1" y="2900042"/>
            <a:ext cx="8009225" cy="3457315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E788A5-C203-18D2-060D-A9F76D98425B}"/>
              </a:ext>
            </a:extLst>
          </p:cNvPr>
          <p:cNvSpPr txBox="1"/>
          <p:nvPr/>
        </p:nvSpPr>
        <p:spPr>
          <a:xfrm>
            <a:off x="8232505" y="5730656"/>
            <a:ext cx="3121295" cy="6267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CiutadellaRounded-Regular"/>
              </a:rPr>
              <a:t>Partitura de trecho (tema) da canção “Chico Rei”.</a:t>
            </a: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C634E4-9FA0-7FC2-4ACC-81BFFB375F7E}"/>
              </a:ext>
            </a:extLst>
          </p:cNvPr>
          <p:cNvSpPr txBox="1"/>
          <p:nvPr/>
        </p:nvSpPr>
        <p:spPr>
          <a:xfrm>
            <a:off x="129157" y="2736753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ACERVO DOS AUTORES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C666BB09-6A69-D0C6-D984-8091A95F6C96}"/>
              </a:ext>
            </a:extLst>
          </p:cNvPr>
          <p:cNvSpPr txBox="1">
            <a:spLocks/>
          </p:cNvSpPr>
          <p:nvPr/>
        </p:nvSpPr>
        <p:spPr>
          <a:xfrm>
            <a:off x="8391481" y="966015"/>
            <a:ext cx="3486237" cy="407023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Compasso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é o espaço delimitado em cada uma das barras verticais (indicadas pelas setas na partitura representada nesta página) que constam no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pentagrama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(pauta com cinco linhas e quatro espaços). Cada compasso é uma unidade na qual podem ser inseridas notas de diferentes valores ou durações, mas cuja soma total terá uma duração sempre igual.</a:t>
            </a:r>
          </a:p>
        </p:txBody>
      </p:sp>
    </p:spTree>
    <p:extLst>
      <p:ext uri="{BB962C8B-B14F-4D97-AF65-F5344CB8AC3E}">
        <p14:creationId xmlns:p14="http://schemas.microsoft.com/office/powerpoint/2010/main" val="371515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esenho de mulher com violão no colo&#10;&#10;Descrição gerada automaticamente">
            <a:extLst>
              <a:ext uri="{FF2B5EF4-FFF2-40B4-BE49-F238E27FC236}">
                <a16:creationId xmlns:a16="http://schemas.microsoft.com/office/drawing/2014/main" id="{FA47FF69-E15C-F48B-C8A8-5EE138EF1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2" y="3071785"/>
            <a:ext cx="5308938" cy="3462051"/>
          </a:xfrm>
          <a:prstGeom prst="rect">
            <a:avLst/>
          </a:prstGeom>
        </p:spPr>
      </p:pic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963C9F8B-E9B0-1DC5-4FFB-D57D193B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6993465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Música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 err="1">
                <a:solidFill>
                  <a:schemeClr val="accent3"/>
                </a:solidFill>
                <a:ea typeface="+mn-ea"/>
                <a:cs typeface="+mn-cs"/>
              </a:rPr>
              <a:t>Música</a:t>
            </a: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, códigos e temas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E788A5-C203-18D2-060D-A9F76D98425B}"/>
              </a:ext>
            </a:extLst>
          </p:cNvPr>
          <p:cNvSpPr txBox="1"/>
          <p:nvPr/>
        </p:nvSpPr>
        <p:spPr>
          <a:xfrm>
            <a:off x="7481455" y="2002429"/>
            <a:ext cx="4333392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Ilustração inspirada no encontro do músico e </a:t>
            </a:r>
            <a:r>
              <a:rPr lang="pt-BR" sz="1600" b="1" i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luthier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Manoel Salustiano  Soares (1945-2008), conhecido como Mestre Salustiano ou simplesmente Mestre Salu, com Gilberto Gil.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C634E4-9FA0-7FC2-4ACC-81BFFB375F7E}"/>
              </a:ext>
            </a:extLst>
          </p:cNvPr>
          <p:cNvSpPr txBox="1"/>
          <p:nvPr/>
        </p:nvSpPr>
        <p:spPr>
          <a:xfrm rot="16200000">
            <a:off x="11389229" y="4451999"/>
            <a:ext cx="126076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MARIANA WAECHTER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FEE7F3-04BA-40BD-5A4E-99C47BE58BD2}"/>
              </a:ext>
            </a:extLst>
          </p:cNvPr>
          <p:cNvSpPr txBox="1"/>
          <p:nvPr/>
        </p:nvSpPr>
        <p:spPr>
          <a:xfrm>
            <a:off x="1133559" y="1936411"/>
            <a:ext cx="5677283" cy="324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É possível criar mais notações musicais explorando pontos, linhas, formas e cores para expressar composições inéditas ou fazer arranjos musicais de modo livre e criativo.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Um arranjo musical é uma criação feita sobre um tema musical já existente, com a finalidade de lhe dar nova ambientação e "roupagem". Há arranjos musicais que interferem pouco no tema. Há, outros, porém, que modificam muitos elementos, exigindo uma escuta mais cuidadosa.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11EBF930-3C60-6D0B-A04B-005E51BF8E34}"/>
              </a:ext>
            </a:extLst>
          </p:cNvPr>
          <p:cNvSpPr txBox="1">
            <a:spLocks/>
          </p:cNvSpPr>
          <p:nvPr/>
        </p:nvSpPr>
        <p:spPr>
          <a:xfrm>
            <a:off x="1264929" y="5236951"/>
            <a:ext cx="5414542" cy="9421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</a:pPr>
            <a:r>
              <a:rPr lang="pt-BR" sz="1800" b="1" i="1" dirty="0">
                <a:latin typeface="Roboto" panose="02000000000000000000" pitchFamily="2" charset="0"/>
                <a:ea typeface="Roboto" panose="02000000000000000000" pitchFamily="2" charset="0"/>
              </a:rPr>
              <a:t>Luthier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 é um mestre que transforma materiais em instrumentos musicais</a:t>
            </a:r>
          </a:p>
        </p:txBody>
      </p:sp>
    </p:spTree>
    <p:extLst>
      <p:ext uri="{BB962C8B-B14F-4D97-AF65-F5344CB8AC3E}">
        <p14:creationId xmlns:p14="http://schemas.microsoft.com/office/powerpoint/2010/main" val="289312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532193-17E3-EF95-3419-065B3BDB0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5"/>
            <a:ext cx="12192000" cy="6810044"/>
          </a:xfrm>
          <a:prstGeom prst="rect">
            <a:avLst/>
          </a:prstGeom>
        </p:spPr>
      </p:pic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E9542ED8-1D2A-F6BA-1481-8D840BE3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01041" y="49931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10805318" y="1427426"/>
            <a:ext cx="250877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1" i="0" u="none" strike="noStrike" baseline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PINACOTECA ARTE E CULTURA, SÃO PAULO.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4328214A-0CC9-DBBF-28A3-F24CE66AC729}"/>
              </a:ext>
            </a:extLst>
          </p:cNvPr>
          <p:cNvSpPr txBox="1">
            <a:spLocks/>
          </p:cNvSpPr>
          <p:nvPr/>
        </p:nvSpPr>
        <p:spPr>
          <a:xfrm>
            <a:off x="7354883" y="4724134"/>
            <a:ext cx="4837117" cy="178462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Parede da memória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(1994-2015), de Rosana Paulino (1967-). Tecido, microfibra, xerox, linha de algodão e aquarela, 8 cm x 8 cm x 3 cm cada elemento. Pinacoteca do Estado de São Paulo, em São Paulo (SP). Fotografia de 2015.</a:t>
            </a:r>
          </a:p>
        </p:txBody>
      </p:sp>
    </p:spTree>
    <p:extLst>
      <p:ext uri="{BB962C8B-B14F-4D97-AF65-F5344CB8AC3E}">
        <p14:creationId xmlns:p14="http://schemas.microsoft.com/office/powerpoint/2010/main" val="105579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E8773D0B-40BC-1668-1088-06EC4E13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" y="2178670"/>
            <a:ext cx="6346118" cy="433008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8801F00C-FAF5-074B-BBCA-F44BBA79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01041" y="49931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62305" y="376075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Arte e ancestralidade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Arte e afrodescendência brasileira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945669-D933-8DC2-AA48-CCB382DAC5D1}"/>
              </a:ext>
            </a:extLst>
          </p:cNvPr>
          <p:cNvSpPr txBox="1"/>
          <p:nvPr/>
        </p:nvSpPr>
        <p:spPr>
          <a:xfrm>
            <a:off x="6347182" y="5661219"/>
            <a:ext cx="5679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Mãos de ouro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(2008), de Sonia Gomes (1948-). Grafite, caneta, costura, amarrações, tecidos e rendas variadas sobre papel, 47 cm × 37 cm.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6806300" y="1662101"/>
            <a:ext cx="4698397" cy="324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Somos um povo que se originou e se desenvolveu com a contribuição de várias culturas, entre elas as culturas de diversos povos africanos. Somos a soma de muitas etnias. A arte brasileira nasce dessa pluralidade cultural, dessa diversidade. Conhecer nossa arte, história e cultura é compreender as várias dimensões culturais da nossa gente.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150758" y="1880087"/>
            <a:ext cx="5538396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CORTESIA DE SONIA GOMES E MENDES WOOD DM </a:t>
            </a: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SÃO PAULO, BRUXELAS, NOVA IORQUE / COPYRIGHT DA ARTIST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7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75F2AC63-F93D-D75B-A61E-9CFD70CF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78393" cy="65594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272BF419-EF0C-0BEA-24C5-4E2A7A27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4725982" y="282940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Arte e ancestralidade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Natureza ancestral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945669-D933-8DC2-AA48-CCB382DAC5D1}"/>
              </a:ext>
            </a:extLst>
          </p:cNvPr>
          <p:cNvSpPr txBox="1"/>
          <p:nvPr/>
        </p:nvSpPr>
        <p:spPr>
          <a:xfrm>
            <a:off x="3978394" y="5653372"/>
            <a:ext cx="563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Baobá localizado na Praça da República, em frente</a:t>
            </a:r>
          </a:p>
          <a:p>
            <a:pPr marL="72000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ao prédio do Palácio do Governo, em Recife (PE).</a:t>
            </a:r>
          </a:p>
          <a:p>
            <a:pPr marL="72000"/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Fotografia de 2005.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4725983" y="1621079"/>
            <a:ext cx="6856418" cy="1725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A África é a terra originária do baobá, árvore sagrada para culturas tradicionais africanas. Com muitos ramos e também muito forte, essa árvore é capaz de viver por milhares de anos. Simboliza a ancestralidade na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cultura iorubá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1331042" y="2809034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DORIVAL MOREIRA/PULSAR IMAGENS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E605BCC-CC81-A426-F7D2-DCE91A6F146F}"/>
              </a:ext>
            </a:extLst>
          </p:cNvPr>
          <p:cNvSpPr txBox="1">
            <a:spLocks/>
          </p:cNvSpPr>
          <p:nvPr/>
        </p:nvSpPr>
        <p:spPr>
          <a:xfrm>
            <a:off x="4725982" y="3591414"/>
            <a:ext cx="6856417" cy="162413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A </a:t>
            </a: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cultura iorubá 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é uma das mais expressivas culturas da história do continente africano. Nasceu e se firmou nas regiões sudoeste e sul da África. Nas Américas, em especial no Brasil, é fundamental para a formação da raiz religiosa e cultural afrodescendente.</a:t>
            </a:r>
          </a:p>
        </p:txBody>
      </p:sp>
    </p:spTree>
    <p:extLst>
      <p:ext uri="{BB962C8B-B14F-4D97-AF65-F5344CB8AC3E}">
        <p14:creationId xmlns:p14="http://schemas.microsoft.com/office/powerpoint/2010/main" val="413846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>
            <a:extLst>
              <a:ext uri="{FF2B5EF4-FFF2-40B4-BE49-F238E27FC236}">
                <a16:creationId xmlns:a16="http://schemas.microsoft.com/office/drawing/2014/main" id="{6CE1F2F3-452C-A63C-4728-020AB765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Arte e ancestralidade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Natureza ancestral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945669-D933-8DC2-AA48-CCB382DAC5D1}"/>
              </a:ext>
            </a:extLst>
          </p:cNvPr>
          <p:cNvSpPr txBox="1"/>
          <p:nvPr/>
        </p:nvSpPr>
        <p:spPr>
          <a:xfrm>
            <a:off x="7299825" y="5665452"/>
            <a:ext cx="428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i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Griot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rodeado por crianças, em Gâmbia, na África ocidental. Fotografia de 2007.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900654" y="1647907"/>
            <a:ext cx="5949881" cy="263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Na tradição oral, nos contos trazidos por </a:t>
            </a:r>
            <a:r>
              <a:rPr lang="pt-BR" b="1" i="1" dirty="0">
                <a:latin typeface="Roboto" panose="02000000000000000000" pitchFamily="2" charset="0"/>
                <a:ea typeface="Roboto" panose="02000000000000000000" pitchFamily="2" charset="0"/>
              </a:rPr>
              <a:t>griots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essa árvore foi a primeira a ser criada na Terra por seres espirituais. Por ser uma espécie capaz de armazenar água limpa por longos períodos de seca, gerar frutos nutritivos e ter largos troncos que podem servir de morada, o baobá também é conhecido como “árvore da vida”.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>
            <a:off x="6542063" y="1260597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STEFAN VOLK / LAIF / IMAGEPLUS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2839894-B449-540F-0275-932786D09A22}"/>
              </a:ext>
            </a:extLst>
          </p:cNvPr>
          <p:cNvSpPr txBox="1">
            <a:spLocks/>
          </p:cNvSpPr>
          <p:nvPr/>
        </p:nvSpPr>
        <p:spPr>
          <a:xfrm>
            <a:off x="1231000" y="4438707"/>
            <a:ext cx="5289188" cy="162413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spcBef>
                <a:spcPts val="600"/>
              </a:spcBef>
            </a:pPr>
            <a:r>
              <a:rPr lang="pt-BR" sz="1800" b="1" i="1" dirty="0">
                <a:latin typeface="Roboto" panose="02000000000000000000" pitchFamily="2" charset="0"/>
                <a:ea typeface="Roboto" panose="02000000000000000000" pitchFamily="2" charset="0"/>
              </a:rPr>
              <a:t>Griots</a:t>
            </a: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, nas culturas africanas, são pessoas contadoras de história, poetas, músicos e conselheiros, que mantêm viva a memória de povos ancestrais na cultura das novas gerações.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78E381-AD4F-3E41-435F-8C50A6E4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825" y="1406589"/>
            <a:ext cx="4892175" cy="42103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04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F4FE78E4-F3D0-6418-B169-B45352F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Arte e ancestralidade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Sementes culturais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945669-D933-8DC2-AA48-CCB382DAC5D1}"/>
              </a:ext>
            </a:extLst>
          </p:cNvPr>
          <p:cNvSpPr txBox="1"/>
          <p:nvPr/>
        </p:nvSpPr>
        <p:spPr>
          <a:xfrm>
            <a:off x="5004771" y="5413960"/>
            <a:ext cx="5975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/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Assentamento n</a:t>
            </a:r>
            <a:r>
              <a:rPr lang="pt-BR" sz="1600" b="1" u="sng" baseline="300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pt-BR" sz="1600" b="1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 </a:t>
            </a:r>
            <a:r>
              <a:rPr lang="pt-BR" sz="16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(2012), de Rosana  Paulino. Litogravura (tipo de gravura que se obtém por meio de gravações feitas sobre uma pedra com o uso de lápis oleosos e outros processos químicos), 76 cm × 57 cm.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5361709" y="1283284"/>
            <a:ext cx="6211617" cy="368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Na imagem da obra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Assentamento n</a:t>
            </a:r>
            <a:r>
              <a:rPr lang="pt-BR" b="1" u="sng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 3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, da artista paulistana Rosana Paulino, uma forma de mulher apresenta-se de costas. Linhas que sugerem raízes atravessam o corpo dela, criando ramificações que chegam até os frutos, apresentados em forma de estrelas. 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 cultura africana e afrodescendente começou a germinar em solo brasileiro a partir do século XVI. Pessoas vindas de várias partes da África foram trazidas para cá e plantaram aqui suas sementes culturais que seguem dando frutos.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-1642173" y="4353970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COLEÇÃO PARTICULAR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179E0F-3501-E40C-9D62-425A279A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94" y="1646327"/>
            <a:ext cx="3793177" cy="486242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89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F659E677-0B34-2E49-46A8-89BBBC94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Artes visuais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Poéticas pessoais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4C87B0-29ED-A1CA-FB08-B4B80C437B62}"/>
              </a:ext>
            </a:extLst>
          </p:cNvPr>
          <p:cNvSpPr txBox="1"/>
          <p:nvPr/>
        </p:nvSpPr>
        <p:spPr>
          <a:xfrm>
            <a:off x="994431" y="1623139"/>
            <a:ext cx="10587970" cy="454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pt-BR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As tintas e os riscadores são materialidades tão antigas quanto a própria arte. Nasceram com as primeiras pinturas rupestres. Nessa época, usava-se todo tipo de riscadores, como pedaços de carvão, pedras coloridas, entre outros, para fazer traços e criar desenhos. Para pintar, as pessoas daquele tempo confeccionavam suas próprias tintas e pincéis. O preparo dessas tintas, cujo processo é utilizado até os dias atuais, misturava três elementos básicos: 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Pigmentos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– substâncias naturais ou artificiais (pós coloridos) usadas para dar cor às tintas; podem ser obtidos por extração mineral, vegetal ou animal, como também ser fabricados por meio de processos químicos.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Solventes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– substâncias para diluir as tintas ou controlar sua consistência; no uso escolar, o solvente mais recomendável é a água, porque é um solvente não tóxico.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•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Aglutinantes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– substâncias que ajudam a fixar as tintas sobre os suportes (exemplos: resina, gema de ovo, óleo, cola branca, goma-arábica, entre outras).</a:t>
            </a:r>
          </a:p>
        </p:txBody>
      </p:sp>
    </p:spTree>
    <p:extLst>
      <p:ext uri="{BB962C8B-B14F-4D97-AF65-F5344CB8AC3E}">
        <p14:creationId xmlns:p14="http://schemas.microsoft.com/office/powerpoint/2010/main" val="243780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senho animado para crianças&#10;&#10;Descrição gerada automaticamente">
            <a:extLst>
              <a:ext uri="{FF2B5EF4-FFF2-40B4-BE49-F238E27FC236}">
                <a16:creationId xmlns:a16="http://schemas.microsoft.com/office/drawing/2014/main" id="{F6C825C5-7542-0B46-59A8-45061A65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11"/>
            <a:ext cx="12192000" cy="6735536"/>
          </a:xfrm>
          <a:prstGeom prst="rect">
            <a:avLst/>
          </a:prstGeom>
        </p:spPr>
      </p:pic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CB50F82B-DD49-99CC-D653-D5CA55EB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8755"/>
            <a:ext cx="121920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ARTE | 6</a:t>
            </a:r>
            <a:r>
              <a:rPr lang="en-US" sz="1100" u="sng" spc="0" baseline="30000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US" sz="1100" spc="0" dirty="0">
                <a:latin typeface="Roboto" panose="02000000000000000000" pitchFamily="2" charset="0"/>
                <a:ea typeface="Roboto" panose="02000000000000000000" pitchFamily="2" charset="0"/>
              </a:rPr>
              <a:t> ANO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93CFF6-56E0-D784-DD98-CB188821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08755"/>
            <a:ext cx="1447800" cy="365125"/>
          </a:xfr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1F646F3F-274D-499B-ABBE-824EB4ABDC3D}" type="slidenum">
              <a:rPr lang="en-US" sz="11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fld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273E41-C118-F51F-CCF3-C87DEB9D9D77}"/>
              </a:ext>
            </a:extLst>
          </p:cNvPr>
          <p:cNvSpPr txBox="1"/>
          <p:nvPr/>
        </p:nvSpPr>
        <p:spPr>
          <a:xfrm>
            <a:off x="9596681" y="-1975"/>
            <a:ext cx="1985719" cy="261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UNIDADE 4 | CAPÍTULO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156571-6E41-CB9E-2C90-2B2FB12CB7FF}"/>
              </a:ext>
            </a:extLst>
          </p:cNvPr>
          <p:cNvSpPr txBox="1"/>
          <p:nvPr/>
        </p:nvSpPr>
        <p:spPr>
          <a:xfrm>
            <a:off x="3218887" y="-21449"/>
            <a:ext cx="4698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   </a:t>
            </a:r>
            <a:endParaRPr lang="pt-BR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A3233C-A93B-EC58-A3CD-6C49553B59F2}"/>
              </a:ext>
            </a:extLst>
          </p:cNvPr>
          <p:cNvSpPr txBox="1">
            <a:spLocks/>
          </p:cNvSpPr>
          <p:nvPr/>
        </p:nvSpPr>
        <p:spPr>
          <a:xfrm>
            <a:off x="1125299" y="333073"/>
            <a:ext cx="5949881" cy="1314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700" b="1" dirty="0">
                <a:solidFill>
                  <a:schemeClr val="accent3"/>
                </a:solidFill>
              </a:rPr>
              <a:t>Artes visuais</a:t>
            </a:r>
            <a:br>
              <a:rPr lang="pt-BR" sz="3600" b="1" dirty="0">
                <a:solidFill>
                  <a:schemeClr val="accent3"/>
                </a:solidFill>
              </a:rPr>
            </a:br>
            <a:r>
              <a:rPr lang="pt-BR" sz="2500" dirty="0">
                <a:solidFill>
                  <a:schemeClr val="accent3"/>
                </a:solidFill>
                <a:ea typeface="+mn-ea"/>
                <a:cs typeface="+mn-cs"/>
              </a:rPr>
              <a:t>Poéticas pessoais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E5EE81-8D82-C619-B87E-112139896FDA}"/>
              </a:ext>
            </a:extLst>
          </p:cNvPr>
          <p:cNvSpPr txBox="1"/>
          <p:nvPr/>
        </p:nvSpPr>
        <p:spPr>
          <a:xfrm rot="16200000">
            <a:off x="8362532" y="6447199"/>
            <a:ext cx="5538396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dirty="0">
                <a:solidFill>
                  <a:srgbClr val="2F2F2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BRUNA ASSIS BRASIL</a:t>
            </a:r>
            <a:endParaRPr lang="pt-BR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BA46971-3369-ABD4-BBD4-A463458DFA46}"/>
              </a:ext>
            </a:extLst>
          </p:cNvPr>
          <p:cNvSpPr txBox="1">
            <a:spLocks/>
          </p:cNvSpPr>
          <p:nvPr/>
        </p:nvSpPr>
        <p:spPr>
          <a:xfrm>
            <a:off x="1121827" y="1795710"/>
            <a:ext cx="4194120" cy="298215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sz="1800" b="1" dirty="0">
                <a:latin typeface="Roboto" panose="02000000000000000000" pitchFamily="2" charset="0"/>
                <a:ea typeface="Roboto" panose="02000000000000000000" pitchFamily="2" charset="0"/>
              </a:rPr>
              <a:t>Tinta aquarela</a:t>
            </a:r>
          </a:p>
          <a:p>
            <a:pPr indent="457200" algn="just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pt-BR" sz="1800" dirty="0">
                <a:latin typeface="Roboto" panose="02000000000000000000" pitchFamily="2" charset="0"/>
                <a:ea typeface="Roboto" panose="02000000000000000000" pitchFamily="2" charset="0"/>
              </a:rPr>
              <a:t>Para fazer tinta aquarela, por exemplo, basta misturar, para cada cor, o pigmento (uma colher de sopa de corante comestível na cor desejada), o solvente (duas colheres de sopa de água) e o aglutinante (duas colheres de sopa de goma-arábica). </a:t>
            </a:r>
          </a:p>
        </p:txBody>
      </p:sp>
    </p:spTree>
    <p:extLst>
      <p:ext uri="{BB962C8B-B14F-4D97-AF65-F5344CB8AC3E}">
        <p14:creationId xmlns:p14="http://schemas.microsoft.com/office/powerpoint/2010/main" val="94784300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8C1BD69A985C43A8C0E5014C220C59" ma:contentTypeVersion="14" ma:contentTypeDescription="Crie um novo documento." ma:contentTypeScope="" ma:versionID="4a0456a4d6c3e172d3854e6adeae78ce">
  <xsd:schema xmlns:xsd="http://www.w3.org/2001/XMLSchema" xmlns:xs="http://www.w3.org/2001/XMLSchema" xmlns:p="http://schemas.microsoft.com/office/2006/metadata/properties" xmlns:ns3="fa360470-0e4b-4f60-a785-fe6813765d96" xmlns:ns4="03df4c33-127d-47c5-b7ef-aea1616e515a" targetNamespace="http://schemas.microsoft.com/office/2006/metadata/properties" ma:root="true" ma:fieldsID="69ba232ece8d66f8e7077af4224c977e" ns3:_="" ns4:_="">
    <xsd:import namespace="fa360470-0e4b-4f60-a785-fe6813765d96"/>
    <xsd:import namespace="03df4c33-127d-47c5-b7ef-aea1616e51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60470-0e4b-4f60-a785-fe6813765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f4c33-127d-47c5-b7ef-aea1616e5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360470-0e4b-4f60-a785-fe6813765d96" xsi:nil="true"/>
  </documentManagement>
</p:properties>
</file>

<file path=customXml/itemProps1.xml><?xml version="1.0" encoding="utf-8"?>
<ds:datastoreItem xmlns:ds="http://schemas.openxmlformats.org/officeDocument/2006/customXml" ds:itemID="{B062A46C-59E6-49F3-B8B8-A96BC8439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360470-0e4b-4f60-a785-fe6813765d96"/>
    <ds:schemaRef ds:uri="03df4c33-127d-47c5-b7ef-aea1616e5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5CC6CF-6C5A-44F0-A0C8-258065D7A9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E1CFA-3D8A-4767-AB32-C91D9797325D}">
  <ds:schemaRefs>
    <ds:schemaRef ds:uri="03df4c33-127d-47c5-b7ef-aea1616e515a"/>
    <ds:schemaRef ds:uri="http://purl.org/dc/elements/1.1/"/>
    <ds:schemaRef ds:uri="http://purl.org/dc/terms/"/>
    <ds:schemaRef ds:uri="http://purl.org/dc/dcmitype/"/>
    <ds:schemaRef ds:uri="fa360470-0e4b-4f60-a785-fe6813765d96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3255</Words>
  <Application>Microsoft Office PowerPoint</Application>
  <PresentationFormat>Widescreen</PresentationFormat>
  <Paragraphs>250</Paragraphs>
  <Slides>24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Calibri</vt:lpstr>
      <vt:lpstr>CiutadellaRounded-Regular</vt:lpstr>
      <vt:lpstr>Posterama</vt:lpstr>
      <vt:lpstr>Roboto</vt:lpstr>
      <vt:lpstr>SplashVTI</vt:lpstr>
      <vt:lpstr>ARTE</vt:lpstr>
      <vt:lpstr>UNIDADE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</dc:title>
  <dc:creator>André Saretto</dc:creator>
  <cp:lastModifiedBy> </cp:lastModifiedBy>
  <cp:revision>302</cp:revision>
  <cp:lastPrinted>2023-05-19T16:15:01Z</cp:lastPrinted>
  <dcterms:created xsi:type="dcterms:W3CDTF">2023-05-10T15:55:01Z</dcterms:created>
  <dcterms:modified xsi:type="dcterms:W3CDTF">2023-06-22T17:58:44Z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0x010100CE8C1BD69A985C43A8C0E5014C220C59</vt:lpwstr>
  </property>
</Properties>
</file>