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4"/>
  </p:sldMasterIdLst>
  <p:notesMasterIdLst>
    <p:notesMasterId r:id="rId33"/>
  </p:notesMasterIdLst>
  <p:sldIdLst>
    <p:sldId id="256" r:id="rId5"/>
    <p:sldId id="260" r:id="rId6"/>
    <p:sldId id="263" r:id="rId7"/>
    <p:sldId id="267" r:id="rId8"/>
    <p:sldId id="284" r:id="rId9"/>
    <p:sldId id="268" r:id="rId10"/>
    <p:sldId id="285" r:id="rId11"/>
    <p:sldId id="270" r:id="rId12"/>
    <p:sldId id="271" r:id="rId13"/>
    <p:sldId id="275" r:id="rId14"/>
    <p:sldId id="276" r:id="rId15"/>
    <p:sldId id="277" r:id="rId16"/>
    <p:sldId id="279" r:id="rId17"/>
    <p:sldId id="280" r:id="rId18"/>
    <p:sldId id="281" r:id="rId19"/>
    <p:sldId id="286" r:id="rId20"/>
    <p:sldId id="409" r:id="rId21"/>
    <p:sldId id="289" r:id="rId22"/>
    <p:sldId id="290" r:id="rId23"/>
    <p:sldId id="292" r:id="rId24"/>
    <p:sldId id="293" r:id="rId25"/>
    <p:sldId id="294" r:id="rId26"/>
    <p:sldId id="295" r:id="rId27"/>
    <p:sldId id="296" r:id="rId28"/>
    <p:sldId id="299" r:id="rId29"/>
    <p:sldId id="300" r:id="rId30"/>
    <p:sldId id="301" r:id="rId31"/>
    <p:sldId id="302" r:id="rId32"/>
  </p:sldIdLst>
  <p:sldSz cx="12192000" cy="6858000"/>
  <p:notesSz cx="6858000" cy="994568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CE3BC9-2531-A829-715D-7FC058EFBD80}" name="André Saretto" initials="AS" userId="S::ed-andres@ftd.com.br::b239a105-e8bc-4162-9e0d-5eaa1bcd07e1" providerId="AD"/>
  <p188:author id="{D3B760DA-3CD0-4516-8B3A-202019348B10}" name="Paulo Roberto Ribeiro" initials="PRR" userId="S::csa-paulo@ftd.com.br::c3e9e3b4-7f13-4be3-b327-5a91ea8445fd" providerId="AD"/>
  <p188:author id="{813CA6DC-B5BA-D7E9-7E07-7D6DBF8A1F4A}" name="Marilda Pessota Lima" initials="ML" userId="S::ed-marilda@ftd.com.br::30d4708f-aa40-4fd1-9104-abee1ed7c7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50481-A64D-4B7B-9DCA-1B3E7E395014}" v="128" dt="2023-05-22T15:57:15.684"/>
    <p1510:client id="{8381B1FE-89D2-EAE6-7D56-4228346D455C}" v="36" dt="2023-05-23T13:26:21.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2" d="100"/>
          <a:sy n="72"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6.xml"/><Relationship Id="rId3" Type="http://schemas.openxmlformats.org/officeDocument/2006/relationships/hyperlink" Target="ARTE_V6_montado-FALTA%20CHECAR_Paulo-Marilda.pptx#-1,5,Mensagens na arte Voc&#234; est&#225; convidado!" TargetMode="External"/><Relationship Id="rId7" Type="http://schemas.openxmlformats.org/officeDocument/2006/relationships/slide" Target="../slides/slide18.xml"/><Relationship Id="rId12" Type="http://schemas.openxmlformats.org/officeDocument/2006/relationships/slide" Target="../slides/slide11.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17.xml"/><Relationship Id="rId11" Type="http://schemas.openxmlformats.org/officeDocument/2006/relationships/slide" Target="../slides/slide9.xml"/><Relationship Id="rId5" Type="http://schemas.openxmlformats.org/officeDocument/2006/relationships/slide" Target="../slides/slide13.xml"/><Relationship Id="rId10" Type="http://schemas.openxmlformats.org/officeDocument/2006/relationships/slide" Target="../slides/slide12.xml"/><Relationship Id="rId4" Type="http://schemas.openxmlformats.org/officeDocument/2006/relationships/slide" Target="../slides/slide7.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8" Type="http://schemas.openxmlformats.org/officeDocument/2006/relationships/slide" Target="../slides/slide25.xml"/><Relationship Id="rId3" Type="http://schemas.openxmlformats.org/officeDocument/2006/relationships/slide" Target="../slides/slide21.xml"/><Relationship Id="rId7" Type="http://schemas.openxmlformats.org/officeDocument/2006/relationships/slide" Target="../slides/slide22.xml"/><Relationship Id="rId2" Type="http://schemas.openxmlformats.org/officeDocument/2006/relationships/slide" Target="../slides/slide20.xml"/><Relationship Id="rId1" Type="http://schemas.openxmlformats.org/officeDocument/2006/relationships/slide" Target="../slides/slide19.xml"/><Relationship Id="rId6" Type="http://schemas.openxmlformats.org/officeDocument/2006/relationships/slide" Target="../slides/slide27.xml"/><Relationship Id="rId5" Type="http://schemas.openxmlformats.org/officeDocument/2006/relationships/slide" Target="../slides/slide24.xml"/><Relationship Id="rId10" Type="http://schemas.openxmlformats.org/officeDocument/2006/relationships/slide" Target="../slides/slide28.xml"/><Relationship Id="rId4" Type="http://schemas.openxmlformats.org/officeDocument/2006/relationships/slide" Target="../slides/slide23.xml"/><Relationship Id="rId9" Type="http://schemas.openxmlformats.org/officeDocument/2006/relationships/slide" Target="../slides/slide26.xml"/></Relationships>
</file>

<file path=ppt/diagrams/_rels/drawing1.xml.rels><?xml version="1.0" encoding="UTF-8" standalone="yes"?>
<Relationships xmlns="http://schemas.openxmlformats.org/package/2006/relationships"><Relationship Id="rId1" Type="http://schemas.openxmlformats.org/officeDocument/2006/relationships/hyperlink" Target="ARTE_V6_montado-FALTA%20CHECAR_Paulo-Marilda.pptx#-1,5,Mensagens na arte Voc&#234; est&#225; convidado!" TargetMode="Externa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3_1" csCatId="accent3" phldr="1"/>
      <dgm:spPr/>
      <dgm:t>
        <a:bodyPr/>
        <a:lstStyle/>
        <a:p>
          <a:endParaRPr lang="en-US"/>
        </a:p>
      </dgm:t>
    </dgm:pt>
    <dgm:pt modelId="{00D4A4E5-B87F-4FD6-95A8-366532276A02}">
      <dgm:prSet custT="1"/>
      <dgm:spPr/>
      <dgm:t>
        <a:bodyPr/>
        <a:lstStyle/>
        <a:p>
          <a:r>
            <a:rPr lang="pt-BR" sz="1600" b="1"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1</a:t>
          </a:r>
          <a:endParaRPr lang="pt-BR" sz="1600" b="1" noProof="0" dirty="0">
            <a:latin typeface="Roboto" panose="02000000000000000000" pitchFamily="2" charset="0"/>
            <a:ea typeface="Roboto" panose="02000000000000000000" pitchFamily="2" charset="0"/>
            <a:cs typeface="Roboto" panose="02000000000000000000" pitchFamily="2" charset="0"/>
          </a:endParaRPr>
        </a:p>
      </dgm:t>
    </dgm:pt>
    <dgm:pt modelId="{353AC31F-7D9C-42BB-9E96-468AF42982B7}" type="parTrans" cxnId="{B86ADA12-3BDD-4D1C-9645-455E91BCEFFC}">
      <dgm:prSet/>
      <dgm:spPr/>
      <dgm:t>
        <a:bodyPr/>
        <a:lstStyle/>
        <a:p>
          <a:endParaRPr lang="pt-BR">
            <a:latin typeface="Roboto" panose="02000000000000000000" pitchFamily="2" charset="0"/>
            <a:ea typeface="Roboto" panose="02000000000000000000" pitchFamily="2" charset="0"/>
            <a:cs typeface="Roboto" panose="02000000000000000000" pitchFamily="2" charset="0"/>
          </a:endParaRPr>
        </a:p>
      </dgm:t>
    </dgm:pt>
    <dgm:pt modelId="{4DE8CDCF-9E51-4296-8706-7B9B079875C9}" type="sibTrans" cxnId="{B86ADA12-3BDD-4D1C-9645-455E91BCEFFC}">
      <dgm:prSet/>
      <dgm:spPr/>
      <dgm:t>
        <a:bodyPr/>
        <a:lstStyle/>
        <a:p>
          <a:endParaRPr lang="pt-BR">
            <a:latin typeface="Roboto" panose="02000000000000000000" pitchFamily="2" charset="0"/>
            <a:ea typeface="Roboto" panose="02000000000000000000" pitchFamily="2" charset="0"/>
            <a:cs typeface="Roboto" panose="02000000000000000000" pitchFamily="2" charset="0"/>
          </a:endParaRPr>
        </a:p>
      </dgm:t>
    </dgm:pt>
    <dgm:pt modelId="{F1374059-72CA-4F5C-8AD3-F21EAD5000CD}">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Mensagens na arte – Você está convidado</a:t>
          </a:r>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pres?slideindex=5&amp;slidetitle=Mensagens na arte Você está convidado!"/>
            </a:rPr>
            <a:t>!</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638E665E-3033-44BD-8359-61657EAEF462}" type="parTrans" cxnId="{B29D946A-512D-420A-97C9-CDF2A69394B0}">
      <dgm:prSet/>
      <dgm:spPr/>
      <dgm:t>
        <a:bodyPr/>
        <a:lstStyle/>
        <a:p>
          <a:endParaRPr lang="pt-BR"/>
        </a:p>
      </dgm:t>
    </dgm:pt>
    <dgm:pt modelId="{FDC84F05-1A81-4C1C-8589-5914FF455633}" type="sibTrans" cxnId="{B29D946A-512D-420A-97C9-CDF2A69394B0}">
      <dgm:prSet/>
      <dgm:spPr/>
      <dgm:t>
        <a:bodyPr/>
        <a:lstStyle/>
        <a:p>
          <a:endParaRPr lang="pt-BR"/>
        </a:p>
      </dgm:t>
    </dgm:pt>
    <dgm:pt modelId="{07CD521C-5A8D-4DCE-BCCB-701CCC8F0730}">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Mensagens na arte – Arte e atitude</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8AFDED30-EB63-4141-9DDD-36DF324E67E5}" type="parTrans" cxnId="{B6B46E27-31CA-41C1-8BDE-CC2F8DB366F6}">
      <dgm:prSet/>
      <dgm:spPr/>
      <dgm:t>
        <a:bodyPr/>
        <a:lstStyle/>
        <a:p>
          <a:endParaRPr lang="pt-BR"/>
        </a:p>
      </dgm:t>
    </dgm:pt>
    <dgm:pt modelId="{96E87DA1-FCE3-48EF-8F1F-5B6291B28C04}" type="sibTrans" cxnId="{B6B46E27-31CA-41C1-8BDE-CC2F8DB366F6}">
      <dgm:prSet/>
      <dgm:spPr/>
      <dgm:t>
        <a:bodyPr/>
        <a:lstStyle/>
        <a:p>
          <a:endParaRPr lang="pt-BR"/>
        </a:p>
      </dgm:t>
    </dgm:pt>
    <dgm:pt modelId="{62FAEAD5-4571-45B3-8D8F-F98189AF401E}">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Sensações poéticas – Criações e interpretações</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5F8F0F35-2DEB-41A9-B4F3-730D0FCF70CA}" type="parTrans" cxnId="{DA637365-24A8-449E-9263-7F48110B7853}">
      <dgm:prSet/>
      <dgm:spPr/>
      <dgm:t>
        <a:bodyPr/>
        <a:lstStyle/>
        <a:p>
          <a:endParaRPr lang="pt-BR"/>
        </a:p>
      </dgm:t>
    </dgm:pt>
    <dgm:pt modelId="{ED9C24F1-D872-485F-97B7-1D509BDAC862}" type="sibTrans" cxnId="{DA637365-24A8-449E-9263-7F48110B7853}">
      <dgm:prSet/>
      <dgm:spPr/>
      <dgm:t>
        <a:bodyPr/>
        <a:lstStyle/>
        <a:p>
          <a:endParaRPr lang="pt-BR"/>
        </a:p>
      </dgm:t>
    </dgm:pt>
    <dgm:pt modelId="{CBEAD344-6594-4395-9586-97D62EE0CB98}">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Música – Paisagem sonora</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8F5DADE3-2B0F-4492-A35D-AC3B8AD244CE}" type="parTrans" cxnId="{69DE65E9-9C08-4E79-881B-1511C90DF811}">
      <dgm:prSet/>
      <dgm:spPr/>
      <dgm:t>
        <a:bodyPr/>
        <a:lstStyle/>
        <a:p>
          <a:endParaRPr lang="pt-BR"/>
        </a:p>
      </dgm:t>
    </dgm:pt>
    <dgm:pt modelId="{CF4BA2E2-5A62-4C6D-AD19-9D10D4A4A957}" type="sibTrans" cxnId="{69DE65E9-9C08-4E79-881B-1511C90DF811}">
      <dgm:prSet/>
      <dgm:spPr/>
      <dgm:t>
        <a:bodyPr/>
        <a:lstStyle/>
        <a:p>
          <a:endParaRPr lang="pt-BR"/>
        </a:p>
      </dgm:t>
    </dgm:pt>
    <dgm:pt modelId="{8F6F8DBE-A102-4092-BBAE-C7C64013E016}">
      <dgm:prSet custT="1"/>
      <dgm:spPr/>
      <dgm:t>
        <a:bodyPr/>
        <a:lstStyle/>
        <a:p>
          <a:pPr algn="l"/>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Artes integradas – </a:t>
          </a:r>
          <a:r>
            <a:rPr lang="pt-BR" sz="1600" i="1" noProof="0" dirty="0" err="1">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Visualizer</a:t>
          </a:r>
          <a:endParaRPr lang="pt-BR" sz="1600" i="1" noProof="0" dirty="0">
            <a:latin typeface="Roboto" panose="02000000000000000000" pitchFamily="2" charset="0"/>
            <a:ea typeface="Roboto" panose="02000000000000000000" pitchFamily="2" charset="0"/>
            <a:cs typeface="Roboto" panose="02000000000000000000" pitchFamily="2" charset="0"/>
          </a:endParaRPr>
        </a:p>
      </dgm:t>
    </dgm:pt>
    <dgm:pt modelId="{8A47A044-4D6D-4D52-A12A-3305B4A86FC6}" type="parTrans" cxnId="{720A78EB-6172-473D-87B8-9B2B18E48DBC}">
      <dgm:prSet/>
      <dgm:spPr/>
      <dgm:t>
        <a:bodyPr/>
        <a:lstStyle/>
        <a:p>
          <a:endParaRPr lang="pt-BR"/>
        </a:p>
      </dgm:t>
    </dgm:pt>
    <dgm:pt modelId="{13702B1B-8BA4-4D75-A137-306295DD6430}" type="sibTrans" cxnId="{720A78EB-6172-473D-87B8-9B2B18E48DBC}">
      <dgm:prSet/>
      <dgm:spPr/>
      <dgm:t>
        <a:bodyPr/>
        <a:lstStyle/>
        <a:p>
          <a:endParaRPr lang="pt-BR"/>
        </a:p>
      </dgm:t>
    </dgm:pt>
    <dgm:pt modelId="{5E8426AE-6D66-4839-BD9F-A43C7C59009D}">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Mensagens na arte – Quem cria as imagens?</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D920DE86-CFFA-49E4-8572-B5233031390F}" type="parTrans" cxnId="{896E917A-6D7A-4876-A06A-BCCBC045D2F8}">
      <dgm:prSet/>
      <dgm:spPr/>
      <dgm:t>
        <a:bodyPr/>
        <a:lstStyle/>
        <a:p>
          <a:endParaRPr lang="pt-BR"/>
        </a:p>
      </dgm:t>
    </dgm:pt>
    <dgm:pt modelId="{C2E5F87F-44C6-4AD1-B895-3F961BE435DC}" type="sibTrans" cxnId="{896E917A-6D7A-4876-A06A-BCCBC045D2F8}">
      <dgm:prSet/>
      <dgm:spPr/>
      <dgm:t>
        <a:bodyPr/>
        <a:lstStyle/>
        <a:p>
          <a:endParaRPr lang="pt-BR"/>
        </a:p>
      </dgm:t>
    </dgm:pt>
    <dgm:pt modelId="{A19B1A39-3690-4DD5-967E-732300CEF04D}">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Mensagens na arte – Olhar, cantar e dançar</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2B182FB4-929B-49B0-B0A7-6A0577011A3D}" type="parTrans" cxnId="{E236BACB-C89D-4875-B789-E20E8585B0CA}">
      <dgm:prSet/>
      <dgm:spPr/>
      <dgm:t>
        <a:bodyPr/>
        <a:lstStyle/>
        <a:p>
          <a:endParaRPr lang="pt-BR"/>
        </a:p>
      </dgm:t>
    </dgm:pt>
    <dgm:pt modelId="{BC2630A4-C79B-43A9-8A1E-ADA36DDB9E46}" type="sibTrans" cxnId="{E236BACB-C89D-4875-B789-E20E8585B0CA}">
      <dgm:prSet/>
      <dgm:spPr/>
      <dgm:t>
        <a:bodyPr/>
        <a:lstStyle/>
        <a:p>
          <a:endParaRPr lang="pt-BR"/>
        </a:p>
      </dgm:t>
    </dgm:pt>
    <dgm:pt modelId="{438C987B-3422-4751-BAAD-51ADFD39990F}">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Dança – Roda da paz</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D3AD3AC8-F5C0-4CF4-B8CA-94360CBBD623}" type="parTrans" cxnId="{08262B2C-9800-440B-8ADD-A9C24E965A35}">
      <dgm:prSet/>
      <dgm:spPr/>
      <dgm:t>
        <a:bodyPr/>
        <a:lstStyle/>
        <a:p>
          <a:endParaRPr lang="pt-BR"/>
        </a:p>
      </dgm:t>
    </dgm:pt>
    <dgm:pt modelId="{74E79373-5EDD-496F-9421-CB7398B3BAAC}" type="sibTrans" cxnId="{08262B2C-9800-440B-8ADD-A9C24E965A35}">
      <dgm:prSet/>
      <dgm:spPr/>
      <dgm:t>
        <a:bodyPr/>
        <a:lstStyle/>
        <a:p>
          <a:endParaRPr lang="pt-BR"/>
        </a:p>
      </dgm:t>
    </dgm:pt>
    <dgm:pt modelId="{88F9B07B-E0FE-4603-B663-13688D2BC0F1}">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1" action="ppaction://hlinksldjump"/>
            </a:rPr>
            <a:t>Artes visuais – Arte Muralista</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3BC3661D-1122-4552-81BA-99719BBCB83F}" type="parTrans" cxnId="{93477FCD-9011-4DF0-857F-88FBE8422A17}">
      <dgm:prSet/>
      <dgm:spPr/>
      <dgm:t>
        <a:bodyPr/>
        <a:lstStyle/>
        <a:p>
          <a:endParaRPr lang="pt-BR"/>
        </a:p>
      </dgm:t>
    </dgm:pt>
    <dgm:pt modelId="{4A8D30E4-E03A-4F47-A02F-71DEC7F34CD8}" type="sibTrans" cxnId="{93477FCD-9011-4DF0-857F-88FBE8422A17}">
      <dgm:prSet/>
      <dgm:spPr/>
      <dgm:t>
        <a:bodyPr/>
        <a:lstStyle/>
        <a:p>
          <a:endParaRPr lang="pt-BR"/>
        </a:p>
      </dgm:t>
    </dgm:pt>
    <dgm:pt modelId="{035C1CE9-E61D-4B06-A809-D5020BF811FC}">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2" action="ppaction://hlinksldjump"/>
            </a:rPr>
            <a:t>Artes visuais – A cidade é o suporte</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CBC5E02C-0196-45BC-A7DF-360B2CDADB67}" type="parTrans" cxnId="{54E09A97-DA9B-420D-8CD4-69522861F7AB}">
      <dgm:prSet/>
      <dgm:spPr/>
      <dgm:t>
        <a:bodyPr/>
        <a:lstStyle/>
        <a:p>
          <a:endParaRPr lang="pt-BR"/>
        </a:p>
      </dgm:t>
    </dgm:pt>
    <dgm:pt modelId="{1296276A-161B-465F-BEE5-749BC1351F7A}" type="sibTrans" cxnId="{54E09A97-DA9B-420D-8CD4-69522861F7AB}">
      <dgm:prSet/>
      <dgm:spPr/>
      <dgm:t>
        <a:bodyPr/>
        <a:lstStyle/>
        <a:p>
          <a:endParaRPr lang="pt-BR"/>
        </a:p>
      </dgm:t>
    </dgm:pt>
    <dgm:pt modelId="{6EA99CCD-5389-4C87-8473-9EE60E7F767D}">
      <dgm:prSet custT="1"/>
      <dgm:spPr/>
      <dgm:t>
        <a:bodyPr/>
        <a:lstStyle/>
        <a:p>
          <a:r>
            <a:rPr lang="pt-BR" sz="16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3" action="ppaction://hlinksldjump"/>
            </a:rPr>
            <a:t>Sensações poéticas – Sons e lugares</a:t>
          </a:r>
          <a:endParaRPr lang="pt-BR" sz="1600" noProof="0" dirty="0">
            <a:latin typeface="Roboto" panose="02000000000000000000" pitchFamily="2" charset="0"/>
            <a:ea typeface="Roboto" panose="02000000000000000000" pitchFamily="2" charset="0"/>
            <a:cs typeface="Roboto" panose="02000000000000000000" pitchFamily="2" charset="0"/>
          </a:endParaRPr>
        </a:p>
      </dgm:t>
    </dgm:pt>
    <dgm:pt modelId="{6960620E-0B9A-44C0-8093-AEDAB6846BE9}" type="parTrans" cxnId="{B6024962-F048-4CFE-B810-8B462DEFB40A}">
      <dgm:prSet/>
      <dgm:spPr/>
      <dgm:t>
        <a:bodyPr/>
        <a:lstStyle/>
        <a:p>
          <a:endParaRPr lang="pt-BR"/>
        </a:p>
      </dgm:t>
    </dgm:pt>
    <dgm:pt modelId="{6F6CE74D-CE59-4E29-9688-8D6D823D20AC}" type="sibTrans" cxnId="{B6024962-F048-4CFE-B810-8B462DEFB40A}">
      <dgm:prSet/>
      <dgm:spPr/>
      <dgm:t>
        <a:bodyPr/>
        <a:lstStyle/>
        <a:p>
          <a:endParaRPr lang="pt-B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2"/>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2"/>
      <dgm:spPr/>
    </dgm:pt>
    <dgm:pt modelId="{6ED7848D-AF23-4B80-9CFE-5690AC4806C2}" type="pres">
      <dgm:prSet presAssocID="{00D4A4E5-B87F-4FD6-95A8-366532276A02}" presName="vert1" presStyleCnt="0"/>
      <dgm:spPr/>
    </dgm:pt>
    <dgm:pt modelId="{E2040EDA-DDE0-4180-B0DE-32A76E9FBE88}" type="pres">
      <dgm:prSet presAssocID="{F1374059-72CA-4F5C-8AD3-F21EAD5000CD}" presName="thickLine" presStyleLbl="alignNode1" presStyleIdx="1" presStyleCnt="12"/>
      <dgm:spPr/>
    </dgm:pt>
    <dgm:pt modelId="{A5E6E2E3-68AD-4295-BB2C-FC8A81F54B7C}" type="pres">
      <dgm:prSet presAssocID="{F1374059-72CA-4F5C-8AD3-F21EAD5000CD}" presName="horz1" presStyleCnt="0"/>
      <dgm:spPr/>
    </dgm:pt>
    <dgm:pt modelId="{B11080AA-7061-4588-9D33-15F05DACC7D3}" type="pres">
      <dgm:prSet presAssocID="{F1374059-72CA-4F5C-8AD3-F21EAD5000CD}" presName="tx1" presStyleLbl="revTx" presStyleIdx="1" presStyleCnt="12"/>
      <dgm:spPr/>
    </dgm:pt>
    <dgm:pt modelId="{253D8C25-3BAC-4ED2-A088-788E287C6182}" type="pres">
      <dgm:prSet presAssocID="{F1374059-72CA-4F5C-8AD3-F21EAD5000CD}" presName="vert1" presStyleCnt="0"/>
      <dgm:spPr/>
    </dgm:pt>
    <dgm:pt modelId="{CACDD47D-3E1A-439E-A722-2547B38DF5BD}" type="pres">
      <dgm:prSet presAssocID="{5E8426AE-6D66-4839-BD9F-A43C7C59009D}" presName="thickLine" presStyleLbl="alignNode1" presStyleIdx="2" presStyleCnt="12"/>
      <dgm:spPr/>
    </dgm:pt>
    <dgm:pt modelId="{46A48098-4C79-4989-8A3F-761F17F5DE65}" type="pres">
      <dgm:prSet presAssocID="{5E8426AE-6D66-4839-BD9F-A43C7C59009D}" presName="horz1" presStyleCnt="0"/>
      <dgm:spPr/>
    </dgm:pt>
    <dgm:pt modelId="{8EBF18C4-0BCB-4574-9FC2-C9F79BB82C76}" type="pres">
      <dgm:prSet presAssocID="{5E8426AE-6D66-4839-BD9F-A43C7C59009D}" presName="tx1" presStyleLbl="revTx" presStyleIdx="2" presStyleCnt="12"/>
      <dgm:spPr/>
    </dgm:pt>
    <dgm:pt modelId="{89553834-FFBD-4D44-89B1-27898142F59F}" type="pres">
      <dgm:prSet presAssocID="{5E8426AE-6D66-4839-BD9F-A43C7C59009D}" presName="vert1" presStyleCnt="0"/>
      <dgm:spPr/>
    </dgm:pt>
    <dgm:pt modelId="{82A524BF-B441-49FD-9312-396561636C72}" type="pres">
      <dgm:prSet presAssocID="{07CD521C-5A8D-4DCE-BCCB-701CCC8F0730}" presName="thickLine" presStyleLbl="alignNode1" presStyleIdx="3" presStyleCnt="12"/>
      <dgm:spPr/>
    </dgm:pt>
    <dgm:pt modelId="{F0452008-D9BD-45F2-8333-D3D595D50DC6}" type="pres">
      <dgm:prSet presAssocID="{07CD521C-5A8D-4DCE-BCCB-701CCC8F0730}" presName="horz1" presStyleCnt="0"/>
      <dgm:spPr/>
    </dgm:pt>
    <dgm:pt modelId="{9EBD5422-69D7-47FF-BA34-BFC39218F65A}" type="pres">
      <dgm:prSet presAssocID="{07CD521C-5A8D-4DCE-BCCB-701CCC8F0730}" presName="tx1" presStyleLbl="revTx" presStyleIdx="3" presStyleCnt="12"/>
      <dgm:spPr/>
    </dgm:pt>
    <dgm:pt modelId="{8E0C6450-A8CD-474B-9A3D-7832D8646EF4}" type="pres">
      <dgm:prSet presAssocID="{07CD521C-5A8D-4DCE-BCCB-701CCC8F0730}" presName="vert1" presStyleCnt="0"/>
      <dgm:spPr/>
    </dgm:pt>
    <dgm:pt modelId="{E9AE0A74-9B7D-4D0A-9AF7-070E9F880050}" type="pres">
      <dgm:prSet presAssocID="{A19B1A39-3690-4DD5-967E-732300CEF04D}" presName="thickLine" presStyleLbl="alignNode1" presStyleIdx="4" presStyleCnt="12"/>
      <dgm:spPr/>
    </dgm:pt>
    <dgm:pt modelId="{AF3B1927-3B00-4838-B66B-B9DB0E68E216}" type="pres">
      <dgm:prSet presAssocID="{A19B1A39-3690-4DD5-967E-732300CEF04D}" presName="horz1" presStyleCnt="0"/>
      <dgm:spPr/>
    </dgm:pt>
    <dgm:pt modelId="{889FD6DF-0283-4F38-8FA0-16B68DAA15B9}" type="pres">
      <dgm:prSet presAssocID="{A19B1A39-3690-4DD5-967E-732300CEF04D}" presName="tx1" presStyleLbl="revTx" presStyleIdx="4" presStyleCnt="12"/>
      <dgm:spPr/>
    </dgm:pt>
    <dgm:pt modelId="{B1C76E71-E09E-4279-8407-F18336CCDFC7}" type="pres">
      <dgm:prSet presAssocID="{A19B1A39-3690-4DD5-967E-732300CEF04D}" presName="vert1" presStyleCnt="0"/>
      <dgm:spPr/>
    </dgm:pt>
    <dgm:pt modelId="{8C766425-C280-42F1-9556-EBCCFA4BBC7D}" type="pres">
      <dgm:prSet presAssocID="{88F9B07B-E0FE-4603-B663-13688D2BC0F1}" presName="thickLine" presStyleLbl="alignNode1" presStyleIdx="5" presStyleCnt="12"/>
      <dgm:spPr/>
    </dgm:pt>
    <dgm:pt modelId="{F7CD2B10-70A6-4FEE-ABB5-26DDA4E36DDA}" type="pres">
      <dgm:prSet presAssocID="{88F9B07B-E0FE-4603-B663-13688D2BC0F1}" presName="horz1" presStyleCnt="0"/>
      <dgm:spPr/>
    </dgm:pt>
    <dgm:pt modelId="{816CD768-D78D-4F3E-8C84-4600D3EAB1A2}" type="pres">
      <dgm:prSet presAssocID="{88F9B07B-E0FE-4603-B663-13688D2BC0F1}" presName="tx1" presStyleLbl="revTx" presStyleIdx="5" presStyleCnt="12"/>
      <dgm:spPr/>
    </dgm:pt>
    <dgm:pt modelId="{EDB9A24B-F0FA-4AFB-8C3C-59333490245B}" type="pres">
      <dgm:prSet presAssocID="{88F9B07B-E0FE-4603-B663-13688D2BC0F1}" presName="vert1" presStyleCnt="0"/>
      <dgm:spPr/>
    </dgm:pt>
    <dgm:pt modelId="{23DA42C8-4E76-4450-B038-1F09C756888C}" type="pres">
      <dgm:prSet presAssocID="{035C1CE9-E61D-4B06-A809-D5020BF811FC}" presName="thickLine" presStyleLbl="alignNode1" presStyleIdx="6" presStyleCnt="12"/>
      <dgm:spPr/>
    </dgm:pt>
    <dgm:pt modelId="{E77FF5AC-9F9F-4D48-A2CB-3FA779E2CD57}" type="pres">
      <dgm:prSet presAssocID="{035C1CE9-E61D-4B06-A809-D5020BF811FC}" presName="horz1" presStyleCnt="0"/>
      <dgm:spPr/>
    </dgm:pt>
    <dgm:pt modelId="{00720CF4-FB23-4F23-AA58-64A9981224D1}" type="pres">
      <dgm:prSet presAssocID="{035C1CE9-E61D-4B06-A809-D5020BF811FC}" presName="tx1" presStyleLbl="revTx" presStyleIdx="6" presStyleCnt="12"/>
      <dgm:spPr/>
    </dgm:pt>
    <dgm:pt modelId="{345A26FD-B52E-434C-853F-12FCB4A3B181}" type="pres">
      <dgm:prSet presAssocID="{035C1CE9-E61D-4B06-A809-D5020BF811FC}" presName="vert1" presStyleCnt="0"/>
      <dgm:spPr/>
    </dgm:pt>
    <dgm:pt modelId="{6C57D409-53FF-4401-A1AC-F80A2A182C44}" type="pres">
      <dgm:prSet presAssocID="{438C987B-3422-4751-BAAD-51ADFD39990F}" presName="thickLine" presStyleLbl="alignNode1" presStyleIdx="7" presStyleCnt="12"/>
      <dgm:spPr/>
    </dgm:pt>
    <dgm:pt modelId="{29C90BB3-A9BA-44A3-907C-1EAEE00CDE18}" type="pres">
      <dgm:prSet presAssocID="{438C987B-3422-4751-BAAD-51ADFD39990F}" presName="horz1" presStyleCnt="0"/>
      <dgm:spPr/>
    </dgm:pt>
    <dgm:pt modelId="{E6B5D532-F48A-4C4D-95E7-A70FD3CCD97F}" type="pres">
      <dgm:prSet presAssocID="{438C987B-3422-4751-BAAD-51ADFD39990F}" presName="tx1" presStyleLbl="revTx" presStyleIdx="7" presStyleCnt="12"/>
      <dgm:spPr/>
    </dgm:pt>
    <dgm:pt modelId="{3B28B440-970A-4207-8F62-AB1171BF1CAC}" type="pres">
      <dgm:prSet presAssocID="{438C987B-3422-4751-BAAD-51ADFD39990F}" presName="vert1" presStyleCnt="0"/>
      <dgm:spPr/>
    </dgm:pt>
    <dgm:pt modelId="{704F8C67-E285-4706-ACB5-BDF22CBE5BFF}" type="pres">
      <dgm:prSet presAssocID="{62FAEAD5-4571-45B3-8D8F-F98189AF401E}" presName="thickLine" presStyleLbl="alignNode1" presStyleIdx="8" presStyleCnt="12"/>
      <dgm:spPr/>
    </dgm:pt>
    <dgm:pt modelId="{FA95C6E2-5C68-43DF-AC73-AC42441FA281}" type="pres">
      <dgm:prSet presAssocID="{62FAEAD5-4571-45B3-8D8F-F98189AF401E}" presName="horz1" presStyleCnt="0"/>
      <dgm:spPr/>
    </dgm:pt>
    <dgm:pt modelId="{7D18ECFB-9D7C-443F-B01C-015F229097DA}" type="pres">
      <dgm:prSet presAssocID="{62FAEAD5-4571-45B3-8D8F-F98189AF401E}" presName="tx1" presStyleLbl="revTx" presStyleIdx="8" presStyleCnt="12"/>
      <dgm:spPr/>
    </dgm:pt>
    <dgm:pt modelId="{16792DDA-1EE4-40EC-85B3-54696027A7F5}" type="pres">
      <dgm:prSet presAssocID="{62FAEAD5-4571-45B3-8D8F-F98189AF401E}" presName="vert1" presStyleCnt="0"/>
      <dgm:spPr/>
    </dgm:pt>
    <dgm:pt modelId="{8837FE8A-2B72-4E8E-95B7-EEEB87840819}" type="pres">
      <dgm:prSet presAssocID="{6EA99CCD-5389-4C87-8473-9EE60E7F767D}" presName="thickLine" presStyleLbl="alignNode1" presStyleIdx="9" presStyleCnt="12"/>
      <dgm:spPr/>
    </dgm:pt>
    <dgm:pt modelId="{8BAA5C90-93ED-42C2-99F8-D10546ED8CBE}" type="pres">
      <dgm:prSet presAssocID="{6EA99CCD-5389-4C87-8473-9EE60E7F767D}" presName="horz1" presStyleCnt="0"/>
      <dgm:spPr/>
    </dgm:pt>
    <dgm:pt modelId="{3292BE6F-C462-432F-A7F3-964B02D32655}" type="pres">
      <dgm:prSet presAssocID="{6EA99CCD-5389-4C87-8473-9EE60E7F767D}" presName="tx1" presStyleLbl="revTx" presStyleIdx="9" presStyleCnt="12"/>
      <dgm:spPr/>
    </dgm:pt>
    <dgm:pt modelId="{87D1F5DD-BC74-48C5-A5A0-FA931FAB3D07}" type="pres">
      <dgm:prSet presAssocID="{6EA99CCD-5389-4C87-8473-9EE60E7F767D}" presName="vert1" presStyleCnt="0"/>
      <dgm:spPr/>
    </dgm:pt>
    <dgm:pt modelId="{D74D83ED-9B48-4179-9167-570F9CB1702B}" type="pres">
      <dgm:prSet presAssocID="{CBEAD344-6594-4395-9586-97D62EE0CB98}" presName="thickLine" presStyleLbl="alignNode1" presStyleIdx="10" presStyleCnt="12"/>
      <dgm:spPr/>
    </dgm:pt>
    <dgm:pt modelId="{B6921929-1274-4751-AA25-3F4396F9882C}" type="pres">
      <dgm:prSet presAssocID="{CBEAD344-6594-4395-9586-97D62EE0CB98}" presName="horz1" presStyleCnt="0"/>
      <dgm:spPr/>
    </dgm:pt>
    <dgm:pt modelId="{9BF2A9C7-C09B-4B9A-97E3-31B241FE010D}" type="pres">
      <dgm:prSet presAssocID="{CBEAD344-6594-4395-9586-97D62EE0CB98}" presName="tx1" presStyleLbl="revTx" presStyleIdx="10" presStyleCnt="12"/>
      <dgm:spPr/>
    </dgm:pt>
    <dgm:pt modelId="{9D0F0602-9163-4D10-93FB-2F0B4FE79D1B}" type="pres">
      <dgm:prSet presAssocID="{CBEAD344-6594-4395-9586-97D62EE0CB98}" presName="vert1" presStyleCnt="0"/>
      <dgm:spPr/>
    </dgm:pt>
    <dgm:pt modelId="{7D10A20E-D5A6-4222-9017-1B664B543DB7}" type="pres">
      <dgm:prSet presAssocID="{8F6F8DBE-A102-4092-BBAE-C7C64013E016}" presName="thickLine" presStyleLbl="alignNode1" presStyleIdx="11" presStyleCnt="12"/>
      <dgm:spPr/>
    </dgm:pt>
    <dgm:pt modelId="{3192DE83-F3F8-4BB7-805C-931FC84DAD50}" type="pres">
      <dgm:prSet presAssocID="{8F6F8DBE-A102-4092-BBAE-C7C64013E016}" presName="horz1" presStyleCnt="0"/>
      <dgm:spPr/>
    </dgm:pt>
    <dgm:pt modelId="{5A4CFA1B-1344-4BE0-B33E-4454760B29AA}" type="pres">
      <dgm:prSet presAssocID="{8F6F8DBE-A102-4092-BBAE-C7C64013E016}" presName="tx1" presStyleLbl="revTx" presStyleIdx="11" presStyleCnt="12"/>
      <dgm:spPr/>
    </dgm:pt>
    <dgm:pt modelId="{EA2434DA-57C6-4684-B458-359620564223}" type="pres">
      <dgm:prSet presAssocID="{8F6F8DBE-A102-4092-BBAE-C7C64013E016}" presName="vert1" presStyleCnt="0"/>
      <dgm:spPr/>
    </dgm:pt>
  </dgm:ptLst>
  <dgm:cxnLst>
    <dgm:cxn modelId="{C9805706-5DA0-4B91-9B4B-CA0D75014AF0}" type="presOf" srcId="{A19B1A39-3690-4DD5-967E-732300CEF04D}" destId="{889FD6DF-0283-4F38-8FA0-16B68DAA15B9}" srcOrd="0" destOrd="0" presId="urn:microsoft.com/office/officeart/2008/layout/LinedList"/>
    <dgm:cxn modelId="{F15BF00C-C50F-4A68-B1F4-92676F99613B}" type="presOf" srcId="{88F9B07B-E0FE-4603-B663-13688D2BC0F1}" destId="{816CD768-D78D-4F3E-8C84-4600D3EAB1A2}" srcOrd="0" destOrd="0" presId="urn:microsoft.com/office/officeart/2008/layout/LinedList"/>
    <dgm:cxn modelId="{B86ADA12-3BDD-4D1C-9645-455E91BCEFFC}" srcId="{9D9C0E9A-327C-40DB-A9EB-983EC9E0D98F}" destId="{00D4A4E5-B87F-4FD6-95A8-366532276A02}" srcOrd="0" destOrd="0" parTransId="{353AC31F-7D9C-42BB-9E96-468AF42982B7}" sibTransId="{4DE8CDCF-9E51-4296-8706-7B9B079875C9}"/>
    <dgm:cxn modelId="{A9823A1F-5788-4D00-B033-D36BF19DA005}" type="presOf" srcId="{5E8426AE-6D66-4839-BD9F-A43C7C59009D}" destId="{8EBF18C4-0BCB-4574-9FC2-C9F79BB82C76}" srcOrd="0" destOrd="0" presId="urn:microsoft.com/office/officeart/2008/layout/LinedList"/>
    <dgm:cxn modelId="{B6B46E27-31CA-41C1-8BDE-CC2F8DB366F6}" srcId="{9D9C0E9A-327C-40DB-A9EB-983EC9E0D98F}" destId="{07CD521C-5A8D-4DCE-BCCB-701CCC8F0730}" srcOrd="3" destOrd="0" parTransId="{8AFDED30-EB63-4141-9DDD-36DF324E67E5}" sibTransId="{96E87DA1-FCE3-48EF-8F1F-5B6291B28C04}"/>
    <dgm:cxn modelId="{08262B2C-9800-440B-8ADD-A9C24E965A35}" srcId="{9D9C0E9A-327C-40DB-A9EB-983EC9E0D98F}" destId="{438C987B-3422-4751-BAAD-51ADFD39990F}" srcOrd="7" destOrd="0" parTransId="{D3AD3AC8-F5C0-4CF4-B8CA-94360CBBD623}" sibTransId="{74E79373-5EDD-496F-9421-CB7398B3BAAC}"/>
    <dgm:cxn modelId="{FB34D63E-1288-41B9-A18C-76118E579E1A}" type="presOf" srcId="{9D9C0E9A-327C-40DB-A9EB-983EC9E0D98F}" destId="{983EBE8F-2CFB-4918-8A71-8FB6106D1EE5}" srcOrd="0" destOrd="0" presId="urn:microsoft.com/office/officeart/2008/layout/LinedList"/>
    <dgm:cxn modelId="{B6024962-F048-4CFE-B810-8B462DEFB40A}" srcId="{9D9C0E9A-327C-40DB-A9EB-983EC9E0D98F}" destId="{6EA99CCD-5389-4C87-8473-9EE60E7F767D}" srcOrd="9" destOrd="0" parTransId="{6960620E-0B9A-44C0-8093-AEDAB6846BE9}" sibTransId="{6F6CE74D-CE59-4E29-9688-8D6D823D20AC}"/>
    <dgm:cxn modelId="{DA637365-24A8-449E-9263-7F48110B7853}" srcId="{9D9C0E9A-327C-40DB-A9EB-983EC9E0D98F}" destId="{62FAEAD5-4571-45B3-8D8F-F98189AF401E}" srcOrd="8" destOrd="0" parTransId="{5F8F0F35-2DEB-41A9-B4F3-730D0FCF70CA}" sibTransId="{ED9C24F1-D872-485F-97B7-1D509BDAC862}"/>
    <dgm:cxn modelId="{B29D946A-512D-420A-97C9-CDF2A69394B0}" srcId="{9D9C0E9A-327C-40DB-A9EB-983EC9E0D98F}" destId="{F1374059-72CA-4F5C-8AD3-F21EAD5000CD}" srcOrd="1" destOrd="0" parTransId="{638E665E-3033-44BD-8359-61657EAEF462}" sibTransId="{FDC84F05-1A81-4C1C-8589-5914FF455633}"/>
    <dgm:cxn modelId="{13ECA26A-1561-4CB5-B0D9-95C6DDEBF7E8}" type="presOf" srcId="{62FAEAD5-4571-45B3-8D8F-F98189AF401E}" destId="{7D18ECFB-9D7C-443F-B01C-015F229097DA}" srcOrd="0" destOrd="0" presId="urn:microsoft.com/office/officeart/2008/layout/LinedList"/>
    <dgm:cxn modelId="{D12AA44C-2BCE-4CD3-BDEE-087E45AAAD40}" type="presOf" srcId="{F1374059-72CA-4F5C-8AD3-F21EAD5000CD}" destId="{B11080AA-7061-4588-9D33-15F05DACC7D3}" srcOrd="0" destOrd="0" presId="urn:microsoft.com/office/officeart/2008/layout/LinedList"/>
    <dgm:cxn modelId="{B7537559-7842-4D70-B980-4F0E3232C538}" type="presOf" srcId="{035C1CE9-E61D-4B06-A809-D5020BF811FC}" destId="{00720CF4-FB23-4F23-AA58-64A9981224D1}" srcOrd="0" destOrd="0" presId="urn:microsoft.com/office/officeart/2008/layout/LinedList"/>
    <dgm:cxn modelId="{896E917A-6D7A-4876-A06A-BCCBC045D2F8}" srcId="{9D9C0E9A-327C-40DB-A9EB-983EC9E0D98F}" destId="{5E8426AE-6D66-4839-BD9F-A43C7C59009D}" srcOrd="2" destOrd="0" parTransId="{D920DE86-CFFA-49E4-8572-B5233031390F}" sibTransId="{C2E5F87F-44C6-4AD1-B895-3F961BE435DC}"/>
    <dgm:cxn modelId="{D468DA5A-783C-4C8E-B93E-4F3DF99E8F66}" type="presOf" srcId="{00D4A4E5-B87F-4FD6-95A8-366532276A02}" destId="{DBF86662-0E6D-440F-968E-5B5E57FBB264}" srcOrd="0" destOrd="0" presId="urn:microsoft.com/office/officeart/2008/layout/LinedList"/>
    <dgm:cxn modelId="{B654507E-28F7-4918-91A2-A785E89C27D3}" type="presOf" srcId="{438C987B-3422-4751-BAAD-51ADFD39990F}" destId="{E6B5D532-F48A-4C4D-95E7-A70FD3CCD97F}" srcOrd="0" destOrd="0" presId="urn:microsoft.com/office/officeart/2008/layout/LinedList"/>
    <dgm:cxn modelId="{54E09A97-DA9B-420D-8CD4-69522861F7AB}" srcId="{9D9C0E9A-327C-40DB-A9EB-983EC9E0D98F}" destId="{035C1CE9-E61D-4B06-A809-D5020BF811FC}" srcOrd="6" destOrd="0" parTransId="{CBC5E02C-0196-45BC-A7DF-360B2CDADB67}" sibTransId="{1296276A-161B-465F-BEE5-749BC1351F7A}"/>
    <dgm:cxn modelId="{80B412AE-076C-4CE1-9F8D-A9E76DEEC8EB}" type="presOf" srcId="{CBEAD344-6594-4395-9586-97D62EE0CB98}" destId="{9BF2A9C7-C09B-4B9A-97E3-31B241FE010D}" srcOrd="0" destOrd="0" presId="urn:microsoft.com/office/officeart/2008/layout/LinedList"/>
    <dgm:cxn modelId="{0210B6C5-7771-40A8-B6AD-143D7F8A000E}" type="presOf" srcId="{07CD521C-5A8D-4DCE-BCCB-701CCC8F0730}" destId="{9EBD5422-69D7-47FF-BA34-BFC39218F65A}" srcOrd="0" destOrd="0" presId="urn:microsoft.com/office/officeart/2008/layout/LinedList"/>
    <dgm:cxn modelId="{E236BACB-C89D-4875-B789-E20E8585B0CA}" srcId="{9D9C0E9A-327C-40DB-A9EB-983EC9E0D98F}" destId="{A19B1A39-3690-4DD5-967E-732300CEF04D}" srcOrd="4" destOrd="0" parTransId="{2B182FB4-929B-49B0-B0A7-6A0577011A3D}" sibTransId="{BC2630A4-C79B-43A9-8A1E-ADA36DDB9E46}"/>
    <dgm:cxn modelId="{93477FCD-9011-4DF0-857F-88FBE8422A17}" srcId="{9D9C0E9A-327C-40DB-A9EB-983EC9E0D98F}" destId="{88F9B07B-E0FE-4603-B663-13688D2BC0F1}" srcOrd="5" destOrd="0" parTransId="{3BC3661D-1122-4552-81BA-99719BBCB83F}" sibTransId="{4A8D30E4-E03A-4F47-A02F-71DEC7F34CD8}"/>
    <dgm:cxn modelId="{2271DED7-5AC7-414C-B3B0-F8DEB2C684EA}" type="presOf" srcId="{8F6F8DBE-A102-4092-BBAE-C7C64013E016}" destId="{5A4CFA1B-1344-4BE0-B33E-4454760B29AA}" srcOrd="0" destOrd="0" presId="urn:microsoft.com/office/officeart/2008/layout/LinedList"/>
    <dgm:cxn modelId="{065E20E5-E10D-4583-9151-0874D6D50D31}" type="presOf" srcId="{6EA99CCD-5389-4C87-8473-9EE60E7F767D}" destId="{3292BE6F-C462-432F-A7F3-964B02D32655}" srcOrd="0" destOrd="0" presId="urn:microsoft.com/office/officeart/2008/layout/LinedList"/>
    <dgm:cxn modelId="{69DE65E9-9C08-4E79-881B-1511C90DF811}" srcId="{9D9C0E9A-327C-40DB-A9EB-983EC9E0D98F}" destId="{CBEAD344-6594-4395-9586-97D62EE0CB98}" srcOrd="10" destOrd="0" parTransId="{8F5DADE3-2B0F-4492-A35D-AC3B8AD244CE}" sibTransId="{CF4BA2E2-5A62-4C6D-AD19-9D10D4A4A957}"/>
    <dgm:cxn modelId="{720A78EB-6172-473D-87B8-9B2B18E48DBC}" srcId="{9D9C0E9A-327C-40DB-A9EB-983EC9E0D98F}" destId="{8F6F8DBE-A102-4092-BBAE-C7C64013E016}" srcOrd="11" destOrd="0" parTransId="{8A47A044-4D6D-4D52-A12A-3305B4A86FC6}" sibTransId="{13702B1B-8BA4-4D75-A137-306295DD6430}"/>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F25EBB03-125B-4C77-8BF5-A92AE3E6A945}" type="presParOf" srcId="{983EBE8F-2CFB-4918-8A71-8FB6106D1EE5}" destId="{E2040EDA-DDE0-4180-B0DE-32A76E9FBE88}" srcOrd="2" destOrd="0" presId="urn:microsoft.com/office/officeart/2008/layout/LinedList"/>
    <dgm:cxn modelId="{C2786F3C-0A75-431C-A8CD-088136483F6A}" type="presParOf" srcId="{983EBE8F-2CFB-4918-8A71-8FB6106D1EE5}" destId="{A5E6E2E3-68AD-4295-BB2C-FC8A81F54B7C}" srcOrd="3" destOrd="0" presId="urn:microsoft.com/office/officeart/2008/layout/LinedList"/>
    <dgm:cxn modelId="{A8DA1D91-AB51-43A1-A235-5A5FE60A3B58}" type="presParOf" srcId="{A5E6E2E3-68AD-4295-BB2C-FC8A81F54B7C}" destId="{B11080AA-7061-4588-9D33-15F05DACC7D3}" srcOrd="0" destOrd="0" presId="urn:microsoft.com/office/officeart/2008/layout/LinedList"/>
    <dgm:cxn modelId="{4FE829EB-16D2-4000-A628-8D47D4512551}" type="presParOf" srcId="{A5E6E2E3-68AD-4295-BB2C-FC8A81F54B7C}" destId="{253D8C25-3BAC-4ED2-A088-788E287C6182}" srcOrd="1" destOrd="0" presId="urn:microsoft.com/office/officeart/2008/layout/LinedList"/>
    <dgm:cxn modelId="{A93D5058-CC56-4B55-8CED-9E653DE7FE85}" type="presParOf" srcId="{983EBE8F-2CFB-4918-8A71-8FB6106D1EE5}" destId="{CACDD47D-3E1A-439E-A722-2547B38DF5BD}" srcOrd="4" destOrd="0" presId="urn:microsoft.com/office/officeart/2008/layout/LinedList"/>
    <dgm:cxn modelId="{3D769E7E-A02C-4EE6-A98F-C0BB44FC3089}" type="presParOf" srcId="{983EBE8F-2CFB-4918-8A71-8FB6106D1EE5}" destId="{46A48098-4C79-4989-8A3F-761F17F5DE65}" srcOrd="5" destOrd="0" presId="urn:microsoft.com/office/officeart/2008/layout/LinedList"/>
    <dgm:cxn modelId="{81EEFB96-C357-4437-8092-13BDECD317B5}" type="presParOf" srcId="{46A48098-4C79-4989-8A3F-761F17F5DE65}" destId="{8EBF18C4-0BCB-4574-9FC2-C9F79BB82C76}" srcOrd="0" destOrd="0" presId="urn:microsoft.com/office/officeart/2008/layout/LinedList"/>
    <dgm:cxn modelId="{EC5AFB60-7485-45B8-B0C5-1106F1D9D8EF}" type="presParOf" srcId="{46A48098-4C79-4989-8A3F-761F17F5DE65}" destId="{89553834-FFBD-4D44-89B1-27898142F59F}" srcOrd="1" destOrd="0" presId="urn:microsoft.com/office/officeart/2008/layout/LinedList"/>
    <dgm:cxn modelId="{2BC3E530-34CB-4C44-B60D-D81A517F4D48}" type="presParOf" srcId="{983EBE8F-2CFB-4918-8A71-8FB6106D1EE5}" destId="{82A524BF-B441-49FD-9312-396561636C72}" srcOrd="6" destOrd="0" presId="urn:microsoft.com/office/officeart/2008/layout/LinedList"/>
    <dgm:cxn modelId="{F80128A9-C887-46B2-98C8-EEC87161F98C}" type="presParOf" srcId="{983EBE8F-2CFB-4918-8A71-8FB6106D1EE5}" destId="{F0452008-D9BD-45F2-8333-D3D595D50DC6}" srcOrd="7" destOrd="0" presId="urn:microsoft.com/office/officeart/2008/layout/LinedList"/>
    <dgm:cxn modelId="{238F5D86-8796-4480-9C0B-19C8EFB5FF2E}" type="presParOf" srcId="{F0452008-D9BD-45F2-8333-D3D595D50DC6}" destId="{9EBD5422-69D7-47FF-BA34-BFC39218F65A}" srcOrd="0" destOrd="0" presId="urn:microsoft.com/office/officeart/2008/layout/LinedList"/>
    <dgm:cxn modelId="{FAB5DE1B-A560-4CC1-A487-02967F7AB974}" type="presParOf" srcId="{F0452008-D9BD-45F2-8333-D3D595D50DC6}" destId="{8E0C6450-A8CD-474B-9A3D-7832D8646EF4}" srcOrd="1" destOrd="0" presId="urn:microsoft.com/office/officeart/2008/layout/LinedList"/>
    <dgm:cxn modelId="{70A0B5DD-4046-4399-A0E0-14B2DD854C1F}" type="presParOf" srcId="{983EBE8F-2CFB-4918-8A71-8FB6106D1EE5}" destId="{E9AE0A74-9B7D-4D0A-9AF7-070E9F880050}" srcOrd="8" destOrd="0" presId="urn:microsoft.com/office/officeart/2008/layout/LinedList"/>
    <dgm:cxn modelId="{1CB2135E-0D0C-4FFC-93F1-6DAD18EFFBB0}" type="presParOf" srcId="{983EBE8F-2CFB-4918-8A71-8FB6106D1EE5}" destId="{AF3B1927-3B00-4838-B66B-B9DB0E68E216}" srcOrd="9" destOrd="0" presId="urn:microsoft.com/office/officeart/2008/layout/LinedList"/>
    <dgm:cxn modelId="{7A3911A5-61AA-4589-8961-C243661DBA44}" type="presParOf" srcId="{AF3B1927-3B00-4838-B66B-B9DB0E68E216}" destId="{889FD6DF-0283-4F38-8FA0-16B68DAA15B9}" srcOrd="0" destOrd="0" presId="urn:microsoft.com/office/officeart/2008/layout/LinedList"/>
    <dgm:cxn modelId="{68505D8A-9C09-4B73-9160-DC09815C06C6}" type="presParOf" srcId="{AF3B1927-3B00-4838-B66B-B9DB0E68E216}" destId="{B1C76E71-E09E-4279-8407-F18336CCDFC7}" srcOrd="1" destOrd="0" presId="urn:microsoft.com/office/officeart/2008/layout/LinedList"/>
    <dgm:cxn modelId="{954D380E-735B-4E31-82C9-ED14718BC2CB}" type="presParOf" srcId="{983EBE8F-2CFB-4918-8A71-8FB6106D1EE5}" destId="{8C766425-C280-42F1-9556-EBCCFA4BBC7D}" srcOrd="10" destOrd="0" presId="urn:microsoft.com/office/officeart/2008/layout/LinedList"/>
    <dgm:cxn modelId="{9292EA1B-B7F8-4515-A649-F1A35B0CFCEF}" type="presParOf" srcId="{983EBE8F-2CFB-4918-8A71-8FB6106D1EE5}" destId="{F7CD2B10-70A6-4FEE-ABB5-26DDA4E36DDA}" srcOrd="11" destOrd="0" presId="urn:microsoft.com/office/officeart/2008/layout/LinedList"/>
    <dgm:cxn modelId="{9A6EBD63-0AFA-4242-830A-A344FC513A6B}" type="presParOf" srcId="{F7CD2B10-70A6-4FEE-ABB5-26DDA4E36DDA}" destId="{816CD768-D78D-4F3E-8C84-4600D3EAB1A2}" srcOrd="0" destOrd="0" presId="urn:microsoft.com/office/officeart/2008/layout/LinedList"/>
    <dgm:cxn modelId="{6A7C08CD-CC7A-408F-A922-B5819B790A64}" type="presParOf" srcId="{F7CD2B10-70A6-4FEE-ABB5-26DDA4E36DDA}" destId="{EDB9A24B-F0FA-4AFB-8C3C-59333490245B}" srcOrd="1" destOrd="0" presId="urn:microsoft.com/office/officeart/2008/layout/LinedList"/>
    <dgm:cxn modelId="{E00EA39E-B0AE-4936-9DBF-4D4BBA190C44}" type="presParOf" srcId="{983EBE8F-2CFB-4918-8A71-8FB6106D1EE5}" destId="{23DA42C8-4E76-4450-B038-1F09C756888C}" srcOrd="12" destOrd="0" presId="urn:microsoft.com/office/officeart/2008/layout/LinedList"/>
    <dgm:cxn modelId="{E5DE72DB-8E01-41E9-81CD-5FBDAE98CE1C}" type="presParOf" srcId="{983EBE8F-2CFB-4918-8A71-8FB6106D1EE5}" destId="{E77FF5AC-9F9F-4D48-A2CB-3FA779E2CD57}" srcOrd="13" destOrd="0" presId="urn:microsoft.com/office/officeart/2008/layout/LinedList"/>
    <dgm:cxn modelId="{DDBC2E60-0963-4C34-AEBB-5D2F3BB64BC7}" type="presParOf" srcId="{E77FF5AC-9F9F-4D48-A2CB-3FA779E2CD57}" destId="{00720CF4-FB23-4F23-AA58-64A9981224D1}" srcOrd="0" destOrd="0" presId="urn:microsoft.com/office/officeart/2008/layout/LinedList"/>
    <dgm:cxn modelId="{084E61AD-FD7D-41DF-AAD3-CCF25B7C53C5}" type="presParOf" srcId="{E77FF5AC-9F9F-4D48-A2CB-3FA779E2CD57}" destId="{345A26FD-B52E-434C-853F-12FCB4A3B181}" srcOrd="1" destOrd="0" presId="urn:microsoft.com/office/officeart/2008/layout/LinedList"/>
    <dgm:cxn modelId="{8642D27A-CC28-4D00-8556-019DE175A2C0}" type="presParOf" srcId="{983EBE8F-2CFB-4918-8A71-8FB6106D1EE5}" destId="{6C57D409-53FF-4401-A1AC-F80A2A182C44}" srcOrd="14" destOrd="0" presId="urn:microsoft.com/office/officeart/2008/layout/LinedList"/>
    <dgm:cxn modelId="{40964385-B212-474A-A3B0-B188AC983BD1}" type="presParOf" srcId="{983EBE8F-2CFB-4918-8A71-8FB6106D1EE5}" destId="{29C90BB3-A9BA-44A3-907C-1EAEE00CDE18}" srcOrd="15" destOrd="0" presId="urn:microsoft.com/office/officeart/2008/layout/LinedList"/>
    <dgm:cxn modelId="{5AD03488-33F7-4599-A3B8-3F1C07599729}" type="presParOf" srcId="{29C90BB3-A9BA-44A3-907C-1EAEE00CDE18}" destId="{E6B5D532-F48A-4C4D-95E7-A70FD3CCD97F}" srcOrd="0" destOrd="0" presId="urn:microsoft.com/office/officeart/2008/layout/LinedList"/>
    <dgm:cxn modelId="{A3C3EAAA-BACE-48FA-B310-707C8F0CBD13}" type="presParOf" srcId="{29C90BB3-A9BA-44A3-907C-1EAEE00CDE18}" destId="{3B28B440-970A-4207-8F62-AB1171BF1CAC}" srcOrd="1" destOrd="0" presId="urn:microsoft.com/office/officeart/2008/layout/LinedList"/>
    <dgm:cxn modelId="{2540A431-EC1D-4463-8564-844CDCB70D90}" type="presParOf" srcId="{983EBE8F-2CFB-4918-8A71-8FB6106D1EE5}" destId="{704F8C67-E285-4706-ACB5-BDF22CBE5BFF}" srcOrd="16" destOrd="0" presId="urn:microsoft.com/office/officeart/2008/layout/LinedList"/>
    <dgm:cxn modelId="{5716CA23-8185-42A8-8521-54C087F2BF88}" type="presParOf" srcId="{983EBE8F-2CFB-4918-8A71-8FB6106D1EE5}" destId="{FA95C6E2-5C68-43DF-AC73-AC42441FA281}" srcOrd="17" destOrd="0" presId="urn:microsoft.com/office/officeart/2008/layout/LinedList"/>
    <dgm:cxn modelId="{CDA5E05B-D552-4271-BCDA-7461B9DDDE1D}" type="presParOf" srcId="{FA95C6E2-5C68-43DF-AC73-AC42441FA281}" destId="{7D18ECFB-9D7C-443F-B01C-015F229097DA}" srcOrd="0" destOrd="0" presId="urn:microsoft.com/office/officeart/2008/layout/LinedList"/>
    <dgm:cxn modelId="{70FC5D8E-75AD-4D9A-A916-1E7C84E30C09}" type="presParOf" srcId="{FA95C6E2-5C68-43DF-AC73-AC42441FA281}" destId="{16792DDA-1EE4-40EC-85B3-54696027A7F5}" srcOrd="1" destOrd="0" presId="urn:microsoft.com/office/officeart/2008/layout/LinedList"/>
    <dgm:cxn modelId="{FBFE8968-E518-4F2D-95CD-7560FE1C8CCF}" type="presParOf" srcId="{983EBE8F-2CFB-4918-8A71-8FB6106D1EE5}" destId="{8837FE8A-2B72-4E8E-95B7-EEEB87840819}" srcOrd="18" destOrd="0" presId="urn:microsoft.com/office/officeart/2008/layout/LinedList"/>
    <dgm:cxn modelId="{946658C4-370D-47E1-91C6-69ACEEAF1E34}" type="presParOf" srcId="{983EBE8F-2CFB-4918-8A71-8FB6106D1EE5}" destId="{8BAA5C90-93ED-42C2-99F8-D10546ED8CBE}" srcOrd="19" destOrd="0" presId="urn:microsoft.com/office/officeart/2008/layout/LinedList"/>
    <dgm:cxn modelId="{54C9BB02-6033-486B-BBBA-CA5F6296A8D0}" type="presParOf" srcId="{8BAA5C90-93ED-42C2-99F8-D10546ED8CBE}" destId="{3292BE6F-C462-432F-A7F3-964B02D32655}" srcOrd="0" destOrd="0" presId="urn:microsoft.com/office/officeart/2008/layout/LinedList"/>
    <dgm:cxn modelId="{EF73D2E0-DA4C-45CC-A5D1-A90F039A5359}" type="presParOf" srcId="{8BAA5C90-93ED-42C2-99F8-D10546ED8CBE}" destId="{87D1F5DD-BC74-48C5-A5A0-FA931FAB3D07}" srcOrd="1" destOrd="0" presId="urn:microsoft.com/office/officeart/2008/layout/LinedList"/>
    <dgm:cxn modelId="{02C0F5AB-7D5C-45AD-9854-A45E78899B86}" type="presParOf" srcId="{983EBE8F-2CFB-4918-8A71-8FB6106D1EE5}" destId="{D74D83ED-9B48-4179-9167-570F9CB1702B}" srcOrd="20" destOrd="0" presId="urn:microsoft.com/office/officeart/2008/layout/LinedList"/>
    <dgm:cxn modelId="{F71C3AC8-060E-4FE6-A491-226FCB615B54}" type="presParOf" srcId="{983EBE8F-2CFB-4918-8A71-8FB6106D1EE5}" destId="{B6921929-1274-4751-AA25-3F4396F9882C}" srcOrd="21" destOrd="0" presId="urn:microsoft.com/office/officeart/2008/layout/LinedList"/>
    <dgm:cxn modelId="{A6389951-66CB-420E-A840-40387BED8399}" type="presParOf" srcId="{B6921929-1274-4751-AA25-3F4396F9882C}" destId="{9BF2A9C7-C09B-4B9A-97E3-31B241FE010D}" srcOrd="0" destOrd="0" presId="urn:microsoft.com/office/officeart/2008/layout/LinedList"/>
    <dgm:cxn modelId="{32BD0BF5-441D-4893-BC28-D4A832769390}" type="presParOf" srcId="{B6921929-1274-4751-AA25-3F4396F9882C}" destId="{9D0F0602-9163-4D10-93FB-2F0B4FE79D1B}" srcOrd="1" destOrd="0" presId="urn:microsoft.com/office/officeart/2008/layout/LinedList"/>
    <dgm:cxn modelId="{40DF4BE7-2F61-40AA-8DE3-8ADE276F6296}" type="presParOf" srcId="{983EBE8F-2CFB-4918-8A71-8FB6106D1EE5}" destId="{7D10A20E-D5A6-4222-9017-1B664B543DB7}" srcOrd="22" destOrd="0" presId="urn:microsoft.com/office/officeart/2008/layout/LinedList"/>
    <dgm:cxn modelId="{A9E6D768-5534-47EB-ADA3-1EA9FCDB55B7}" type="presParOf" srcId="{983EBE8F-2CFB-4918-8A71-8FB6106D1EE5}" destId="{3192DE83-F3F8-4BB7-805C-931FC84DAD50}" srcOrd="23" destOrd="0" presId="urn:microsoft.com/office/officeart/2008/layout/LinedList"/>
    <dgm:cxn modelId="{38C8CD8B-0499-4B53-BBA2-F52652C0303A}" type="presParOf" srcId="{3192DE83-F3F8-4BB7-805C-931FC84DAD50}" destId="{5A4CFA1B-1344-4BE0-B33E-4454760B29AA}" srcOrd="0" destOrd="0" presId="urn:microsoft.com/office/officeart/2008/layout/LinedList"/>
    <dgm:cxn modelId="{0C69BB17-F743-4ACB-AE9B-EDFE755E049E}" type="presParOf" srcId="{3192DE83-F3F8-4BB7-805C-931FC84DAD50}" destId="{EA2434DA-57C6-4684-B458-3596205642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3_1" csCatId="accent3" phldr="1"/>
      <dgm:spPr/>
      <dgm:t>
        <a:bodyPr/>
        <a:lstStyle/>
        <a:p>
          <a:endParaRPr lang="en-US"/>
        </a:p>
      </dgm:t>
    </dgm:pt>
    <dgm:pt modelId="{44D47651-80F4-4167-BA5A-93064C3B7231}">
      <dgm:prSet custT="1"/>
      <dgm:spPr/>
      <dgm:t>
        <a:bodyPr/>
        <a:lstStyle/>
        <a:p>
          <a:r>
            <a:rPr lang="pt-BR" sz="1600" b="1"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2</a:t>
          </a:r>
          <a:endParaRPr lang="pt-BR" sz="1600" b="1" i="0" noProof="0" dirty="0">
            <a:latin typeface="Roboto" panose="02000000000000000000" pitchFamily="2" charset="0"/>
            <a:ea typeface="Roboto" panose="02000000000000000000" pitchFamily="2" charset="0"/>
            <a:cs typeface="Roboto" panose="02000000000000000000" pitchFamily="2" charset="0"/>
          </a:endParaRPr>
        </a:p>
      </dgm:t>
    </dgm:pt>
    <dgm:pt modelId="{A87D3733-2EAA-4C1E-BC4E-74D5A89C6402}" type="parTrans" cxnId="{E7D29308-36E6-4D55-9782-C053A9D0DA95}">
      <dgm:prSet/>
      <dgm:spPr/>
      <dgm:t>
        <a:bodyPr/>
        <a:lstStyle/>
        <a:p>
          <a:endParaRPr lang="pt-BR"/>
        </a:p>
      </dgm:t>
    </dgm:pt>
    <dgm:pt modelId="{8C3EE0D1-FA31-4533-AB7D-1D83FDA5B236}" type="sibTrans" cxnId="{E7D29308-36E6-4D55-9782-C053A9D0DA95}">
      <dgm:prSet/>
      <dgm:spPr/>
      <dgm:t>
        <a:bodyPr/>
        <a:lstStyle/>
        <a:p>
          <a:endParaRPr lang="pt-BR"/>
        </a:p>
      </dgm:t>
    </dgm:pt>
    <dgm:pt modelId="{9943E518-09EC-4A4A-99B3-5DB8B47157B3}">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Arte e lugar – O lugar de onde se vê</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5E846F5C-92FD-4027-A30F-4BFB9A709713}" type="parTrans" cxnId="{2ED2BC0E-0FDB-4FF4-9535-8C35FA690A36}">
      <dgm:prSet/>
      <dgm:spPr/>
      <dgm:t>
        <a:bodyPr/>
        <a:lstStyle/>
        <a:p>
          <a:endParaRPr lang="pt-BR"/>
        </a:p>
      </dgm:t>
    </dgm:pt>
    <dgm:pt modelId="{73695BA1-B5AD-4B49-9C21-22B36B0D94D2}" type="sibTrans" cxnId="{2ED2BC0E-0FDB-4FF4-9535-8C35FA690A36}">
      <dgm:prSet/>
      <dgm:spPr/>
      <dgm:t>
        <a:bodyPr/>
        <a:lstStyle/>
        <a:p>
          <a:endParaRPr lang="pt-BR"/>
        </a:p>
      </dgm:t>
    </dgm:pt>
    <dgm:pt modelId="{E8C90F71-C5FE-4DC7-8832-6DDB499CE878}">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rPr>
            <a:t>Arte e lugar – Imagens e cores fantásticas</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5D9FBE6C-E1F3-43E6-A487-5FD7892B83A9}" type="parTrans" cxnId="{ACAC909B-084F-464A-89A2-89380271A405}">
      <dgm:prSet/>
      <dgm:spPr/>
      <dgm:t>
        <a:bodyPr/>
        <a:lstStyle/>
        <a:p>
          <a:endParaRPr lang="pt-BR"/>
        </a:p>
      </dgm:t>
    </dgm:pt>
    <dgm:pt modelId="{AF662984-32D1-4B1F-AB55-F0F1B7988506}" type="sibTrans" cxnId="{ACAC909B-084F-464A-89A2-89380271A405}">
      <dgm:prSet/>
      <dgm:spPr/>
      <dgm:t>
        <a:bodyPr/>
        <a:lstStyle/>
        <a:p>
          <a:endParaRPr lang="pt-BR"/>
        </a:p>
      </dgm:t>
    </dgm:pt>
    <dgm:pt modelId="{8510101E-48CA-4B7A-AD68-6F160FA1F7E4}">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Teatro – Improvisação teatral</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FDDE9CD4-9B6C-4662-8913-4DE47E159CBB}" type="parTrans" cxnId="{CD6A33AC-6F6B-464D-8E25-5DC954F726EA}">
      <dgm:prSet/>
      <dgm:spPr/>
      <dgm:t>
        <a:bodyPr/>
        <a:lstStyle/>
        <a:p>
          <a:endParaRPr lang="pt-BR"/>
        </a:p>
      </dgm:t>
    </dgm:pt>
    <dgm:pt modelId="{7DB975AE-6A28-49BE-A028-2DB2049A2E36}" type="sibTrans" cxnId="{CD6A33AC-6F6B-464D-8E25-5DC954F726EA}">
      <dgm:prSet/>
      <dgm:spPr/>
      <dgm:t>
        <a:bodyPr/>
        <a:lstStyle/>
        <a:p>
          <a:endParaRPr lang="pt-BR"/>
        </a:p>
      </dgm:t>
    </dgm:pt>
    <dgm:pt modelId="{DEEC08D0-BBC1-4C79-9D3C-F4D5525AAB2F}">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Dança, espaço e coisas – Corpo no espaço cênico</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77F5F4FE-6567-46A6-B47D-1C2DC31F8089}" type="parTrans" cxnId="{20B601AE-7AB6-425A-8602-1D5093FE67FA}">
      <dgm:prSet/>
      <dgm:spPr/>
      <dgm:t>
        <a:bodyPr/>
        <a:lstStyle/>
        <a:p>
          <a:endParaRPr lang="pt-BR"/>
        </a:p>
      </dgm:t>
    </dgm:pt>
    <dgm:pt modelId="{E8F04015-5A00-4E61-830C-4D581F20C12C}" type="sibTrans" cxnId="{20B601AE-7AB6-425A-8602-1D5093FE67FA}">
      <dgm:prSet/>
      <dgm:spPr/>
      <dgm:t>
        <a:bodyPr/>
        <a:lstStyle/>
        <a:p>
          <a:endParaRPr lang="pt-BR"/>
        </a:p>
      </dgm:t>
    </dgm:pt>
    <dgm:pt modelId="{CEAE1879-A19F-4834-9097-F09EE604D76B}">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Dança, espaço e coisas – Corpo, lugar e dança</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D2242C94-C9CE-4618-8EA6-B58393367043}" type="parTrans" cxnId="{6C67D565-EA19-492B-B8C4-91A8E69E9401}">
      <dgm:prSet/>
      <dgm:spPr/>
      <dgm:t>
        <a:bodyPr/>
        <a:lstStyle/>
        <a:p>
          <a:endParaRPr lang="pt-BR"/>
        </a:p>
      </dgm:t>
    </dgm:pt>
    <dgm:pt modelId="{D0019069-BFE0-4D9A-942B-C1A02C2C966F}" type="sibTrans" cxnId="{6C67D565-EA19-492B-B8C4-91A8E69E9401}">
      <dgm:prSet/>
      <dgm:spPr/>
      <dgm:t>
        <a:bodyPr/>
        <a:lstStyle/>
        <a:p>
          <a:endParaRPr lang="pt-BR"/>
        </a:p>
      </dgm:t>
    </dgm:pt>
    <dgm:pt modelId="{BBF0BD05-DCB6-4DF3-8219-9DD3D27BB801}">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Arte e lugar – O lugar da arte teatral</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411B5597-58FD-4D9E-82E2-D9AE547906D1}" type="parTrans" cxnId="{DBEDA2E0-59E7-4562-86C2-25BB1D61622A}">
      <dgm:prSet/>
      <dgm:spPr/>
      <dgm:t>
        <a:bodyPr/>
        <a:lstStyle/>
        <a:p>
          <a:endParaRPr lang="pt-BR"/>
        </a:p>
      </dgm:t>
    </dgm:pt>
    <dgm:pt modelId="{B5EB950D-1A88-4021-9668-4CD74A2ADE13}" type="sibTrans" cxnId="{DBEDA2E0-59E7-4562-86C2-25BB1D61622A}">
      <dgm:prSet/>
      <dgm:spPr/>
      <dgm:t>
        <a:bodyPr/>
        <a:lstStyle/>
        <a:p>
          <a:endParaRPr lang="pt-BR"/>
        </a:p>
      </dgm:t>
    </dgm:pt>
    <dgm:pt modelId="{56E60821-79AD-4C83-B67C-EDFBF2DE2E60}">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Dança, espaço e coisas – Corpo e dança</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C587C769-AC61-4246-BF21-0A7B524C9E9D}" type="parTrans" cxnId="{546FF3E7-0470-486F-9C98-9DD1C5BFD66F}">
      <dgm:prSet/>
      <dgm:spPr/>
      <dgm:t>
        <a:bodyPr/>
        <a:lstStyle/>
        <a:p>
          <a:endParaRPr lang="pt-BR"/>
        </a:p>
      </dgm:t>
    </dgm:pt>
    <dgm:pt modelId="{05B7F835-2B41-4663-B0C7-9B14BA56D9E8}" type="sibTrans" cxnId="{546FF3E7-0470-486F-9C98-9DD1C5BFD66F}">
      <dgm:prSet/>
      <dgm:spPr/>
      <dgm:t>
        <a:bodyPr/>
        <a:lstStyle/>
        <a:p>
          <a:endParaRPr lang="pt-BR"/>
        </a:p>
      </dgm:t>
    </dgm:pt>
    <dgm:pt modelId="{97BDDE2C-4F02-4F3C-8924-9ABBABFE7AE7}">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Dança, espaço e coisas – A arte e o corpo de cada um</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60004B4D-11FA-4579-B836-4C03E130366C}" type="parTrans" cxnId="{5B60BD8E-3C6B-4818-AFC2-9BE2494BF11B}">
      <dgm:prSet/>
      <dgm:spPr/>
      <dgm:t>
        <a:bodyPr/>
        <a:lstStyle/>
        <a:p>
          <a:endParaRPr lang="pt-BR"/>
        </a:p>
      </dgm:t>
    </dgm:pt>
    <dgm:pt modelId="{52469B39-C23C-4F8E-B72B-58B5D4DD0399}" type="sibTrans" cxnId="{5B60BD8E-3C6B-4818-AFC2-9BE2494BF11B}">
      <dgm:prSet/>
      <dgm:spPr/>
      <dgm:t>
        <a:bodyPr/>
        <a:lstStyle/>
        <a:p>
          <a:endParaRPr lang="pt-BR"/>
        </a:p>
      </dgm:t>
    </dgm:pt>
    <dgm:pt modelId="{0857D14E-3FE6-403E-9FE0-A3781D54E627}">
      <dgm:prSet custT="1"/>
      <dgm:spPr/>
      <dgm:t>
        <a:bodyPr/>
        <a:lstStyle/>
        <a:p>
          <a:r>
            <a:rPr lang="pt-BR" sz="1600"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Dança, espaço e coisas – Arte nas Olimpíadas</a:t>
          </a:r>
          <a:endParaRPr lang="pt-BR" sz="1600" i="0" noProof="0" dirty="0">
            <a:latin typeface="Roboto" panose="02000000000000000000" pitchFamily="2" charset="0"/>
            <a:ea typeface="Roboto" panose="02000000000000000000" pitchFamily="2" charset="0"/>
            <a:cs typeface="Roboto" panose="02000000000000000000" pitchFamily="2" charset="0"/>
          </a:endParaRPr>
        </a:p>
      </dgm:t>
    </dgm:pt>
    <dgm:pt modelId="{7220E1B8-1BD4-47F2-BB15-F8129C5D4384}" type="parTrans" cxnId="{CFE67A3D-B061-46B2-BFC1-6F522166FFB6}">
      <dgm:prSet/>
      <dgm:spPr/>
      <dgm:t>
        <a:bodyPr/>
        <a:lstStyle/>
        <a:p>
          <a:endParaRPr lang="pt-BR"/>
        </a:p>
      </dgm:t>
    </dgm:pt>
    <dgm:pt modelId="{C298571C-DB47-49D1-B18C-F4F2674E4BA9}" type="sibTrans" cxnId="{CFE67A3D-B061-46B2-BFC1-6F522166FFB6}">
      <dgm:prSet/>
      <dgm:spPr/>
      <dgm:t>
        <a:bodyPr/>
        <a:lstStyle/>
        <a:p>
          <a:endParaRPr lang="pt-BR"/>
        </a:p>
      </dgm:t>
    </dgm:pt>
    <dgm:pt modelId="{983EBE8F-2CFB-4918-8A71-8FB6106D1EE5}" type="pres">
      <dgm:prSet presAssocID="{9D9C0E9A-327C-40DB-A9EB-983EC9E0D98F}" presName="vert0" presStyleCnt="0">
        <dgm:presLayoutVars>
          <dgm:dir/>
          <dgm:animOne val="branch"/>
          <dgm:animLvl val="lvl"/>
        </dgm:presLayoutVars>
      </dgm:prSet>
      <dgm:spPr/>
    </dgm:pt>
    <dgm:pt modelId="{748791DE-826E-4783-8F71-F69BC4625D1D}" type="pres">
      <dgm:prSet presAssocID="{44D47651-80F4-4167-BA5A-93064C3B7231}" presName="thickLine" presStyleLbl="alignNode1" presStyleIdx="0" presStyleCnt="10"/>
      <dgm:spPr/>
    </dgm:pt>
    <dgm:pt modelId="{C34A6BF9-C847-4A27-93CE-361FB1EDD8CF}" type="pres">
      <dgm:prSet presAssocID="{44D47651-80F4-4167-BA5A-93064C3B7231}" presName="horz1" presStyleCnt="0"/>
      <dgm:spPr/>
    </dgm:pt>
    <dgm:pt modelId="{85DCFEFF-B99E-4A77-9645-9E8B59E0CF79}" type="pres">
      <dgm:prSet presAssocID="{44D47651-80F4-4167-BA5A-93064C3B7231}" presName="tx1" presStyleLbl="revTx" presStyleIdx="0" presStyleCnt="10"/>
      <dgm:spPr/>
    </dgm:pt>
    <dgm:pt modelId="{A36C9942-25DF-4362-B41D-23AB4C95F1D7}" type="pres">
      <dgm:prSet presAssocID="{44D47651-80F4-4167-BA5A-93064C3B7231}" presName="vert1" presStyleCnt="0"/>
      <dgm:spPr/>
    </dgm:pt>
    <dgm:pt modelId="{AEEAA23A-003E-4B1B-8BDE-A162B45E5D35}" type="pres">
      <dgm:prSet presAssocID="{9943E518-09EC-4A4A-99B3-5DB8B47157B3}" presName="thickLine" presStyleLbl="alignNode1" presStyleIdx="1" presStyleCnt="10"/>
      <dgm:spPr/>
    </dgm:pt>
    <dgm:pt modelId="{18C643DD-DD42-4A2E-8F3D-4155A20A8129}" type="pres">
      <dgm:prSet presAssocID="{9943E518-09EC-4A4A-99B3-5DB8B47157B3}" presName="horz1" presStyleCnt="0"/>
      <dgm:spPr/>
    </dgm:pt>
    <dgm:pt modelId="{86C40675-CD7F-4289-A64D-BB43CB68E19C}" type="pres">
      <dgm:prSet presAssocID="{9943E518-09EC-4A4A-99B3-5DB8B47157B3}" presName="tx1" presStyleLbl="revTx" presStyleIdx="1" presStyleCnt="10"/>
      <dgm:spPr/>
    </dgm:pt>
    <dgm:pt modelId="{9B003930-35C6-4FE6-8858-BDE99B1D9367}" type="pres">
      <dgm:prSet presAssocID="{9943E518-09EC-4A4A-99B3-5DB8B47157B3}" presName="vert1" presStyleCnt="0"/>
      <dgm:spPr/>
    </dgm:pt>
    <dgm:pt modelId="{9E1120F3-A8D7-485C-9B95-A8A9F9AF26B8}" type="pres">
      <dgm:prSet presAssocID="{E8C90F71-C5FE-4DC7-8832-6DDB499CE878}" presName="thickLine" presStyleLbl="alignNode1" presStyleIdx="2" presStyleCnt="10"/>
      <dgm:spPr/>
    </dgm:pt>
    <dgm:pt modelId="{3B4EFB41-7AC5-4D06-8C34-0680DF538827}" type="pres">
      <dgm:prSet presAssocID="{E8C90F71-C5FE-4DC7-8832-6DDB499CE878}" presName="horz1" presStyleCnt="0"/>
      <dgm:spPr/>
    </dgm:pt>
    <dgm:pt modelId="{371EC1AD-7A3F-493C-9EBA-A2F2AB999533}" type="pres">
      <dgm:prSet presAssocID="{E8C90F71-C5FE-4DC7-8832-6DDB499CE878}" presName="tx1" presStyleLbl="revTx" presStyleIdx="2" presStyleCnt="10"/>
      <dgm:spPr/>
    </dgm:pt>
    <dgm:pt modelId="{DB264516-F008-4228-869C-C4876E2F0E03}" type="pres">
      <dgm:prSet presAssocID="{E8C90F71-C5FE-4DC7-8832-6DDB499CE878}" presName="vert1" presStyleCnt="0"/>
      <dgm:spPr/>
    </dgm:pt>
    <dgm:pt modelId="{F9A72D2D-5366-420F-B6D3-784019001CE8}" type="pres">
      <dgm:prSet presAssocID="{BBF0BD05-DCB6-4DF3-8219-9DD3D27BB801}" presName="thickLine" presStyleLbl="alignNode1" presStyleIdx="3" presStyleCnt="10"/>
      <dgm:spPr/>
    </dgm:pt>
    <dgm:pt modelId="{F4A0412F-3CFF-431B-BE37-C8C2C54C027A}" type="pres">
      <dgm:prSet presAssocID="{BBF0BD05-DCB6-4DF3-8219-9DD3D27BB801}" presName="horz1" presStyleCnt="0"/>
      <dgm:spPr/>
    </dgm:pt>
    <dgm:pt modelId="{81704FC7-C590-4B92-B96D-B1120756762D}" type="pres">
      <dgm:prSet presAssocID="{BBF0BD05-DCB6-4DF3-8219-9DD3D27BB801}" presName="tx1" presStyleLbl="revTx" presStyleIdx="3" presStyleCnt="10"/>
      <dgm:spPr/>
    </dgm:pt>
    <dgm:pt modelId="{76D43AB6-F559-48EE-8C1F-1E1D8C756074}" type="pres">
      <dgm:prSet presAssocID="{BBF0BD05-DCB6-4DF3-8219-9DD3D27BB801}" presName="vert1" presStyleCnt="0"/>
      <dgm:spPr/>
    </dgm:pt>
    <dgm:pt modelId="{6396CA8A-AD25-4DE2-B302-D151A92575C4}" type="pres">
      <dgm:prSet presAssocID="{8510101E-48CA-4B7A-AD68-6F160FA1F7E4}" presName="thickLine" presStyleLbl="alignNode1" presStyleIdx="4" presStyleCnt="10"/>
      <dgm:spPr/>
    </dgm:pt>
    <dgm:pt modelId="{18170B00-A441-4EC5-8E51-14EC782B66D6}" type="pres">
      <dgm:prSet presAssocID="{8510101E-48CA-4B7A-AD68-6F160FA1F7E4}" presName="horz1" presStyleCnt="0"/>
      <dgm:spPr/>
    </dgm:pt>
    <dgm:pt modelId="{18CF4A4C-6A39-4EAA-86ED-3F69AF11DB6E}" type="pres">
      <dgm:prSet presAssocID="{8510101E-48CA-4B7A-AD68-6F160FA1F7E4}" presName="tx1" presStyleLbl="revTx" presStyleIdx="4" presStyleCnt="10"/>
      <dgm:spPr/>
    </dgm:pt>
    <dgm:pt modelId="{F05C5936-93FB-4601-82E8-AAFDCF06269D}" type="pres">
      <dgm:prSet presAssocID="{8510101E-48CA-4B7A-AD68-6F160FA1F7E4}" presName="vert1" presStyleCnt="0"/>
      <dgm:spPr/>
    </dgm:pt>
    <dgm:pt modelId="{4187895D-A884-40EF-AD64-545699DE879E}" type="pres">
      <dgm:prSet presAssocID="{DEEC08D0-BBC1-4C79-9D3C-F4D5525AAB2F}" presName="thickLine" presStyleLbl="alignNode1" presStyleIdx="5" presStyleCnt="10"/>
      <dgm:spPr/>
    </dgm:pt>
    <dgm:pt modelId="{686EB3DD-E38C-4330-A266-2FBB629D9418}" type="pres">
      <dgm:prSet presAssocID="{DEEC08D0-BBC1-4C79-9D3C-F4D5525AAB2F}" presName="horz1" presStyleCnt="0"/>
      <dgm:spPr/>
    </dgm:pt>
    <dgm:pt modelId="{2B745938-2854-4016-A207-3C2D0144320C}" type="pres">
      <dgm:prSet presAssocID="{DEEC08D0-BBC1-4C79-9D3C-F4D5525AAB2F}" presName="tx1" presStyleLbl="revTx" presStyleIdx="5" presStyleCnt="10"/>
      <dgm:spPr/>
    </dgm:pt>
    <dgm:pt modelId="{1D0849DE-DA15-4DAA-9AD2-4769A0D29B4D}" type="pres">
      <dgm:prSet presAssocID="{DEEC08D0-BBC1-4C79-9D3C-F4D5525AAB2F}" presName="vert1" presStyleCnt="0"/>
      <dgm:spPr/>
    </dgm:pt>
    <dgm:pt modelId="{A4DA2235-496D-41D8-B46F-E0F42CE521D0}" type="pres">
      <dgm:prSet presAssocID="{56E60821-79AD-4C83-B67C-EDFBF2DE2E60}" presName="thickLine" presStyleLbl="alignNode1" presStyleIdx="6" presStyleCnt="10"/>
      <dgm:spPr/>
    </dgm:pt>
    <dgm:pt modelId="{30FDF7B7-A442-4F38-906B-A19D3D4DAE03}" type="pres">
      <dgm:prSet presAssocID="{56E60821-79AD-4C83-B67C-EDFBF2DE2E60}" presName="horz1" presStyleCnt="0"/>
      <dgm:spPr/>
    </dgm:pt>
    <dgm:pt modelId="{CFCC23D0-5DD7-4E9A-A468-B3F4CA5D2FDF}" type="pres">
      <dgm:prSet presAssocID="{56E60821-79AD-4C83-B67C-EDFBF2DE2E60}" presName="tx1" presStyleLbl="revTx" presStyleIdx="6" presStyleCnt="10"/>
      <dgm:spPr/>
    </dgm:pt>
    <dgm:pt modelId="{9AA77C66-D4F1-4E87-B375-CB31FA21F901}" type="pres">
      <dgm:prSet presAssocID="{56E60821-79AD-4C83-B67C-EDFBF2DE2E60}" presName="vert1" presStyleCnt="0"/>
      <dgm:spPr/>
    </dgm:pt>
    <dgm:pt modelId="{338A7B10-1185-46C7-B39F-61B95A2A1AF1}" type="pres">
      <dgm:prSet presAssocID="{97BDDE2C-4F02-4F3C-8924-9ABBABFE7AE7}" presName="thickLine" presStyleLbl="alignNode1" presStyleIdx="7" presStyleCnt="10"/>
      <dgm:spPr/>
    </dgm:pt>
    <dgm:pt modelId="{3C69B960-B75C-41F1-918D-34BD83FDCEAC}" type="pres">
      <dgm:prSet presAssocID="{97BDDE2C-4F02-4F3C-8924-9ABBABFE7AE7}" presName="horz1" presStyleCnt="0"/>
      <dgm:spPr/>
    </dgm:pt>
    <dgm:pt modelId="{A1562FC7-2C05-42EA-ABCA-FB0E9C549D78}" type="pres">
      <dgm:prSet presAssocID="{97BDDE2C-4F02-4F3C-8924-9ABBABFE7AE7}" presName="tx1" presStyleLbl="revTx" presStyleIdx="7" presStyleCnt="10"/>
      <dgm:spPr/>
    </dgm:pt>
    <dgm:pt modelId="{3DC9E550-BDF3-4A07-B45F-8047D9CE6A75}" type="pres">
      <dgm:prSet presAssocID="{97BDDE2C-4F02-4F3C-8924-9ABBABFE7AE7}" presName="vert1" presStyleCnt="0"/>
      <dgm:spPr/>
    </dgm:pt>
    <dgm:pt modelId="{FCCA09DB-F1EB-4DA8-858C-A0AD4E838B27}" type="pres">
      <dgm:prSet presAssocID="{CEAE1879-A19F-4834-9097-F09EE604D76B}" presName="thickLine" presStyleLbl="alignNode1" presStyleIdx="8" presStyleCnt="10"/>
      <dgm:spPr/>
    </dgm:pt>
    <dgm:pt modelId="{0FEB677A-0C6A-4C5D-A6E7-755160E09E5C}" type="pres">
      <dgm:prSet presAssocID="{CEAE1879-A19F-4834-9097-F09EE604D76B}" presName="horz1" presStyleCnt="0"/>
      <dgm:spPr/>
    </dgm:pt>
    <dgm:pt modelId="{304705E4-D167-4047-907B-B73FD274E1AE}" type="pres">
      <dgm:prSet presAssocID="{CEAE1879-A19F-4834-9097-F09EE604D76B}" presName="tx1" presStyleLbl="revTx" presStyleIdx="8" presStyleCnt="10"/>
      <dgm:spPr/>
    </dgm:pt>
    <dgm:pt modelId="{A01505AB-1128-4540-B073-E3DD8C5219D3}" type="pres">
      <dgm:prSet presAssocID="{CEAE1879-A19F-4834-9097-F09EE604D76B}" presName="vert1" presStyleCnt="0"/>
      <dgm:spPr/>
    </dgm:pt>
    <dgm:pt modelId="{FF448DE3-6F75-4A0D-ACB1-B8320E2745B3}" type="pres">
      <dgm:prSet presAssocID="{0857D14E-3FE6-403E-9FE0-A3781D54E627}" presName="thickLine" presStyleLbl="alignNode1" presStyleIdx="9" presStyleCnt="10"/>
      <dgm:spPr/>
    </dgm:pt>
    <dgm:pt modelId="{3FE70E4D-148E-4D9F-B021-321E41295275}" type="pres">
      <dgm:prSet presAssocID="{0857D14E-3FE6-403E-9FE0-A3781D54E627}" presName="horz1" presStyleCnt="0"/>
      <dgm:spPr/>
    </dgm:pt>
    <dgm:pt modelId="{6B42BA7B-59C5-4ACA-B470-5E4D1F64A499}" type="pres">
      <dgm:prSet presAssocID="{0857D14E-3FE6-403E-9FE0-A3781D54E627}" presName="tx1" presStyleLbl="revTx" presStyleIdx="9" presStyleCnt="10"/>
      <dgm:spPr/>
    </dgm:pt>
    <dgm:pt modelId="{D2D1741F-A3AA-4DD4-A123-16412DC7630B}" type="pres">
      <dgm:prSet presAssocID="{0857D14E-3FE6-403E-9FE0-A3781D54E627}" presName="vert1" presStyleCnt="0"/>
      <dgm:spPr/>
    </dgm:pt>
  </dgm:ptLst>
  <dgm:cxnLst>
    <dgm:cxn modelId="{E7D29308-36E6-4D55-9782-C053A9D0DA95}" srcId="{9D9C0E9A-327C-40DB-A9EB-983EC9E0D98F}" destId="{44D47651-80F4-4167-BA5A-93064C3B7231}" srcOrd="0" destOrd="0" parTransId="{A87D3733-2EAA-4C1E-BC4E-74D5A89C6402}" sibTransId="{8C3EE0D1-FA31-4533-AB7D-1D83FDA5B236}"/>
    <dgm:cxn modelId="{2ED2BC0E-0FDB-4FF4-9535-8C35FA690A36}" srcId="{9D9C0E9A-327C-40DB-A9EB-983EC9E0D98F}" destId="{9943E518-09EC-4A4A-99B3-5DB8B47157B3}" srcOrd="1" destOrd="0" parTransId="{5E846F5C-92FD-4027-A30F-4BFB9A709713}" sibTransId="{73695BA1-B5AD-4B49-9C21-22B36B0D94D2}"/>
    <dgm:cxn modelId="{DCC0FB20-0D13-4C01-A17C-563C4FAEC31D}" type="presOf" srcId="{BBF0BD05-DCB6-4DF3-8219-9DD3D27BB801}" destId="{81704FC7-C590-4B92-B96D-B1120756762D}" srcOrd="0" destOrd="0" presId="urn:microsoft.com/office/officeart/2008/layout/LinedList"/>
    <dgm:cxn modelId="{09142B23-D900-4118-BD6F-BC0CE1B17304}" type="presOf" srcId="{8510101E-48CA-4B7A-AD68-6F160FA1F7E4}" destId="{18CF4A4C-6A39-4EAA-86ED-3F69AF11DB6E}" srcOrd="0" destOrd="0" presId="urn:microsoft.com/office/officeart/2008/layout/LinedList"/>
    <dgm:cxn modelId="{6889A233-219A-49EF-BA0D-5A2FB572C357}" type="presOf" srcId="{97BDDE2C-4F02-4F3C-8924-9ABBABFE7AE7}" destId="{A1562FC7-2C05-42EA-ABCA-FB0E9C549D78}" srcOrd="0" destOrd="0" presId="urn:microsoft.com/office/officeart/2008/layout/LinedList"/>
    <dgm:cxn modelId="{CFE67A3D-B061-46B2-BFC1-6F522166FFB6}" srcId="{9D9C0E9A-327C-40DB-A9EB-983EC9E0D98F}" destId="{0857D14E-3FE6-403E-9FE0-A3781D54E627}" srcOrd="9" destOrd="0" parTransId="{7220E1B8-1BD4-47F2-BB15-F8129C5D4384}" sibTransId="{C298571C-DB47-49D1-B18C-F4F2674E4BA9}"/>
    <dgm:cxn modelId="{FB34D63E-1288-41B9-A18C-76118E579E1A}" type="presOf" srcId="{9D9C0E9A-327C-40DB-A9EB-983EC9E0D98F}" destId="{983EBE8F-2CFB-4918-8A71-8FB6106D1EE5}" srcOrd="0" destOrd="0" presId="urn:microsoft.com/office/officeart/2008/layout/LinedList"/>
    <dgm:cxn modelId="{6C67D565-EA19-492B-B8C4-91A8E69E9401}" srcId="{9D9C0E9A-327C-40DB-A9EB-983EC9E0D98F}" destId="{CEAE1879-A19F-4834-9097-F09EE604D76B}" srcOrd="8" destOrd="0" parTransId="{D2242C94-C9CE-4618-8EA6-B58393367043}" sibTransId="{D0019069-BFE0-4D9A-942B-C1A02C2C966F}"/>
    <dgm:cxn modelId="{59034776-5E94-44BF-A9C6-5D5AAA6C22DC}" type="presOf" srcId="{DEEC08D0-BBC1-4C79-9D3C-F4D5525AAB2F}" destId="{2B745938-2854-4016-A207-3C2D0144320C}" srcOrd="0" destOrd="0" presId="urn:microsoft.com/office/officeart/2008/layout/LinedList"/>
    <dgm:cxn modelId="{C09A625A-7CA7-4A23-B658-29A5A3C00AA5}" type="presOf" srcId="{E8C90F71-C5FE-4DC7-8832-6DDB499CE878}" destId="{371EC1AD-7A3F-493C-9EBA-A2F2AB999533}" srcOrd="0" destOrd="0" presId="urn:microsoft.com/office/officeart/2008/layout/LinedList"/>
    <dgm:cxn modelId="{0B1A2887-4A27-4A22-B84E-B11D4AF15EBD}" type="presOf" srcId="{44D47651-80F4-4167-BA5A-93064C3B7231}" destId="{85DCFEFF-B99E-4A77-9645-9E8B59E0CF79}" srcOrd="0" destOrd="0" presId="urn:microsoft.com/office/officeart/2008/layout/LinedList"/>
    <dgm:cxn modelId="{27291088-70B4-4B76-878C-E3B8E246ED9E}" type="presOf" srcId="{CEAE1879-A19F-4834-9097-F09EE604D76B}" destId="{304705E4-D167-4047-907B-B73FD274E1AE}" srcOrd="0" destOrd="0" presId="urn:microsoft.com/office/officeart/2008/layout/LinedList"/>
    <dgm:cxn modelId="{9DE0028E-F11A-4F27-9CC5-9018B7455BB2}" type="presOf" srcId="{56E60821-79AD-4C83-B67C-EDFBF2DE2E60}" destId="{CFCC23D0-5DD7-4E9A-A468-B3F4CA5D2FDF}" srcOrd="0" destOrd="0" presId="urn:microsoft.com/office/officeart/2008/layout/LinedList"/>
    <dgm:cxn modelId="{5B60BD8E-3C6B-4818-AFC2-9BE2494BF11B}" srcId="{9D9C0E9A-327C-40DB-A9EB-983EC9E0D98F}" destId="{97BDDE2C-4F02-4F3C-8924-9ABBABFE7AE7}" srcOrd="7" destOrd="0" parTransId="{60004B4D-11FA-4579-B836-4C03E130366C}" sibTransId="{52469B39-C23C-4F8E-B72B-58B5D4DD0399}"/>
    <dgm:cxn modelId="{ACAC909B-084F-464A-89A2-89380271A405}" srcId="{9D9C0E9A-327C-40DB-A9EB-983EC9E0D98F}" destId="{E8C90F71-C5FE-4DC7-8832-6DDB499CE878}" srcOrd="2" destOrd="0" parTransId="{5D9FBE6C-E1F3-43E6-A487-5FD7892B83A9}" sibTransId="{AF662984-32D1-4B1F-AB55-F0F1B7988506}"/>
    <dgm:cxn modelId="{6C9C219D-2085-4427-86B4-CEDBA1FA1D26}" type="presOf" srcId="{9943E518-09EC-4A4A-99B3-5DB8B47157B3}" destId="{86C40675-CD7F-4289-A64D-BB43CB68E19C}" srcOrd="0" destOrd="0" presId="urn:microsoft.com/office/officeart/2008/layout/LinedList"/>
    <dgm:cxn modelId="{CD6A33AC-6F6B-464D-8E25-5DC954F726EA}" srcId="{9D9C0E9A-327C-40DB-A9EB-983EC9E0D98F}" destId="{8510101E-48CA-4B7A-AD68-6F160FA1F7E4}" srcOrd="4" destOrd="0" parTransId="{FDDE9CD4-9B6C-4662-8913-4DE47E159CBB}" sibTransId="{7DB975AE-6A28-49BE-A028-2DB2049A2E36}"/>
    <dgm:cxn modelId="{20B601AE-7AB6-425A-8602-1D5093FE67FA}" srcId="{9D9C0E9A-327C-40DB-A9EB-983EC9E0D98F}" destId="{DEEC08D0-BBC1-4C79-9D3C-F4D5525AAB2F}" srcOrd="5" destOrd="0" parTransId="{77F5F4FE-6567-46A6-B47D-1C2DC31F8089}" sibTransId="{E8F04015-5A00-4E61-830C-4D581F20C12C}"/>
    <dgm:cxn modelId="{1DC54FCE-5B1A-490E-9587-EB746A8CC230}" type="presOf" srcId="{0857D14E-3FE6-403E-9FE0-A3781D54E627}" destId="{6B42BA7B-59C5-4ACA-B470-5E4D1F64A499}" srcOrd="0" destOrd="0" presId="urn:microsoft.com/office/officeart/2008/layout/LinedList"/>
    <dgm:cxn modelId="{DBEDA2E0-59E7-4562-86C2-25BB1D61622A}" srcId="{9D9C0E9A-327C-40DB-A9EB-983EC9E0D98F}" destId="{BBF0BD05-DCB6-4DF3-8219-9DD3D27BB801}" srcOrd="3" destOrd="0" parTransId="{411B5597-58FD-4D9E-82E2-D9AE547906D1}" sibTransId="{B5EB950D-1A88-4021-9668-4CD74A2ADE13}"/>
    <dgm:cxn modelId="{546FF3E7-0470-486F-9C98-9DD1C5BFD66F}" srcId="{9D9C0E9A-327C-40DB-A9EB-983EC9E0D98F}" destId="{56E60821-79AD-4C83-B67C-EDFBF2DE2E60}" srcOrd="6" destOrd="0" parTransId="{C587C769-AC61-4246-BF21-0A7B524C9E9D}" sibTransId="{05B7F835-2B41-4663-B0C7-9B14BA56D9E8}"/>
    <dgm:cxn modelId="{E1509A26-C9C4-43BC-90F4-89ACA041CA2B}" type="presParOf" srcId="{983EBE8F-2CFB-4918-8A71-8FB6106D1EE5}" destId="{748791DE-826E-4783-8F71-F69BC4625D1D}" srcOrd="0" destOrd="0" presId="urn:microsoft.com/office/officeart/2008/layout/LinedList"/>
    <dgm:cxn modelId="{E2210F09-9BA5-4093-A44A-C11B07C2530F}" type="presParOf" srcId="{983EBE8F-2CFB-4918-8A71-8FB6106D1EE5}" destId="{C34A6BF9-C847-4A27-93CE-361FB1EDD8CF}" srcOrd="1" destOrd="0" presId="urn:microsoft.com/office/officeart/2008/layout/LinedList"/>
    <dgm:cxn modelId="{A192AB74-C04C-4459-AF86-433B2FFC7057}" type="presParOf" srcId="{C34A6BF9-C847-4A27-93CE-361FB1EDD8CF}" destId="{85DCFEFF-B99E-4A77-9645-9E8B59E0CF79}" srcOrd="0" destOrd="0" presId="urn:microsoft.com/office/officeart/2008/layout/LinedList"/>
    <dgm:cxn modelId="{44A62504-756B-4252-B1D9-925047DEC745}" type="presParOf" srcId="{C34A6BF9-C847-4A27-93CE-361FB1EDD8CF}" destId="{A36C9942-25DF-4362-B41D-23AB4C95F1D7}" srcOrd="1" destOrd="0" presId="urn:microsoft.com/office/officeart/2008/layout/LinedList"/>
    <dgm:cxn modelId="{6CF940EE-FADA-4C98-9277-4093D671466B}" type="presParOf" srcId="{983EBE8F-2CFB-4918-8A71-8FB6106D1EE5}" destId="{AEEAA23A-003E-4B1B-8BDE-A162B45E5D35}" srcOrd="2" destOrd="0" presId="urn:microsoft.com/office/officeart/2008/layout/LinedList"/>
    <dgm:cxn modelId="{EC7D4473-DBD8-46FE-81C5-B1C5F5066CA7}" type="presParOf" srcId="{983EBE8F-2CFB-4918-8A71-8FB6106D1EE5}" destId="{18C643DD-DD42-4A2E-8F3D-4155A20A8129}" srcOrd="3" destOrd="0" presId="urn:microsoft.com/office/officeart/2008/layout/LinedList"/>
    <dgm:cxn modelId="{912BEC48-6192-4777-B0E8-11514FE4D87A}" type="presParOf" srcId="{18C643DD-DD42-4A2E-8F3D-4155A20A8129}" destId="{86C40675-CD7F-4289-A64D-BB43CB68E19C}" srcOrd="0" destOrd="0" presId="urn:microsoft.com/office/officeart/2008/layout/LinedList"/>
    <dgm:cxn modelId="{D5BB91A3-FBAE-4471-A5DA-DA566211B093}" type="presParOf" srcId="{18C643DD-DD42-4A2E-8F3D-4155A20A8129}" destId="{9B003930-35C6-4FE6-8858-BDE99B1D9367}" srcOrd="1" destOrd="0" presId="urn:microsoft.com/office/officeart/2008/layout/LinedList"/>
    <dgm:cxn modelId="{36E4FC28-FC0A-45A8-9940-2DACF6BC0865}" type="presParOf" srcId="{983EBE8F-2CFB-4918-8A71-8FB6106D1EE5}" destId="{9E1120F3-A8D7-485C-9B95-A8A9F9AF26B8}" srcOrd="4" destOrd="0" presId="urn:microsoft.com/office/officeart/2008/layout/LinedList"/>
    <dgm:cxn modelId="{DBCBFB9C-8ADE-4CFB-A5C6-F89FD6001F62}" type="presParOf" srcId="{983EBE8F-2CFB-4918-8A71-8FB6106D1EE5}" destId="{3B4EFB41-7AC5-4D06-8C34-0680DF538827}" srcOrd="5" destOrd="0" presId="urn:microsoft.com/office/officeart/2008/layout/LinedList"/>
    <dgm:cxn modelId="{C35B6C85-A90E-45B9-A0A5-DD8DBEBB6064}" type="presParOf" srcId="{3B4EFB41-7AC5-4D06-8C34-0680DF538827}" destId="{371EC1AD-7A3F-493C-9EBA-A2F2AB999533}" srcOrd="0" destOrd="0" presId="urn:microsoft.com/office/officeart/2008/layout/LinedList"/>
    <dgm:cxn modelId="{E7CD1947-09EA-4C97-B341-28F0026E4345}" type="presParOf" srcId="{3B4EFB41-7AC5-4D06-8C34-0680DF538827}" destId="{DB264516-F008-4228-869C-C4876E2F0E03}" srcOrd="1" destOrd="0" presId="urn:microsoft.com/office/officeart/2008/layout/LinedList"/>
    <dgm:cxn modelId="{AD081140-2DEC-4CE3-8B33-1F836C93FA19}" type="presParOf" srcId="{983EBE8F-2CFB-4918-8A71-8FB6106D1EE5}" destId="{F9A72D2D-5366-420F-B6D3-784019001CE8}" srcOrd="6" destOrd="0" presId="urn:microsoft.com/office/officeart/2008/layout/LinedList"/>
    <dgm:cxn modelId="{790D8C0A-F7D4-4CC0-96D5-000A34C6A60C}" type="presParOf" srcId="{983EBE8F-2CFB-4918-8A71-8FB6106D1EE5}" destId="{F4A0412F-3CFF-431B-BE37-C8C2C54C027A}" srcOrd="7" destOrd="0" presId="urn:microsoft.com/office/officeart/2008/layout/LinedList"/>
    <dgm:cxn modelId="{1A2EF213-BACE-4E02-8775-9D67F631019B}" type="presParOf" srcId="{F4A0412F-3CFF-431B-BE37-C8C2C54C027A}" destId="{81704FC7-C590-4B92-B96D-B1120756762D}" srcOrd="0" destOrd="0" presId="urn:microsoft.com/office/officeart/2008/layout/LinedList"/>
    <dgm:cxn modelId="{AB7D9281-8DE8-4FE1-BC64-64F8CBA45A7B}" type="presParOf" srcId="{F4A0412F-3CFF-431B-BE37-C8C2C54C027A}" destId="{76D43AB6-F559-48EE-8C1F-1E1D8C756074}" srcOrd="1" destOrd="0" presId="urn:microsoft.com/office/officeart/2008/layout/LinedList"/>
    <dgm:cxn modelId="{23946E5D-95BB-4570-A5D6-B279A2836862}" type="presParOf" srcId="{983EBE8F-2CFB-4918-8A71-8FB6106D1EE5}" destId="{6396CA8A-AD25-4DE2-B302-D151A92575C4}" srcOrd="8" destOrd="0" presId="urn:microsoft.com/office/officeart/2008/layout/LinedList"/>
    <dgm:cxn modelId="{67BA6CE6-B3AF-4E6F-B51A-E950E335DE83}" type="presParOf" srcId="{983EBE8F-2CFB-4918-8A71-8FB6106D1EE5}" destId="{18170B00-A441-4EC5-8E51-14EC782B66D6}" srcOrd="9" destOrd="0" presId="urn:microsoft.com/office/officeart/2008/layout/LinedList"/>
    <dgm:cxn modelId="{CCF88CB8-32A3-4B79-99B2-8BB55AE16DB3}" type="presParOf" srcId="{18170B00-A441-4EC5-8E51-14EC782B66D6}" destId="{18CF4A4C-6A39-4EAA-86ED-3F69AF11DB6E}" srcOrd="0" destOrd="0" presId="urn:microsoft.com/office/officeart/2008/layout/LinedList"/>
    <dgm:cxn modelId="{31FFCAC5-4849-417A-9136-851CDE55C307}" type="presParOf" srcId="{18170B00-A441-4EC5-8E51-14EC782B66D6}" destId="{F05C5936-93FB-4601-82E8-AAFDCF06269D}" srcOrd="1" destOrd="0" presId="urn:microsoft.com/office/officeart/2008/layout/LinedList"/>
    <dgm:cxn modelId="{91A066CE-BEC4-4E81-A177-0B5AA1D608A1}" type="presParOf" srcId="{983EBE8F-2CFB-4918-8A71-8FB6106D1EE5}" destId="{4187895D-A884-40EF-AD64-545699DE879E}" srcOrd="10" destOrd="0" presId="urn:microsoft.com/office/officeart/2008/layout/LinedList"/>
    <dgm:cxn modelId="{5B8D6497-4D22-4C8B-908B-1BC0B8FE12CC}" type="presParOf" srcId="{983EBE8F-2CFB-4918-8A71-8FB6106D1EE5}" destId="{686EB3DD-E38C-4330-A266-2FBB629D9418}" srcOrd="11" destOrd="0" presId="urn:microsoft.com/office/officeart/2008/layout/LinedList"/>
    <dgm:cxn modelId="{F52CB5B0-2434-4459-BD3B-5C602F2C9E05}" type="presParOf" srcId="{686EB3DD-E38C-4330-A266-2FBB629D9418}" destId="{2B745938-2854-4016-A207-3C2D0144320C}" srcOrd="0" destOrd="0" presId="urn:microsoft.com/office/officeart/2008/layout/LinedList"/>
    <dgm:cxn modelId="{E8CF76B1-878B-4F1D-A783-EC553FC9C22D}" type="presParOf" srcId="{686EB3DD-E38C-4330-A266-2FBB629D9418}" destId="{1D0849DE-DA15-4DAA-9AD2-4769A0D29B4D}" srcOrd="1" destOrd="0" presId="urn:microsoft.com/office/officeart/2008/layout/LinedList"/>
    <dgm:cxn modelId="{8F0AB131-F4E4-4ADA-BD5A-A499D2D11609}" type="presParOf" srcId="{983EBE8F-2CFB-4918-8A71-8FB6106D1EE5}" destId="{A4DA2235-496D-41D8-B46F-E0F42CE521D0}" srcOrd="12" destOrd="0" presId="urn:microsoft.com/office/officeart/2008/layout/LinedList"/>
    <dgm:cxn modelId="{01A93759-3379-4610-A665-E0FDFF9AC676}" type="presParOf" srcId="{983EBE8F-2CFB-4918-8A71-8FB6106D1EE5}" destId="{30FDF7B7-A442-4F38-906B-A19D3D4DAE03}" srcOrd="13" destOrd="0" presId="urn:microsoft.com/office/officeart/2008/layout/LinedList"/>
    <dgm:cxn modelId="{57A7C0F3-27D8-420C-982E-4D2BE6A62202}" type="presParOf" srcId="{30FDF7B7-A442-4F38-906B-A19D3D4DAE03}" destId="{CFCC23D0-5DD7-4E9A-A468-B3F4CA5D2FDF}" srcOrd="0" destOrd="0" presId="urn:microsoft.com/office/officeart/2008/layout/LinedList"/>
    <dgm:cxn modelId="{A4B8F905-6F4A-46D0-ADA1-C81ED63858D9}" type="presParOf" srcId="{30FDF7B7-A442-4F38-906B-A19D3D4DAE03}" destId="{9AA77C66-D4F1-4E87-B375-CB31FA21F901}" srcOrd="1" destOrd="0" presId="urn:microsoft.com/office/officeart/2008/layout/LinedList"/>
    <dgm:cxn modelId="{907E98EA-376C-4790-AA60-FD8ACECA5011}" type="presParOf" srcId="{983EBE8F-2CFB-4918-8A71-8FB6106D1EE5}" destId="{338A7B10-1185-46C7-B39F-61B95A2A1AF1}" srcOrd="14" destOrd="0" presId="urn:microsoft.com/office/officeart/2008/layout/LinedList"/>
    <dgm:cxn modelId="{BE39A040-5457-4BAB-A33A-F0957BF4D1C4}" type="presParOf" srcId="{983EBE8F-2CFB-4918-8A71-8FB6106D1EE5}" destId="{3C69B960-B75C-41F1-918D-34BD83FDCEAC}" srcOrd="15" destOrd="0" presId="urn:microsoft.com/office/officeart/2008/layout/LinedList"/>
    <dgm:cxn modelId="{25F34896-2818-4B93-B479-334D053219BD}" type="presParOf" srcId="{3C69B960-B75C-41F1-918D-34BD83FDCEAC}" destId="{A1562FC7-2C05-42EA-ABCA-FB0E9C549D78}" srcOrd="0" destOrd="0" presId="urn:microsoft.com/office/officeart/2008/layout/LinedList"/>
    <dgm:cxn modelId="{41C50DD2-F912-4FB3-9327-66586C6AE091}" type="presParOf" srcId="{3C69B960-B75C-41F1-918D-34BD83FDCEAC}" destId="{3DC9E550-BDF3-4A07-B45F-8047D9CE6A75}" srcOrd="1" destOrd="0" presId="urn:microsoft.com/office/officeart/2008/layout/LinedList"/>
    <dgm:cxn modelId="{7549C65D-5C61-43CD-8327-3CDC3075A5B0}" type="presParOf" srcId="{983EBE8F-2CFB-4918-8A71-8FB6106D1EE5}" destId="{FCCA09DB-F1EB-4DA8-858C-A0AD4E838B27}" srcOrd="16" destOrd="0" presId="urn:microsoft.com/office/officeart/2008/layout/LinedList"/>
    <dgm:cxn modelId="{7C5E89FB-6A09-421F-B768-E17845AC3548}" type="presParOf" srcId="{983EBE8F-2CFB-4918-8A71-8FB6106D1EE5}" destId="{0FEB677A-0C6A-4C5D-A6E7-755160E09E5C}" srcOrd="17" destOrd="0" presId="urn:microsoft.com/office/officeart/2008/layout/LinedList"/>
    <dgm:cxn modelId="{11F81EA8-64BC-42F0-9D4E-44C6A8119E8F}" type="presParOf" srcId="{0FEB677A-0C6A-4C5D-A6E7-755160E09E5C}" destId="{304705E4-D167-4047-907B-B73FD274E1AE}" srcOrd="0" destOrd="0" presId="urn:microsoft.com/office/officeart/2008/layout/LinedList"/>
    <dgm:cxn modelId="{5CC6AB4C-11DD-4880-966A-5F317D8BD3EE}" type="presParOf" srcId="{0FEB677A-0C6A-4C5D-A6E7-755160E09E5C}" destId="{A01505AB-1128-4540-B073-E3DD8C5219D3}" srcOrd="1" destOrd="0" presId="urn:microsoft.com/office/officeart/2008/layout/LinedList"/>
    <dgm:cxn modelId="{BE199D31-B7E7-4E6D-8EBF-149661596046}" type="presParOf" srcId="{983EBE8F-2CFB-4918-8A71-8FB6106D1EE5}" destId="{FF448DE3-6F75-4A0D-ACB1-B8320E2745B3}" srcOrd="18" destOrd="0" presId="urn:microsoft.com/office/officeart/2008/layout/LinedList"/>
    <dgm:cxn modelId="{D3EC0C0D-73B8-4AC8-BC50-F1C111550F59}" type="presParOf" srcId="{983EBE8F-2CFB-4918-8A71-8FB6106D1EE5}" destId="{3FE70E4D-148E-4D9F-B021-321E41295275}" srcOrd="19" destOrd="0" presId="urn:microsoft.com/office/officeart/2008/layout/LinedList"/>
    <dgm:cxn modelId="{352D39C5-5095-4868-86DF-FB178B00BD19}" type="presParOf" srcId="{3FE70E4D-148E-4D9F-B021-321E41295275}" destId="{6B42BA7B-59C5-4ACA-B470-5E4D1F64A499}" srcOrd="0" destOrd="0" presId="urn:microsoft.com/office/officeart/2008/layout/LinedList"/>
    <dgm:cxn modelId="{15C03BDD-779D-4BAB-B560-52E96F59101E}" type="presParOf" srcId="{3FE70E4D-148E-4D9F-B021-321E41295275}" destId="{D2D1741F-A3AA-4DD4-A123-16412DC7630B}"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2109"/>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2109"/>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1</a:t>
          </a:r>
          <a:endParaRPr lang="pt-BR" sz="1600" b="1" kern="1200" noProof="0" dirty="0">
            <a:latin typeface="Roboto" panose="02000000000000000000" pitchFamily="2" charset="0"/>
            <a:ea typeface="Roboto" panose="02000000000000000000" pitchFamily="2" charset="0"/>
            <a:cs typeface="Roboto" panose="02000000000000000000" pitchFamily="2" charset="0"/>
          </a:endParaRPr>
        </a:p>
      </dsp:txBody>
      <dsp:txXfrm>
        <a:off x="0" y="2109"/>
        <a:ext cx="4818332" cy="359648"/>
      </dsp:txXfrm>
    </dsp:sp>
    <dsp:sp modelId="{E2040EDA-DDE0-4180-B0DE-32A76E9FBE88}">
      <dsp:nvSpPr>
        <dsp:cNvPr id="0" name=""/>
        <dsp:cNvSpPr/>
      </dsp:nvSpPr>
      <dsp:spPr>
        <a:xfrm>
          <a:off x="0" y="361757"/>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11080AA-7061-4588-9D33-15F05DACC7D3}">
      <dsp:nvSpPr>
        <dsp:cNvPr id="0" name=""/>
        <dsp:cNvSpPr/>
      </dsp:nvSpPr>
      <dsp:spPr>
        <a:xfrm>
          <a:off x="0" y="361757"/>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Mensagens na arte – Você está convidado</a:t>
          </a: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pres?slideindex=5&amp;slidetitle=Mensagens na arte Você está convidado!"/>
            </a:rPr>
            <a:t>!</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361757"/>
        <a:ext cx="4818332" cy="359648"/>
      </dsp:txXfrm>
    </dsp:sp>
    <dsp:sp modelId="{CACDD47D-3E1A-439E-A722-2547B38DF5BD}">
      <dsp:nvSpPr>
        <dsp:cNvPr id="0" name=""/>
        <dsp:cNvSpPr/>
      </dsp:nvSpPr>
      <dsp:spPr>
        <a:xfrm>
          <a:off x="0" y="721406"/>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EBF18C4-0BCB-4574-9FC2-C9F79BB82C76}">
      <dsp:nvSpPr>
        <dsp:cNvPr id="0" name=""/>
        <dsp:cNvSpPr/>
      </dsp:nvSpPr>
      <dsp:spPr>
        <a:xfrm>
          <a:off x="0" y="721406"/>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Mensagens na arte – Quem cria as imagens?</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721406"/>
        <a:ext cx="4818332" cy="359648"/>
      </dsp:txXfrm>
    </dsp:sp>
    <dsp:sp modelId="{82A524BF-B441-49FD-9312-396561636C72}">
      <dsp:nvSpPr>
        <dsp:cNvPr id="0" name=""/>
        <dsp:cNvSpPr/>
      </dsp:nvSpPr>
      <dsp:spPr>
        <a:xfrm>
          <a:off x="0" y="1081054"/>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EBD5422-69D7-47FF-BA34-BFC39218F65A}">
      <dsp:nvSpPr>
        <dsp:cNvPr id="0" name=""/>
        <dsp:cNvSpPr/>
      </dsp:nvSpPr>
      <dsp:spPr>
        <a:xfrm>
          <a:off x="0" y="1081054"/>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Mensagens na arte – Arte e atitude</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1081054"/>
        <a:ext cx="4818332" cy="359648"/>
      </dsp:txXfrm>
    </dsp:sp>
    <dsp:sp modelId="{E9AE0A74-9B7D-4D0A-9AF7-070E9F880050}">
      <dsp:nvSpPr>
        <dsp:cNvPr id="0" name=""/>
        <dsp:cNvSpPr/>
      </dsp:nvSpPr>
      <dsp:spPr>
        <a:xfrm>
          <a:off x="0" y="1440703"/>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9FD6DF-0283-4F38-8FA0-16B68DAA15B9}">
      <dsp:nvSpPr>
        <dsp:cNvPr id="0" name=""/>
        <dsp:cNvSpPr/>
      </dsp:nvSpPr>
      <dsp:spPr>
        <a:xfrm>
          <a:off x="0" y="1440703"/>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Mensagens na arte – Olhar, cantar e dançar</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1440703"/>
        <a:ext cx="4818332" cy="359648"/>
      </dsp:txXfrm>
    </dsp:sp>
    <dsp:sp modelId="{8C766425-C280-42F1-9556-EBCCFA4BBC7D}">
      <dsp:nvSpPr>
        <dsp:cNvPr id="0" name=""/>
        <dsp:cNvSpPr/>
      </dsp:nvSpPr>
      <dsp:spPr>
        <a:xfrm>
          <a:off x="0" y="1800351"/>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6CD768-D78D-4F3E-8C84-4600D3EAB1A2}">
      <dsp:nvSpPr>
        <dsp:cNvPr id="0" name=""/>
        <dsp:cNvSpPr/>
      </dsp:nvSpPr>
      <dsp:spPr>
        <a:xfrm>
          <a:off x="0" y="1800351"/>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Artes visuais – Arte Muralista</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1800351"/>
        <a:ext cx="4818332" cy="359648"/>
      </dsp:txXfrm>
    </dsp:sp>
    <dsp:sp modelId="{23DA42C8-4E76-4450-B038-1F09C756888C}">
      <dsp:nvSpPr>
        <dsp:cNvPr id="0" name=""/>
        <dsp:cNvSpPr/>
      </dsp:nvSpPr>
      <dsp:spPr>
        <a:xfrm>
          <a:off x="0" y="2160000"/>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720CF4-FB23-4F23-AA58-64A9981224D1}">
      <dsp:nvSpPr>
        <dsp:cNvPr id="0" name=""/>
        <dsp:cNvSpPr/>
      </dsp:nvSpPr>
      <dsp:spPr>
        <a:xfrm>
          <a:off x="0" y="2160000"/>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Artes visuais – A cidade é o suporte</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2160000"/>
        <a:ext cx="4818332" cy="359648"/>
      </dsp:txXfrm>
    </dsp:sp>
    <dsp:sp modelId="{6C57D409-53FF-4401-A1AC-F80A2A182C44}">
      <dsp:nvSpPr>
        <dsp:cNvPr id="0" name=""/>
        <dsp:cNvSpPr/>
      </dsp:nvSpPr>
      <dsp:spPr>
        <a:xfrm>
          <a:off x="0" y="2519648"/>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6B5D532-F48A-4C4D-95E7-A70FD3CCD97F}">
      <dsp:nvSpPr>
        <dsp:cNvPr id="0" name=""/>
        <dsp:cNvSpPr/>
      </dsp:nvSpPr>
      <dsp:spPr>
        <a:xfrm>
          <a:off x="0" y="2519648"/>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 Roda da paz</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2519648"/>
        <a:ext cx="4818332" cy="359648"/>
      </dsp:txXfrm>
    </dsp:sp>
    <dsp:sp modelId="{704F8C67-E285-4706-ACB5-BDF22CBE5BFF}">
      <dsp:nvSpPr>
        <dsp:cNvPr id="0" name=""/>
        <dsp:cNvSpPr/>
      </dsp:nvSpPr>
      <dsp:spPr>
        <a:xfrm>
          <a:off x="0" y="2879296"/>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D18ECFB-9D7C-443F-B01C-015F229097DA}">
      <dsp:nvSpPr>
        <dsp:cNvPr id="0" name=""/>
        <dsp:cNvSpPr/>
      </dsp:nvSpPr>
      <dsp:spPr>
        <a:xfrm>
          <a:off x="0" y="2879296"/>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Sensações poéticas – Criações e interpretações</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2879296"/>
        <a:ext cx="4818332" cy="359648"/>
      </dsp:txXfrm>
    </dsp:sp>
    <dsp:sp modelId="{8837FE8A-2B72-4E8E-95B7-EEEB87840819}">
      <dsp:nvSpPr>
        <dsp:cNvPr id="0" name=""/>
        <dsp:cNvSpPr/>
      </dsp:nvSpPr>
      <dsp:spPr>
        <a:xfrm>
          <a:off x="0" y="3238945"/>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292BE6F-C462-432F-A7F3-964B02D32655}">
      <dsp:nvSpPr>
        <dsp:cNvPr id="0" name=""/>
        <dsp:cNvSpPr/>
      </dsp:nvSpPr>
      <dsp:spPr>
        <a:xfrm>
          <a:off x="0" y="3238945"/>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Sensações poéticas – Sons e lugares</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3238945"/>
        <a:ext cx="4818332" cy="359648"/>
      </dsp:txXfrm>
    </dsp:sp>
    <dsp:sp modelId="{D74D83ED-9B48-4179-9167-570F9CB1702B}">
      <dsp:nvSpPr>
        <dsp:cNvPr id="0" name=""/>
        <dsp:cNvSpPr/>
      </dsp:nvSpPr>
      <dsp:spPr>
        <a:xfrm>
          <a:off x="0" y="3598593"/>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BF2A9C7-C09B-4B9A-97E3-31B241FE010D}">
      <dsp:nvSpPr>
        <dsp:cNvPr id="0" name=""/>
        <dsp:cNvSpPr/>
      </dsp:nvSpPr>
      <dsp:spPr>
        <a:xfrm>
          <a:off x="0" y="3598593"/>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Música – Paisagem sonora</a:t>
          </a:r>
          <a:endParaRPr lang="pt-BR" sz="1600" kern="1200" noProof="0" dirty="0">
            <a:latin typeface="Roboto" panose="02000000000000000000" pitchFamily="2" charset="0"/>
            <a:ea typeface="Roboto" panose="02000000000000000000" pitchFamily="2" charset="0"/>
            <a:cs typeface="Roboto" panose="02000000000000000000" pitchFamily="2" charset="0"/>
          </a:endParaRPr>
        </a:p>
      </dsp:txBody>
      <dsp:txXfrm>
        <a:off x="0" y="3598593"/>
        <a:ext cx="4818332" cy="359648"/>
      </dsp:txXfrm>
    </dsp:sp>
    <dsp:sp modelId="{7D10A20E-D5A6-4222-9017-1B664B543DB7}">
      <dsp:nvSpPr>
        <dsp:cNvPr id="0" name=""/>
        <dsp:cNvSpPr/>
      </dsp:nvSpPr>
      <dsp:spPr>
        <a:xfrm>
          <a:off x="0" y="3958242"/>
          <a:ext cx="481833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A4CFA1B-1344-4BE0-B33E-4454760B29AA}">
      <dsp:nvSpPr>
        <dsp:cNvPr id="0" name=""/>
        <dsp:cNvSpPr/>
      </dsp:nvSpPr>
      <dsp:spPr>
        <a:xfrm>
          <a:off x="0" y="3958242"/>
          <a:ext cx="4818332" cy="35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Artes integradas – </a:t>
          </a:r>
          <a:r>
            <a:rPr lang="pt-BR" sz="1600" i="1" kern="1200" noProof="0" dirty="0" err="1">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Visualizer</a:t>
          </a:r>
          <a:endParaRPr lang="pt-BR" sz="1600" i="1" kern="1200" noProof="0" dirty="0">
            <a:latin typeface="Roboto" panose="02000000000000000000" pitchFamily="2" charset="0"/>
            <a:ea typeface="Roboto" panose="02000000000000000000" pitchFamily="2" charset="0"/>
            <a:cs typeface="Roboto" panose="02000000000000000000" pitchFamily="2" charset="0"/>
          </a:endParaRPr>
        </a:p>
      </dsp:txBody>
      <dsp:txXfrm>
        <a:off x="0" y="3958242"/>
        <a:ext cx="4818332" cy="35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791DE-826E-4783-8F71-F69BC4625D1D}">
      <dsp:nvSpPr>
        <dsp:cNvPr id="0" name=""/>
        <dsp:cNvSpPr/>
      </dsp:nvSpPr>
      <dsp:spPr>
        <a:xfrm>
          <a:off x="0" y="527"/>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5DCFEFF-B99E-4A77-9645-9E8B59E0CF79}">
      <dsp:nvSpPr>
        <dsp:cNvPr id="0" name=""/>
        <dsp:cNvSpPr/>
      </dsp:nvSpPr>
      <dsp:spPr>
        <a:xfrm>
          <a:off x="0" y="527"/>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2</a:t>
          </a:r>
          <a:endParaRPr lang="pt-BR" sz="1600" b="1"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527"/>
        <a:ext cx="5251700" cy="431894"/>
      </dsp:txXfrm>
    </dsp:sp>
    <dsp:sp modelId="{AEEAA23A-003E-4B1B-8BDE-A162B45E5D35}">
      <dsp:nvSpPr>
        <dsp:cNvPr id="0" name=""/>
        <dsp:cNvSpPr/>
      </dsp:nvSpPr>
      <dsp:spPr>
        <a:xfrm>
          <a:off x="0" y="432421"/>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6C40675-CD7F-4289-A64D-BB43CB68E19C}">
      <dsp:nvSpPr>
        <dsp:cNvPr id="0" name=""/>
        <dsp:cNvSpPr/>
      </dsp:nvSpPr>
      <dsp:spPr>
        <a:xfrm>
          <a:off x="0" y="432421"/>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 e lugar – O lugar de onde se vê</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432421"/>
        <a:ext cx="5251700" cy="431894"/>
      </dsp:txXfrm>
    </dsp:sp>
    <dsp:sp modelId="{9E1120F3-A8D7-485C-9B95-A8A9F9AF26B8}">
      <dsp:nvSpPr>
        <dsp:cNvPr id="0" name=""/>
        <dsp:cNvSpPr/>
      </dsp:nvSpPr>
      <dsp:spPr>
        <a:xfrm>
          <a:off x="0" y="864316"/>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1EC1AD-7A3F-493C-9EBA-A2F2AB999533}">
      <dsp:nvSpPr>
        <dsp:cNvPr id="0" name=""/>
        <dsp:cNvSpPr/>
      </dsp:nvSpPr>
      <dsp:spPr>
        <a:xfrm>
          <a:off x="0" y="864316"/>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 e lugar – Imagens e cores fantásticas</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864316"/>
        <a:ext cx="5251700" cy="431894"/>
      </dsp:txXfrm>
    </dsp:sp>
    <dsp:sp modelId="{F9A72D2D-5366-420F-B6D3-784019001CE8}">
      <dsp:nvSpPr>
        <dsp:cNvPr id="0" name=""/>
        <dsp:cNvSpPr/>
      </dsp:nvSpPr>
      <dsp:spPr>
        <a:xfrm>
          <a:off x="0" y="1296210"/>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704FC7-C590-4B92-B96D-B1120756762D}">
      <dsp:nvSpPr>
        <dsp:cNvPr id="0" name=""/>
        <dsp:cNvSpPr/>
      </dsp:nvSpPr>
      <dsp:spPr>
        <a:xfrm>
          <a:off x="0" y="1296210"/>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 e lugar – O lugar da arte teatral</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1296210"/>
        <a:ext cx="5251700" cy="431894"/>
      </dsp:txXfrm>
    </dsp:sp>
    <dsp:sp modelId="{6396CA8A-AD25-4DE2-B302-D151A92575C4}">
      <dsp:nvSpPr>
        <dsp:cNvPr id="0" name=""/>
        <dsp:cNvSpPr/>
      </dsp:nvSpPr>
      <dsp:spPr>
        <a:xfrm>
          <a:off x="0" y="1728105"/>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CF4A4C-6A39-4EAA-86ED-3F69AF11DB6E}">
      <dsp:nvSpPr>
        <dsp:cNvPr id="0" name=""/>
        <dsp:cNvSpPr/>
      </dsp:nvSpPr>
      <dsp:spPr>
        <a:xfrm>
          <a:off x="0" y="1728105"/>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Teatro – Improvisação teatral</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1728105"/>
        <a:ext cx="5251700" cy="431894"/>
      </dsp:txXfrm>
    </dsp:sp>
    <dsp:sp modelId="{4187895D-A884-40EF-AD64-545699DE879E}">
      <dsp:nvSpPr>
        <dsp:cNvPr id="0" name=""/>
        <dsp:cNvSpPr/>
      </dsp:nvSpPr>
      <dsp:spPr>
        <a:xfrm>
          <a:off x="0" y="2160000"/>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B745938-2854-4016-A207-3C2D0144320C}">
      <dsp:nvSpPr>
        <dsp:cNvPr id="0" name=""/>
        <dsp:cNvSpPr/>
      </dsp:nvSpPr>
      <dsp:spPr>
        <a:xfrm>
          <a:off x="0" y="2160000"/>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espaço e coisas – Corpo no espaço cênico</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160000"/>
        <a:ext cx="5251700" cy="431894"/>
      </dsp:txXfrm>
    </dsp:sp>
    <dsp:sp modelId="{A4DA2235-496D-41D8-B46F-E0F42CE521D0}">
      <dsp:nvSpPr>
        <dsp:cNvPr id="0" name=""/>
        <dsp:cNvSpPr/>
      </dsp:nvSpPr>
      <dsp:spPr>
        <a:xfrm>
          <a:off x="0" y="2591894"/>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FCC23D0-5DD7-4E9A-A468-B3F4CA5D2FDF}">
      <dsp:nvSpPr>
        <dsp:cNvPr id="0" name=""/>
        <dsp:cNvSpPr/>
      </dsp:nvSpPr>
      <dsp:spPr>
        <a:xfrm>
          <a:off x="0" y="2591894"/>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espaço e coisas – Corpo e dança</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591894"/>
        <a:ext cx="5251700" cy="431894"/>
      </dsp:txXfrm>
    </dsp:sp>
    <dsp:sp modelId="{338A7B10-1185-46C7-B39F-61B95A2A1AF1}">
      <dsp:nvSpPr>
        <dsp:cNvPr id="0" name=""/>
        <dsp:cNvSpPr/>
      </dsp:nvSpPr>
      <dsp:spPr>
        <a:xfrm>
          <a:off x="0" y="3023789"/>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1562FC7-2C05-42EA-ABCA-FB0E9C549D78}">
      <dsp:nvSpPr>
        <dsp:cNvPr id="0" name=""/>
        <dsp:cNvSpPr/>
      </dsp:nvSpPr>
      <dsp:spPr>
        <a:xfrm>
          <a:off x="0" y="3023789"/>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espaço e coisas – A arte e o corpo de cada um</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023789"/>
        <a:ext cx="5251700" cy="431894"/>
      </dsp:txXfrm>
    </dsp:sp>
    <dsp:sp modelId="{FCCA09DB-F1EB-4DA8-858C-A0AD4E838B27}">
      <dsp:nvSpPr>
        <dsp:cNvPr id="0" name=""/>
        <dsp:cNvSpPr/>
      </dsp:nvSpPr>
      <dsp:spPr>
        <a:xfrm>
          <a:off x="0" y="3455683"/>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4705E4-D167-4047-907B-B73FD274E1AE}">
      <dsp:nvSpPr>
        <dsp:cNvPr id="0" name=""/>
        <dsp:cNvSpPr/>
      </dsp:nvSpPr>
      <dsp:spPr>
        <a:xfrm>
          <a:off x="0" y="3455683"/>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espaço e coisas – Corpo, lugar e dança</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455683"/>
        <a:ext cx="5251700" cy="431894"/>
      </dsp:txXfrm>
    </dsp:sp>
    <dsp:sp modelId="{FF448DE3-6F75-4A0D-ACB1-B8320E2745B3}">
      <dsp:nvSpPr>
        <dsp:cNvPr id="0" name=""/>
        <dsp:cNvSpPr/>
      </dsp:nvSpPr>
      <dsp:spPr>
        <a:xfrm>
          <a:off x="0" y="3887578"/>
          <a:ext cx="52517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B42BA7B-59C5-4ACA-B470-5E4D1F64A499}">
      <dsp:nvSpPr>
        <dsp:cNvPr id="0" name=""/>
        <dsp:cNvSpPr/>
      </dsp:nvSpPr>
      <dsp:spPr>
        <a:xfrm>
          <a:off x="0" y="3887578"/>
          <a:ext cx="5251700" cy="43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Dança, espaço e coisas – Arte nas Olimpíadas</a:t>
          </a:r>
          <a:endParaRPr lang="pt-BR" sz="160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887578"/>
        <a:ext cx="5251700" cy="4318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AB25996B-3E85-42A7-B783-25CA667EF0F5}" type="datetime1">
              <a:rPr lang="en-US" smtClean="0"/>
              <a:t>6/22/2023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r>
              <a:rPr lang="en-US"/>
              <a:t>COMPONENTE | 6º ANO</a:t>
            </a:r>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1595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B1AFB3C6-51C5-4989-97B2-ECE3049E829E}" type="datetime1">
              <a:rPr lang="en-US" smtClean="0"/>
              <a:t>6/22/2023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r>
              <a:rPr lang="en-US"/>
              <a:t>COMPONENTE | 6º ANO</a:t>
            </a:r>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27271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9C027E9F-920F-4DD1-A799-58DC63A467E3}" type="datetime1">
              <a:rPr lang="en-US" smtClean="0"/>
              <a:t>6/22/2023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r>
              <a:rPr lang="en-US"/>
              <a:t>COMPONENTE | 6º ANO</a:t>
            </a:r>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01552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5C0A33E7-D5D0-47EE-8BD0-CBDCDBE3257B}" type="datetime1">
              <a:rPr lang="en-US" smtClean="0"/>
              <a:t>6/22/2023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r>
              <a:rPr lang="en-US"/>
              <a:t>COMPONENTE | 6º ANO</a:t>
            </a:r>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941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B40E8D1-C94A-4FB3-B975-CF2D07083905}" type="datetime1">
              <a:rPr lang="en-US" smtClean="0"/>
              <a:t>6/22/2023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r>
              <a:rPr lang="en-US"/>
              <a:t>COMPONENTE | 6º ANO</a:t>
            </a:r>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429253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C01D4BA6-D28F-4C81-864E-017B03665126}" type="datetime1">
              <a:rPr lang="en-US" smtClean="0"/>
              <a:t>6/22/2023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r>
              <a:rPr lang="en-US"/>
              <a:t>COMPONENTE | 6º ANO</a:t>
            </a:r>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235278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790C22A-91A0-43BC-BFBA-445767CEC36A}" type="datetime1">
              <a:rPr lang="en-US" smtClean="0"/>
              <a:t>6/22/2023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r>
              <a:rPr lang="en-US"/>
              <a:t>COMPONENTE | 6º ANO</a:t>
            </a:r>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75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688ACD87-2B5B-48E1-870A-31280E303691}" type="datetime1">
              <a:rPr lang="en-US" smtClean="0"/>
              <a:t>6/22/2023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r>
              <a:rPr lang="en-US"/>
              <a:t>COMPONENTE | 6º ANO</a:t>
            </a:r>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78754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9EC9C27F-C747-4D05-8E90-DA3E975636E1}" type="datetime1">
              <a:rPr lang="en-US" smtClean="0"/>
              <a:t>6/22/2023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r>
              <a:rPr lang="en-US"/>
              <a:t>COMPONENTE | 6º ANO</a:t>
            </a:r>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53135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8678E6BC-AE9E-4485-BD45-9855BD609677}" type="datetime1">
              <a:rPr lang="en-US" smtClean="0"/>
              <a:t>6/22/2023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r>
              <a:rPr lang="en-US"/>
              <a:t>COMPONENTE | 6º ANO</a:t>
            </a:r>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8878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33D9036E-3D40-4D32-9E6B-490E69D53DAA}" type="datetime1">
              <a:rPr lang="en-US" smtClean="0"/>
              <a:t>6/22/2023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r>
              <a:rPr lang="en-US"/>
              <a:t>COMPONENTE | 6º ANO</a:t>
            </a:r>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6696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3964DCA0-447E-44B4-B8C2-00243CF51B3E}" type="datetime1">
              <a:rPr lang="en-US" smtClean="0"/>
              <a:t>6/22/2023</a:t>
            </a:fld>
            <a:endParaRPr lang="en-US"/>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r>
              <a:rPr lang="en-US"/>
              <a:t>COMPONENTE | 6º ANO</a:t>
            </a:r>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13273861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Lst>
  <p:hf hd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85303E-1D59-4477-A849-22C7FEACDC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ítulo 1">
            <a:extLst>
              <a:ext uri="{FF2B5EF4-FFF2-40B4-BE49-F238E27FC236}">
                <a16:creationId xmlns:a16="http://schemas.microsoft.com/office/drawing/2014/main" id="{A53F7CD6-F5DE-15AB-C2A0-E9819BD0DF8D}"/>
              </a:ext>
            </a:extLst>
          </p:cNvPr>
          <p:cNvSpPr>
            <a:spLocks noGrp="1" noRot="1" noMove="1" noResize="1" noEditPoints="1" noAdjustHandles="1" noChangeArrowheads="1" noChangeShapeType="1"/>
          </p:cNvSpPr>
          <p:nvPr>
            <p:ph type="ctrTitle"/>
          </p:nvPr>
        </p:nvSpPr>
        <p:spPr>
          <a:xfrm>
            <a:off x="612648" y="557783"/>
            <a:ext cx="4014770" cy="3130807"/>
          </a:xfrm>
        </p:spPr>
        <p:txBody>
          <a:bodyPr>
            <a:normAutofit/>
          </a:bodyPr>
          <a:lstStyle/>
          <a:p>
            <a:r>
              <a:rPr lang="pt-BR" sz="10000" dirty="0">
                <a:solidFill>
                  <a:schemeClr val="bg1"/>
                </a:solidFill>
              </a:rPr>
              <a:t>ARTE</a:t>
            </a:r>
          </a:p>
        </p:txBody>
      </p:sp>
      <p:sp>
        <p:nvSpPr>
          <p:cNvPr id="3" name="Subtítulo 2">
            <a:extLst>
              <a:ext uri="{FF2B5EF4-FFF2-40B4-BE49-F238E27FC236}">
                <a16:creationId xmlns:a16="http://schemas.microsoft.com/office/drawing/2014/main" id="{21F2016A-1D7E-7ACB-251A-54843AFB4C9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rmAutofit/>
          </a:bodyPr>
          <a:lstStyle/>
          <a:p>
            <a:r>
              <a:rPr lang="pt-BR" dirty="0">
                <a:solidFill>
                  <a:schemeClr val="bg1"/>
                </a:solidFill>
                <a:latin typeface="Roboto" panose="02000000000000000000" pitchFamily="2" charset="0"/>
                <a:ea typeface="Roboto" panose="02000000000000000000" pitchFamily="2" charset="0"/>
                <a:cs typeface="Roboto" panose="02000000000000000000" pitchFamily="2" charset="0"/>
              </a:rPr>
              <a:t>6</a:t>
            </a:r>
            <a:r>
              <a:rPr lang="pt-BR" u="sng" baseline="30000" dirty="0">
                <a:solidFill>
                  <a:schemeClr val="bg1"/>
                </a:solidFill>
                <a:latin typeface="Roboto" panose="02000000000000000000" pitchFamily="2" charset="0"/>
                <a:ea typeface="Roboto" panose="02000000000000000000" pitchFamily="2" charset="0"/>
                <a:cs typeface="Roboto" panose="02000000000000000000" pitchFamily="2" charset="0"/>
              </a:rPr>
              <a:t>o</a:t>
            </a:r>
            <a:r>
              <a:rPr lang="pt-BR" dirty="0">
                <a:solidFill>
                  <a:schemeClr val="bg1"/>
                </a:solidFill>
                <a:latin typeface="Roboto" panose="02000000000000000000" pitchFamily="2" charset="0"/>
                <a:ea typeface="Roboto" panose="02000000000000000000" pitchFamily="2" charset="0"/>
                <a:cs typeface="Roboto" panose="02000000000000000000" pitchFamily="2" charset="0"/>
              </a:rPr>
              <a:t> ANO</a:t>
            </a:r>
          </a:p>
          <a:p>
            <a:r>
              <a:rPr lang="pt-BR" dirty="0">
                <a:solidFill>
                  <a:schemeClr val="bg1"/>
                </a:solidFill>
                <a:latin typeface="Roboto" panose="02000000000000000000" pitchFamily="2" charset="0"/>
                <a:ea typeface="Roboto" panose="02000000000000000000" pitchFamily="2" charset="0"/>
                <a:cs typeface="Roboto" panose="02000000000000000000" pitchFamily="2" charset="0"/>
              </a:rPr>
              <a:t>APOIO PARA AULAS E ESTUDOS</a:t>
            </a: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8" name="CaixaDeTexto 7">
            <a:extLst>
              <a:ext uri="{FF2B5EF4-FFF2-40B4-BE49-F238E27FC236}">
                <a16:creationId xmlns:a16="http://schemas.microsoft.com/office/drawing/2014/main" id="{71AE166B-7419-100A-EA99-FB9CBC42AD81}"/>
              </a:ext>
            </a:extLst>
          </p:cNvPr>
          <p:cNvSpPr txBox="1"/>
          <p:nvPr/>
        </p:nvSpPr>
        <p:spPr>
          <a:xfrm>
            <a:off x="1431395" y="2169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dirty="0"/>
              <a:t>CONJUNTO 1</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2914D70-1AA0-115E-6CA7-32952D9F47C5}"/>
              </a:ext>
            </a:extLst>
          </p:cNvPr>
          <p:cNvPicPr>
            <a:picLocks noChangeAspect="1"/>
          </p:cNvPicPr>
          <p:nvPr/>
        </p:nvPicPr>
        <p:blipFill>
          <a:blip r:embed="rId2"/>
          <a:stretch>
            <a:fillRect/>
          </a:stretch>
        </p:blipFill>
        <p:spPr>
          <a:xfrm>
            <a:off x="0" y="530053"/>
            <a:ext cx="6549079" cy="4509569"/>
          </a:xfrm>
          <a:prstGeom prst="rect">
            <a:avLst/>
          </a:prstGeom>
          <a:effectLst>
            <a:outerShdw blurRad="50800" dist="38100" dir="2700000" algn="tl" rotWithShape="0">
              <a:prstClr val="black">
                <a:alpha val="40000"/>
              </a:prstClr>
            </a:outerShdw>
          </a:effectLst>
        </p:spPr>
      </p:pic>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751359" y="1315868"/>
            <a:ext cx="5119464" cy="5111646"/>
          </a:xfrm>
        </p:spPr>
        <p:txBody>
          <a:bodyPr anchor="ctr">
            <a:normAutofit lnSpcReduction="10000"/>
          </a:bodyPr>
          <a:lstStyle/>
          <a:p>
            <a:pPr indent="457200" algn="just">
              <a:lnSpc>
                <a:spcPct val="120000"/>
              </a:lnSpc>
            </a:pPr>
            <a:r>
              <a:rPr lang="pt-BR" sz="1800" dirty="0">
                <a:latin typeface="Roboto" panose="02000000000000000000" pitchFamily="2" charset="0"/>
                <a:ea typeface="Roboto" panose="02000000000000000000" pitchFamily="2" charset="0"/>
              </a:rPr>
              <a:t>Criar pinturas sobre pedras, paredes e muros é uma manifestação muito antiga, mas foi no México que nasceu, no início do século XX, o Movimento de Arte Muralista. Esses artistas mexicanos criaram imagens de grandes dimensões, preferencialmente em espaços públicos, com a intenção de dialogar com as pessoas e tornar a arte mais acessível a todos. </a:t>
            </a:r>
          </a:p>
          <a:p>
            <a:pPr indent="457200" algn="just">
              <a:lnSpc>
                <a:spcPct val="120000"/>
              </a:lnSpc>
            </a:pPr>
            <a:r>
              <a:rPr lang="pt-BR" sz="1800" dirty="0">
                <a:latin typeface="Roboto" panose="02000000000000000000" pitchFamily="2" charset="0"/>
                <a:ea typeface="Roboto" panose="02000000000000000000" pitchFamily="2" charset="0"/>
              </a:rPr>
              <a:t>A escultura é uma linguagem artística tridimensional (com medidas de comprimento, largura e altura). A pintura teve, por certo tempo, na história da arte, a tradição de ser bidimensional (com medidas de largura e altura). Artistas como </a:t>
            </a:r>
            <a:r>
              <a:rPr lang="pt-BR" sz="1800" dirty="0" err="1">
                <a:latin typeface="Roboto" panose="02000000000000000000" pitchFamily="2" charset="0"/>
                <a:ea typeface="Roboto" panose="02000000000000000000" pitchFamily="2" charset="0"/>
              </a:rPr>
              <a:t>Siqueiros</a:t>
            </a:r>
            <a:r>
              <a:rPr lang="pt-BR" sz="1800" dirty="0">
                <a:latin typeface="Roboto" panose="02000000000000000000" pitchFamily="2" charset="0"/>
                <a:ea typeface="Roboto" panose="02000000000000000000" pitchFamily="2" charset="0"/>
              </a:rPr>
              <a:t>, no entanto, criaram pinturas em que as formas saltam do suporte.</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10</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321177" y="5096431"/>
            <a:ext cx="5996378" cy="1057588"/>
          </a:xfrm>
          <a:prstGeom prst="rect">
            <a:avLst/>
          </a:prstGeom>
          <a:noFill/>
          <a:ln>
            <a:noFill/>
          </a:ln>
          <a:effectLst/>
        </p:spPr>
        <p:txBody>
          <a:bodyPr wrap="square" lIns="0" tIns="36000" rIns="0" bIns="36000">
            <a:spAutoFit/>
          </a:bodyPr>
          <a:lstStyle/>
          <a:p>
            <a:pPr algn="l"/>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O povo na universidade e a universidade para o povo</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(1952-1956), de David Alfaro </a:t>
            </a:r>
            <a:r>
              <a:rPr lang="pt-BR" sz="1600" dirty="0" err="1">
                <a:solidFill>
                  <a:srgbClr val="2F2F2E"/>
                </a:solidFill>
                <a:latin typeface="Roboto" panose="02000000000000000000" pitchFamily="2" charset="0"/>
                <a:ea typeface="Roboto" panose="02000000000000000000" pitchFamily="2" charset="0"/>
                <a:cs typeface="Calibri" panose="020F0502020204030204" pitchFamily="34" charset="0"/>
              </a:rPr>
              <a:t>Siqueiros</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(1896-1974). Mural na fachada do prédio da Reitoria da Universidade Nacional Autônoma do México (Unam), campus Cidade do México (México).</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93911" y="406942"/>
            <a:ext cx="6455168" cy="123111"/>
          </a:xfrm>
          <a:prstGeom prst="rect">
            <a:avLst/>
          </a:prstGeom>
          <a:noFill/>
        </p:spPr>
        <p:txBody>
          <a:bodyPr wrap="square" lIns="0" tIns="0" rIns="0" bIns="0" anchor="b">
            <a:spAutoFit/>
          </a:bodyPr>
          <a:lstStyle/>
          <a:p>
            <a:pPr algn="r"/>
            <a:r>
              <a:rPr lang="pt-BR" sz="800" b="0" i="0" u="none" strike="noStrike" baseline="0" dirty="0">
                <a:latin typeface="Roboto" panose="02000000000000000000" pitchFamily="2" charset="0"/>
                <a:ea typeface="Roboto" panose="02000000000000000000" pitchFamily="2" charset="0"/>
              </a:rPr>
              <a:t> © ALFARO SIQUEIROS, DAVID/AUTVIS, BRASIL, 2022</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7153596" y="350133"/>
            <a:ext cx="4024767" cy="98108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4000" b="1" dirty="0">
                <a:solidFill>
                  <a:schemeClr val="accent3"/>
                </a:solidFill>
              </a:rPr>
              <a:t>Artes visuais</a:t>
            </a:r>
            <a:br>
              <a:rPr lang="pt-BR" sz="3600" b="1" dirty="0">
                <a:solidFill>
                  <a:schemeClr val="accent3"/>
                </a:solidFill>
              </a:rPr>
            </a:br>
            <a:r>
              <a:rPr lang="pt-BR" sz="2700" dirty="0">
                <a:solidFill>
                  <a:schemeClr val="accent3"/>
                </a:solidFill>
                <a:latin typeface="+mj-lt"/>
              </a:rPr>
              <a:t>Arte Muralista</a:t>
            </a:r>
          </a:p>
        </p:txBody>
      </p:sp>
    </p:spTree>
    <p:extLst>
      <p:ext uri="{BB962C8B-B14F-4D97-AF65-F5344CB8AC3E}">
        <p14:creationId xmlns:p14="http://schemas.microsoft.com/office/powerpoint/2010/main" val="133240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14D1DC42-6E50-D65D-5623-4ADAEF6B0509}"/>
              </a:ext>
            </a:extLst>
          </p:cNvPr>
          <p:cNvPicPr>
            <a:picLocks noChangeAspect="1"/>
          </p:cNvPicPr>
          <p:nvPr/>
        </p:nvPicPr>
        <p:blipFill>
          <a:blip r:embed="rId2"/>
          <a:stretch>
            <a:fillRect/>
          </a:stretch>
        </p:blipFill>
        <p:spPr>
          <a:xfrm>
            <a:off x="5679509" y="624758"/>
            <a:ext cx="6512491" cy="5883997"/>
          </a:xfrm>
          <a:prstGeom prst="rect">
            <a:avLst/>
          </a:prstGeom>
          <a:effectLst>
            <a:outerShdw blurRad="50800" dist="38100" dir="13500000" algn="br" rotWithShape="0">
              <a:prstClr val="black">
                <a:alpha val="40000"/>
              </a:prstClr>
            </a:outerShdw>
          </a:effectLst>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4" y="1541210"/>
            <a:ext cx="4183464" cy="3183257"/>
          </a:xfrm>
        </p:spPr>
        <p:txBody>
          <a:bodyPr anchor="ctr">
            <a:normAutofit/>
          </a:bodyPr>
          <a:lstStyle/>
          <a:p>
            <a:pPr indent="457200" algn="just"/>
            <a:r>
              <a:rPr lang="pt-BR" sz="1800" dirty="0">
                <a:solidFill>
                  <a:srgbClr val="2F2F2E"/>
                </a:solidFill>
                <a:latin typeface="Roboto" panose="02000000000000000000" pitchFamily="2" charset="0"/>
                <a:ea typeface="Roboto" panose="02000000000000000000" pitchFamily="2" charset="0"/>
              </a:rPr>
              <a:t>Atualmente, muitos artistas criam intervenções em espaços públicos. A cidade pode ser o suporte, como nos trabalhos em grandes formatos das artistas Hanna </a:t>
            </a:r>
            <a:r>
              <a:rPr lang="pt-BR" sz="1800" dirty="0" err="1">
                <a:solidFill>
                  <a:srgbClr val="2F2F2E"/>
                </a:solidFill>
                <a:latin typeface="Roboto" panose="02000000000000000000" pitchFamily="2" charset="0"/>
                <a:ea typeface="Roboto" panose="02000000000000000000" pitchFamily="2" charset="0"/>
              </a:rPr>
              <a:t>Lucatelli</a:t>
            </a:r>
            <a:r>
              <a:rPr lang="pt-BR" sz="1800" dirty="0">
                <a:solidFill>
                  <a:srgbClr val="2F2F2E"/>
                </a:solidFill>
                <a:latin typeface="Roboto" panose="02000000000000000000" pitchFamily="2" charset="0"/>
                <a:ea typeface="Roboto" panose="02000000000000000000" pitchFamily="2" charset="0"/>
              </a:rPr>
              <a:t> (1990-) e </a:t>
            </a:r>
            <a:r>
              <a:rPr lang="pt-BR" sz="1800" dirty="0" err="1">
                <a:solidFill>
                  <a:srgbClr val="2F2F2E"/>
                </a:solidFill>
                <a:latin typeface="Roboto" panose="02000000000000000000" pitchFamily="2" charset="0"/>
                <a:ea typeface="Roboto" panose="02000000000000000000" pitchFamily="2" charset="0"/>
              </a:rPr>
              <a:t>Drika</a:t>
            </a:r>
            <a:r>
              <a:rPr lang="pt-BR" sz="1800" dirty="0">
                <a:solidFill>
                  <a:srgbClr val="2F2F2E"/>
                </a:solidFill>
                <a:latin typeface="Roboto" panose="02000000000000000000" pitchFamily="2" charset="0"/>
                <a:ea typeface="Roboto" panose="02000000000000000000" pitchFamily="2" charset="0"/>
              </a:rPr>
              <a:t> Chagas (1985-), que produzem pinturas para fazer intervenções na paisagem da cidade.</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11</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1356657" y="5429272"/>
            <a:ext cx="4183464" cy="1057588"/>
          </a:xfrm>
          <a:prstGeom prst="rect">
            <a:avLst/>
          </a:prstGeom>
          <a:noFill/>
          <a:ln>
            <a:no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[Sem título]</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2021, de Hanna </a:t>
            </a:r>
            <a:r>
              <a:rPr lang="pt-BR" sz="1600" dirty="0" err="1">
                <a:solidFill>
                  <a:srgbClr val="2F2F2E"/>
                </a:solidFill>
                <a:latin typeface="Roboto" panose="02000000000000000000" pitchFamily="2" charset="0"/>
                <a:ea typeface="Roboto" panose="02000000000000000000" pitchFamily="2" charset="0"/>
                <a:cs typeface="Calibri" panose="020F0502020204030204" pitchFamily="34" charset="0"/>
              </a:rPr>
              <a:t>Lucatelli</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pintura mural em prédios localizados no cruzamento das ruas Teodoro Sampaio e Henrique Schaumann, em São Paulo (SP).</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5679509" y="429196"/>
            <a:ext cx="4419508" cy="123111"/>
          </a:xfrm>
          <a:prstGeom prst="rect">
            <a:avLst/>
          </a:prstGeom>
          <a:noFill/>
        </p:spPr>
        <p:txBody>
          <a:bodyPr wrap="square" lIns="0" tIns="0" rIns="0" bIns="0" anchor="b">
            <a:spAutoFit/>
          </a:bodyPr>
          <a:lstStyle/>
          <a:p>
            <a:pPr algn="l"/>
            <a:r>
              <a:rPr lang="pt-BR" sz="800" b="0" i="0" u="none" strike="noStrike" baseline="0" dirty="0">
                <a:latin typeface="Roboto" panose="02000000000000000000" pitchFamily="2" charset="0"/>
                <a:ea typeface="Roboto" panose="02000000000000000000" pitchFamily="2" charset="0"/>
              </a:rPr>
              <a:t>© CAUÃ TABORDA</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4" y="429196"/>
            <a:ext cx="4006576" cy="1109318"/>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Artes visuais</a:t>
            </a:r>
            <a:br>
              <a:rPr lang="pt-BR" sz="3600" b="1" dirty="0">
                <a:solidFill>
                  <a:schemeClr val="accent3"/>
                </a:solidFill>
              </a:rPr>
            </a:br>
            <a:r>
              <a:rPr lang="pt-BR" sz="2500" dirty="0">
                <a:solidFill>
                  <a:schemeClr val="accent3"/>
                </a:solidFill>
                <a:latin typeface="+mj-lt"/>
              </a:rPr>
              <a:t>A cidade é o suporte</a:t>
            </a:r>
          </a:p>
        </p:txBody>
      </p:sp>
    </p:spTree>
    <p:extLst>
      <p:ext uri="{BB962C8B-B14F-4D97-AF65-F5344CB8AC3E}">
        <p14:creationId xmlns:p14="http://schemas.microsoft.com/office/powerpoint/2010/main" val="57009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Desenho de uma pessoa&#10;&#10;Descrição gerada automaticamente com confiança baixa">
            <a:extLst>
              <a:ext uri="{FF2B5EF4-FFF2-40B4-BE49-F238E27FC236}">
                <a16:creationId xmlns:a16="http://schemas.microsoft.com/office/drawing/2014/main" id="{8C456AAC-C5A1-BED4-ED02-CB94CBDAE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757" y="1411374"/>
            <a:ext cx="5175471" cy="5097381"/>
          </a:xfrm>
          <a:prstGeom prst="rect">
            <a:avLst/>
          </a:prstGeom>
          <a:effectLst>
            <a:outerShdw blurRad="50800" dist="38100" dir="10800000" algn="r" rotWithShape="0">
              <a:prstClr val="black">
                <a:alpha val="40000"/>
              </a:prstClr>
            </a:outerShdw>
          </a:effectLst>
        </p:spPr>
      </p:pic>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5" y="1843534"/>
            <a:ext cx="5530576" cy="4060199"/>
          </a:xfrm>
        </p:spPr>
        <p:txBody>
          <a:bodyPr anchor="t">
            <a:normAutofit/>
          </a:bodyPr>
          <a:lstStyle/>
          <a:p>
            <a:pPr indent="457200" algn="just"/>
            <a:r>
              <a:rPr lang="pt-BR" sz="1800" dirty="0">
                <a:solidFill>
                  <a:srgbClr val="2F2F2E"/>
                </a:solidFill>
                <a:latin typeface="Roboto" panose="02000000000000000000" pitchFamily="2" charset="0"/>
                <a:ea typeface="Roboto" panose="02000000000000000000" pitchFamily="2" charset="0"/>
              </a:rPr>
              <a:t>Há grupos e movimentos que realizam danças em roda, muitas vezes sob o nome de danças circulares, como forma de promover a cultura de paz. Um dos grandes incentivadores dessa forma de dançar no século XX foi Bernhard </a:t>
            </a:r>
            <a:r>
              <a:rPr lang="pt-BR" sz="1800" dirty="0" err="1">
                <a:solidFill>
                  <a:srgbClr val="2F2F2E"/>
                </a:solidFill>
                <a:latin typeface="Roboto" panose="02000000000000000000" pitchFamily="2" charset="0"/>
                <a:ea typeface="Roboto" panose="02000000000000000000" pitchFamily="2" charset="0"/>
              </a:rPr>
              <a:t>Wosien</a:t>
            </a:r>
            <a:r>
              <a:rPr lang="pt-BR" sz="1800" dirty="0">
                <a:solidFill>
                  <a:srgbClr val="2F2F2E"/>
                </a:solidFill>
                <a:latin typeface="Roboto" panose="02000000000000000000" pitchFamily="2" charset="0"/>
                <a:ea typeface="Roboto" panose="02000000000000000000" pitchFamily="2" charset="0"/>
              </a:rPr>
              <a:t> (1908-1986), dançarino, professor e coreógrafo alemão, que pesquisou em vários países as danças  circulares e os motivos pelos quais as pessoas se unem para dançar em roda. </a:t>
            </a:r>
            <a:r>
              <a:rPr lang="pt-BR" sz="1800" dirty="0" err="1">
                <a:solidFill>
                  <a:srgbClr val="2F2F2E"/>
                </a:solidFill>
                <a:latin typeface="Roboto" panose="02000000000000000000" pitchFamily="2" charset="0"/>
                <a:ea typeface="Roboto" panose="02000000000000000000" pitchFamily="2" charset="0"/>
              </a:rPr>
              <a:t>Wosien</a:t>
            </a:r>
            <a:r>
              <a:rPr lang="pt-BR" sz="1800" dirty="0">
                <a:solidFill>
                  <a:srgbClr val="2F2F2E"/>
                </a:solidFill>
                <a:latin typeface="Roboto" panose="02000000000000000000" pitchFamily="2" charset="0"/>
                <a:ea typeface="Roboto" panose="02000000000000000000" pitchFamily="2" charset="0"/>
              </a:rPr>
              <a:t>, que também foi um pesquisador, argumentou que estar em uma roda para dançar pode desencadear sentimentos de proximidade e cooperação para um bem comum.</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12</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2438402" y="5939812"/>
            <a:ext cx="3828474"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Detalhe do painel </a:t>
            </a:r>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Paz</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de Candido Portinari: cenas de dança.</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9397047" y="4163404"/>
            <a:ext cx="4550483" cy="125029"/>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ONU, NOVA YORK./REPRODUÇÃO AUTORIZADA POR JOÃO CANDIDO PORTINARI</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4" y="429195"/>
            <a:ext cx="4171702" cy="1051261"/>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a:t>
            </a:r>
            <a:br>
              <a:rPr lang="pt-BR" sz="3600" b="1" dirty="0">
                <a:solidFill>
                  <a:schemeClr val="accent3"/>
                </a:solidFill>
              </a:rPr>
            </a:br>
            <a:r>
              <a:rPr lang="pt-BR" sz="2500" dirty="0">
                <a:solidFill>
                  <a:schemeClr val="accent3"/>
                </a:solidFill>
                <a:latin typeface="+mj-lt"/>
              </a:rPr>
              <a:t>Roda de paz</a:t>
            </a:r>
          </a:p>
        </p:txBody>
      </p:sp>
    </p:spTree>
    <p:extLst>
      <p:ext uri="{BB962C8B-B14F-4D97-AF65-F5344CB8AC3E}">
        <p14:creationId xmlns:p14="http://schemas.microsoft.com/office/powerpoint/2010/main" val="2338423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DB90ED8F-1BE6-4407-04F4-299520D8546F}"/>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3014" y="1219673"/>
            <a:ext cx="4587148" cy="5289082"/>
          </a:xfrm>
        </p:spPr>
        <p:txBody>
          <a:bodyPr anchor="ctr">
            <a:normAutofit/>
          </a:bodyPr>
          <a:lstStyle/>
          <a:p>
            <a:pPr indent="457200" algn="just"/>
            <a:r>
              <a:rPr lang="pt-BR" sz="1800" dirty="0">
                <a:solidFill>
                  <a:srgbClr val="2F2F2E"/>
                </a:solidFill>
                <a:latin typeface="Roboto" panose="02000000000000000000" pitchFamily="2" charset="0"/>
                <a:ea typeface="Roboto" panose="02000000000000000000" pitchFamily="2" charset="0"/>
              </a:rPr>
              <a:t>A palavra “poética” expressa a ideia de manifestar pensamentos, sentimentos e sensações por meio do criar, fazer, construir...</a:t>
            </a:r>
          </a:p>
          <a:p>
            <a:pPr indent="457200" algn="just"/>
            <a:r>
              <a:rPr lang="pt-BR" sz="1800" dirty="0">
                <a:solidFill>
                  <a:srgbClr val="2F2F2E"/>
                </a:solidFill>
                <a:latin typeface="Roboto" panose="02000000000000000000" pitchFamily="2" charset="0"/>
                <a:ea typeface="Roboto" panose="02000000000000000000" pitchFamily="2" charset="0"/>
              </a:rPr>
              <a:t>Cada um tem um modo de sentir e de se expressar. Observamos, formulamos memórias, imaginamos e criamos histórias, arte e cultura. Cada um tem a sua própria história para contar, e muitas histórias juntas compõem a cultura e a identidade de um povo. </a:t>
            </a:r>
          </a:p>
          <a:p>
            <a:pPr indent="457200" algn="just"/>
            <a:r>
              <a:rPr lang="pt-BR" sz="1800" dirty="0">
                <a:solidFill>
                  <a:srgbClr val="2F2F2E"/>
                </a:solidFill>
                <a:latin typeface="Roboto" panose="02000000000000000000" pitchFamily="2" charset="0"/>
                <a:ea typeface="Roboto" panose="02000000000000000000" pitchFamily="2" charset="0"/>
              </a:rPr>
              <a:t>A poética pessoal de um artista revela-se por meio da observação de suas escolhas, intenções e métodos de elaboração de sua obra.</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13</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5609663" y="5583242"/>
            <a:ext cx="5919323" cy="577508"/>
          </a:xfrm>
          <a:prstGeom prst="rect">
            <a:avLst/>
          </a:prstGeom>
          <a:noFill/>
          <a:ln>
            <a:noFill/>
          </a:ln>
          <a:effectLst/>
        </p:spPr>
        <p:txBody>
          <a:bodyPr wrap="square" lIns="0" tIns="36000" rIns="0" bIns="36000">
            <a:spAutoFit/>
          </a:bodyPr>
          <a:lstStyle/>
          <a:p>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Horizonte</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(2020), de </a:t>
            </a:r>
            <a:r>
              <a:rPr lang="pt-BR" sz="1600" dirty="0" err="1">
                <a:solidFill>
                  <a:srgbClr val="2F2F2E"/>
                </a:solidFill>
                <a:latin typeface="Roboto" panose="02000000000000000000" pitchFamily="2" charset="0"/>
                <a:ea typeface="Roboto" panose="02000000000000000000" pitchFamily="2" charset="0"/>
                <a:cs typeface="Calibri" panose="020F0502020204030204" pitchFamily="34" charset="0"/>
              </a:rPr>
              <a:t>Luanderson</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Santos (1993-). Pigmento e carboximetilcelulose sobre papel paraná, 80 cm x 50 cm. </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5400000" flipV="1">
            <a:off x="7741223" y="-742679"/>
            <a:ext cx="123111" cy="4386228"/>
          </a:xfrm>
          <a:prstGeom prst="rect">
            <a:avLst/>
          </a:prstGeom>
          <a:noFill/>
        </p:spPr>
        <p:txBody>
          <a:bodyPr vert="vert" wrap="square" lIns="0" tIns="0" rIns="0" bIns="0" anchor="b">
            <a:spAutoFit/>
          </a:bodyPr>
          <a:lstStyle/>
          <a:p>
            <a:pPr algn="l"/>
            <a:r>
              <a:rPr lang="pt-BR" sz="800" b="0" i="0" u="none" strike="noStrike" baseline="0" dirty="0">
                <a:latin typeface="Roboto" panose="02000000000000000000" pitchFamily="2" charset="0"/>
                <a:ea typeface="Roboto" panose="02000000000000000000" pitchFamily="2" charset="0"/>
              </a:rPr>
              <a:t>COLEÇÃO PARTICULAR/LUANDERSON SANTO</a:t>
            </a:r>
            <a:r>
              <a:rPr lang="pt-BR" sz="800" b="0" i="0" u="none" strike="noStrike" baseline="0" dirty="0">
                <a:solidFill>
                  <a:schemeClr val="bg1"/>
                </a:solidFill>
                <a:latin typeface="Roboto" panose="02000000000000000000" pitchFamily="2" charset="0"/>
                <a:ea typeface="Roboto" panose="02000000000000000000" pitchFamily="2" charset="0"/>
              </a:rPr>
              <a:t>S</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3014" y="271767"/>
            <a:ext cx="5432985" cy="120637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4000" b="1" dirty="0">
                <a:solidFill>
                  <a:schemeClr val="accent3"/>
                </a:solidFill>
              </a:rPr>
              <a:t>Sensações e poéticas</a:t>
            </a:r>
          </a:p>
          <a:p>
            <a:r>
              <a:rPr lang="pt-BR" sz="2700" dirty="0">
                <a:solidFill>
                  <a:schemeClr val="accent3"/>
                </a:solidFill>
                <a:latin typeface="+mj-lt"/>
              </a:rPr>
              <a:t>Criações e interpretações</a:t>
            </a:r>
            <a:br>
              <a:rPr lang="pt-BR" sz="3600" b="1" dirty="0">
                <a:solidFill>
                  <a:schemeClr val="accent3"/>
                </a:solidFill>
              </a:rPr>
            </a:br>
            <a:endParaRPr lang="pt-BR" sz="2700" dirty="0">
              <a:solidFill>
                <a:schemeClr val="accent3"/>
              </a:solidFill>
              <a:latin typeface="+mj-lt"/>
            </a:endParaRPr>
          </a:p>
        </p:txBody>
      </p:sp>
      <p:pic>
        <p:nvPicPr>
          <p:cNvPr id="12" name="Imagem 11" descr="Pintura de árvore&#10;&#10;Descrição gerada automaticamente com confiança média">
            <a:extLst>
              <a:ext uri="{FF2B5EF4-FFF2-40B4-BE49-F238E27FC236}">
                <a16:creationId xmlns:a16="http://schemas.microsoft.com/office/drawing/2014/main" id="{A3EB823A-A0BE-7D49-10C0-87C42FF7E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665" y="1518716"/>
            <a:ext cx="6582335" cy="40523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1018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CDD668C-D3AB-0A0F-4628-3BF5F2803437}"/>
              </a:ext>
            </a:extLst>
          </p:cNvPr>
          <p:cNvPicPr>
            <a:picLocks noChangeAspect="1"/>
          </p:cNvPicPr>
          <p:nvPr/>
        </p:nvPicPr>
        <p:blipFill>
          <a:blip r:embed="rId2"/>
          <a:stretch>
            <a:fillRect/>
          </a:stretch>
        </p:blipFill>
        <p:spPr>
          <a:xfrm>
            <a:off x="-6334" y="-18738"/>
            <a:ext cx="3842201" cy="6858000"/>
          </a:xfrm>
          <a:prstGeom prst="rect">
            <a:avLst/>
          </a:prstGeom>
          <a:effectLst>
            <a:outerShdw blurRad="50800" dist="38100" dir="2700000" algn="tl" rotWithShape="0">
              <a:prstClr val="black">
                <a:alpha val="40000"/>
              </a:prstClr>
            </a:outerShdw>
          </a:effectLst>
        </p:spPr>
      </p:pic>
      <p:sp>
        <p:nvSpPr>
          <p:cNvPr id="2" name="Espaço Reservado para Rodapé 3">
            <a:extLst>
              <a:ext uri="{FF2B5EF4-FFF2-40B4-BE49-F238E27FC236}">
                <a16:creationId xmlns:a16="http://schemas.microsoft.com/office/drawing/2014/main" id="{4A40589A-29FD-97FD-45B0-F76F3B0211F2}"/>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4375417" y="1425129"/>
            <a:ext cx="7206983" cy="3970266"/>
          </a:xfrm>
        </p:spPr>
        <p:txBody>
          <a:bodyPr anchor="ctr">
            <a:normAutofit fontScale="77500" lnSpcReduction="20000"/>
          </a:bodyPr>
          <a:lstStyle/>
          <a:p>
            <a:pPr indent="457200" algn="just">
              <a:lnSpc>
                <a:spcPct val="130000"/>
              </a:lnSpc>
            </a:pPr>
            <a:r>
              <a:rPr lang="pt-BR" sz="2300" dirty="0">
                <a:solidFill>
                  <a:srgbClr val="2F2F2E"/>
                </a:solidFill>
                <a:latin typeface="Roboto" panose="02000000000000000000" pitchFamily="2" charset="0"/>
                <a:ea typeface="Roboto" panose="02000000000000000000" pitchFamily="2" charset="0"/>
              </a:rPr>
              <a:t>Quando ouvimos uma canção, percebemos a letra que está sendo cantada e os sons musicais. Nem todas as músicas apresentam uma letra, mas em muitas há essa combinação. A letra de uma canção é o texto que foi escrito para ser cantado.</a:t>
            </a:r>
          </a:p>
          <a:p>
            <a:pPr indent="457200" algn="just">
              <a:lnSpc>
                <a:spcPct val="130000"/>
              </a:lnSpc>
            </a:pPr>
            <a:r>
              <a:rPr lang="pt-BR" sz="2300" dirty="0">
                <a:solidFill>
                  <a:srgbClr val="2F2F2E"/>
                </a:solidFill>
                <a:latin typeface="Roboto" panose="02000000000000000000" pitchFamily="2" charset="0"/>
                <a:ea typeface="Roboto" panose="02000000000000000000" pitchFamily="2" charset="0"/>
              </a:rPr>
              <a:t>Algumas canções são tão conhecidas que é possível reconhecê-las apenas por sua melodia. Você certamente reconheceria "Ciranda, cirandinha", ou outra música presente em sua memória, caso alguém assobiasse a melodia. A composição de uma canção, portanto, envolve tanto a criação de uma letra quanto de uma melodia e demais elementos musicais.</a:t>
            </a:r>
          </a:p>
          <a:p>
            <a:pPr algn="l"/>
            <a:endParaRPr lang="pt-BR" sz="1800" dirty="0">
              <a:solidFill>
                <a:srgbClr val="2F2F2E"/>
              </a:solidFill>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14</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3835867" y="5767796"/>
            <a:ext cx="5974261" cy="565146"/>
          </a:xfrm>
          <a:prstGeom prst="rect">
            <a:avLst/>
          </a:prstGeom>
          <a:noFill/>
          <a:ln>
            <a:noFill/>
          </a:ln>
          <a:effectLst/>
        </p:spPr>
        <p:txBody>
          <a:bodyPr wrap="square" lIns="0" tIns="36000" rIns="0" bIns="36000">
            <a:spAutoFit/>
          </a:bodyPr>
          <a:lstStyle/>
          <a:p>
            <a:pPr marL="108000" algn="l"/>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Cena de apresentação de Renata Rosa no evento Cine Rabeca, no Sesc Avenida Paulista, em São Paulo (SP), 2019.</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731378" y="2398980"/>
            <a:ext cx="441950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 JOANA PETRIBÚ</a:t>
            </a:r>
            <a:endParaRPr lang="pt-BR" sz="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4292622" y="358275"/>
            <a:ext cx="5179141" cy="100229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Sensações e poéticas</a:t>
            </a:r>
            <a:br>
              <a:rPr lang="pt-BR" sz="3600" b="1" dirty="0">
                <a:solidFill>
                  <a:schemeClr val="accent3"/>
                </a:solidFill>
              </a:rPr>
            </a:br>
            <a:r>
              <a:rPr lang="pt-BR" sz="2500" dirty="0">
                <a:solidFill>
                  <a:schemeClr val="accent3"/>
                </a:solidFill>
                <a:latin typeface="+mj-lt"/>
              </a:rPr>
              <a:t>Criações e interpretações</a:t>
            </a:r>
          </a:p>
        </p:txBody>
      </p:sp>
    </p:spTree>
    <p:extLst>
      <p:ext uri="{BB962C8B-B14F-4D97-AF65-F5344CB8AC3E}">
        <p14:creationId xmlns:p14="http://schemas.microsoft.com/office/powerpoint/2010/main" val="2439459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ADDB25C0-B020-EE1F-AD5C-E1D79313F7C5}"/>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5" y="1116529"/>
            <a:ext cx="10857950" cy="1530818"/>
          </a:xfrm>
        </p:spPr>
        <p:txBody>
          <a:bodyPr anchor="ctr">
            <a:normAutofit/>
          </a:bodyPr>
          <a:lstStyle/>
          <a:p>
            <a:pPr indent="457200" algn="just"/>
            <a:r>
              <a:rPr lang="pt-BR" sz="1800" dirty="0">
                <a:solidFill>
                  <a:srgbClr val="2F2F2E"/>
                </a:solidFill>
                <a:latin typeface="Roboto" panose="02000000000000000000" pitchFamily="2" charset="0"/>
                <a:ea typeface="Roboto" panose="02000000000000000000" pitchFamily="2" charset="0"/>
              </a:rPr>
              <a:t>Na linguagem da música, há o compositor, pessoa que cria a peça musical, e os músicos, chamados também de intérpretes, que são aqueles que a executam, cantando ou tocando instrumentos musicais. </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15</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761350" y="5169309"/>
            <a:ext cx="4698397" cy="1057588"/>
          </a:xfrm>
          <a:prstGeom prst="rect">
            <a:avLst/>
          </a:prstGeom>
          <a:noFill/>
          <a:ln>
            <a:noFill/>
          </a:ln>
          <a:effectLst/>
        </p:spPr>
        <p:txBody>
          <a:bodyPr wrap="square" lIns="0" tIns="36000" rIns="0" bIns="36000">
            <a:spAutoFit/>
          </a:bodyPr>
          <a:lstStyle/>
          <a:p>
            <a:pPr algn="r"/>
            <a:endParaRPr lang="pt-BR" sz="1600" dirty="0">
              <a:solidFill>
                <a:srgbClr val="2F2F2E"/>
              </a:solidFill>
              <a:latin typeface="Roboto" panose="02000000000000000000" pitchFamily="2" charset="0"/>
              <a:ea typeface="Roboto" panose="02000000000000000000" pitchFamily="2" charset="0"/>
              <a:cs typeface="Calibri" panose="020F0502020204030204" pitchFamily="34" charset="0"/>
            </a:endParaRPr>
          </a:p>
          <a:p>
            <a:pPr algn="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Cena de apresentação da regente Marin </a:t>
            </a:r>
            <a:r>
              <a:rPr lang="pt-BR" sz="1600" dirty="0" err="1">
                <a:solidFill>
                  <a:srgbClr val="2F2F2E"/>
                </a:solidFill>
                <a:latin typeface="Roboto" panose="02000000000000000000" pitchFamily="2" charset="0"/>
                <a:ea typeface="Roboto" panose="02000000000000000000" pitchFamily="2" charset="0"/>
                <a:cs typeface="Calibri" panose="020F0502020204030204" pitchFamily="34" charset="0"/>
              </a:rPr>
              <a:t>Alsop</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(1956-) conduzindo uma orquestra. Londres (Inglaterra), 2013.</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9450696" y="3955587"/>
            <a:ext cx="4419508" cy="123111"/>
          </a:xfrm>
          <a:prstGeom prst="rect">
            <a:avLst/>
          </a:prstGeom>
          <a:noFill/>
        </p:spPr>
        <p:txBody>
          <a:bodyPr wrap="square" lIns="0" tIns="0" rIns="0" bIns="0" anchor="b">
            <a:spAutoFit/>
          </a:bodyPr>
          <a:lstStyle/>
          <a:p>
            <a:pPr algn="l"/>
            <a:r>
              <a:rPr lang="en-US" sz="800" b="0" i="0" u="none" strike="noStrike" baseline="0" dirty="0">
                <a:solidFill>
                  <a:srgbClr val="2F2F2E"/>
                </a:solidFill>
                <a:latin typeface="Roboto" panose="02000000000000000000" pitchFamily="2" charset="0"/>
                <a:ea typeface="Roboto" panose="02000000000000000000" pitchFamily="2" charset="0"/>
              </a:rPr>
              <a:t>CARL COURT/AFP/GETTY IMAGES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67939" y="0"/>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733640" y="-83425"/>
            <a:ext cx="5095147" cy="1429056"/>
          </a:xfrm>
          <a:prstGeom prst="rect">
            <a:avLst/>
          </a:prstGeom>
        </p:spPr>
        <p:txBody>
          <a:bodyPr vert="horz" lIns="91440" tIns="45720" rIns="91440" bIns="45720" rtlCol="0" anchor="b">
            <a:normAutofit fontScale="9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4000" b="1" dirty="0">
                <a:solidFill>
                  <a:schemeClr val="accent3"/>
                </a:solidFill>
              </a:rPr>
              <a:t>Sensações e poéticas</a:t>
            </a:r>
            <a:br>
              <a:rPr lang="pt-BR" sz="3600" b="1" dirty="0">
                <a:solidFill>
                  <a:schemeClr val="accent3"/>
                </a:solidFill>
              </a:rPr>
            </a:br>
            <a:r>
              <a:rPr lang="pt-BR" sz="2700" dirty="0">
                <a:solidFill>
                  <a:schemeClr val="accent3"/>
                </a:solidFill>
                <a:latin typeface="+mj-lt"/>
              </a:rPr>
              <a:t>Criações e interpretações</a:t>
            </a:r>
          </a:p>
        </p:txBody>
      </p:sp>
      <p:pic>
        <p:nvPicPr>
          <p:cNvPr id="11" name="Imagem 10">
            <a:extLst>
              <a:ext uri="{FF2B5EF4-FFF2-40B4-BE49-F238E27FC236}">
                <a16:creationId xmlns:a16="http://schemas.microsoft.com/office/drawing/2014/main" id="{6B242E90-7473-A12D-401B-098F0E35CF68}"/>
              </a:ext>
            </a:extLst>
          </p:cNvPr>
          <p:cNvPicPr>
            <a:picLocks noChangeAspect="1"/>
          </p:cNvPicPr>
          <p:nvPr/>
        </p:nvPicPr>
        <p:blipFill>
          <a:blip r:embed="rId2"/>
          <a:stretch>
            <a:fillRect/>
          </a:stretch>
        </p:blipFill>
        <p:spPr>
          <a:xfrm>
            <a:off x="5609077" y="2342539"/>
            <a:ext cx="5974911" cy="3884358"/>
          </a:xfrm>
          <a:prstGeom prst="rect">
            <a:avLst/>
          </a:prstGeom>
          <a:effectLst>
            <a:outerShdw blurRad="50800" dist="38100" dir="8100000" algn="tr" rotWithShape="0">
              <a:prstClr val="black">
                <a:alpha val="40000"/>
              </a:prstClr>
            </a:outerShdw>
          </a:effectLst>
        </p:spPr>
      </p:pic>
      <p:sp>
        <p:nvSpPr>
          <p:cNvPr id="12" name="CaixaDeTexto 11">
            <a:extLst>
              <a:ext uri="{FF2B5EF4-FFF2-40B4-BE49-F238E27FC236}">
                <a16:creationId xmlns:a16="http://schemas.microsoft.com/office/drawing/2014/main" id="{BBA5B503-87E1-B1A3-66DC-1314A1D4674E}"/>
              </a:ext>
            </a:extLst>
          </p:cNvPr>
          <p:cNvSpPr txBox="1"/>
          <p:nvPr/>
        </p:nvSpPr>
        <p:spPr>
          <a:xfrm>
            <a:off x="667025" y="2342539"/>
            <a:ext cx="4765013" cy="2585323"/>
          </a:xfrm>
          <a:prstGeom prst="rect">
            <a:avLst/>
          </a:prstGeom>
          <a:noFill/>
        </p:spPr>
        <p:txBody>
          <a:bodyPr wrap="square" rtlCol="0">
            <a:spAutoFit/>
          </a:bodyPr>
          <a:lstStyle/>
          <a:p>
            <a:pPr indent="457200" algn="just"/>
            <a:r>
              <a:rPr lang="pt-BR" sz="1800" dirty="0">
                <a:solidFill>
                  <a:srgbClr val="2F2F2E"/>
                </a:solidFill>
                <a:latin typeface="Roboto" panose="02000000000000000000" pitchFamily="2" charset="0"/>
                <a:ea typeface="Roboto" panose="02000000000000000000" pitchFamily="2" charset="0"/>
              </a:rPr>
              <a:t>Em uma orquestra, coro ou outro tipo de grupo musical, o regente é quem auxilia o conjunto de intérpretes a realizar a música, indicando a entrada dos instrumentos, o andamento e a expressão da obra musical. Assim, há quem cria a música, quem a rege e quem a interpreta, o que não impede que um compositor seja também intérprete ou exerça outro papel.</a:t>
            </a:r>
          </a:p>
        </p:txBody>
      </p:sp>
    </p:spTree>
    <p:extLst>
      <p:ext uri="{BB962C8B-B14F-4D97-AF65-F5344CB8AC3E}">
        <p14:creationId xmlns:p14="http://schemas.microsoft.com/office/powerpoint/2010/main" val="323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7DC98A15-BFBF-F389-43C7-E471A268CCB0}"/>
              </a:ext>
            </a:extLst>
          </p:cNvPr>
          <p:cNvPicPr>
            <a:picLocks noChangeAspect="1"/>
          </p:cNvPicPr>
          <p:nvPr/>
        </p:nvPicPr>
        <p:blipFill>
          <a:blip r:embed="rId2"/>
          <a:stretch>
            <a:fillRect/>
          </a:stretch>
        </p:blipFill>
        <p:spPr>
          <a:xfrm>
            <a:off x="0" y="1358959"/>
            <a:ext cx="7186310" cy="4363251"/>
          </a:xfrm>
          <a:prstGeom prst="rect">
            <a:avLst/>
          </a:prstGeom>
          <a:noFill/>
          <a:effectLst>
            <a:outerShdw blurRad="50800" dist="38100" algn="l" rotWithShape="0">
              <a:prstClr val="black">
                <a:alpha val="40000"/>
              </a:prstClr>
            </a:outerShdw>
          </a:effectLst>
        </p:spPr>
      </p:pic>
      <p:sp>
        <p:nvSpPr>
          <p:cNvPr id="2" name="Espaço Reservado para Rodapé 3">
            <a:extLst>
              <a:ext uri="{FF2B5EF4-FFF2-40B4-BE49-F238E27FC236}">
                <a16:creationId xmlns:a16="http://schemas.microsoft.com/office/drawing/2014/main" id="{BF4E37EA-DA52-DB83-A421-D9BCF163A15D}"/>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16</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09600" y="5736131"/>
            <a:ext cx="6576710"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Filipe Magalhães, diretor de som de Ouvir o rio, grava o som das águas das Cataratas do Iguaçu, em Foz do Iguaçu (PR). Fotografia de 2010.</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91532" y="1221993"/>
            <a:ext cx="7094778" cy="123111"/>
          </a:xfrm>
          <a:prstGeom prst="rect">
            <a:avLst/>
          </a:prstGeom>
          <a:noFill/>
        </p:spPr>
        <p:txBody>
          <a:bodyPr wrap="square" lIns="0" tIns="0" rIns="0" bIns="0" anchor="b">
            <a:spAutoFit/>
          </a:bodyPr>
          <a:lstStyle/>
          <a:p>
            <a:pPr algn="r"/>
            <a:r>
              <a:rPr lang="pt-BR" sz="800" b="0" i="0" u="none" strike="noStrike" baseline="0" dirty="0">
                <a:latin typeface="Roboto" panose="02000000000000000000" pitchFamily="2" charset="0"/>
                <a:ea typeface="Roboto" panose="02000000000000000000" pitchFamily="2" charset="0"/>
              </a:rPr>
              <a:t>SILVIO CARREIRA</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7580851" y="483910"/>
            <a:ext cx="4001549" cy="1643428"/>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Sensações e poéticas</a:t>
            </a:r>
            <a:br>
              <a:rPr lang="pt-BR" sz="3600" b="1" dirty="0">
                <a:solidFill>
                  <a:schemeClr val="accent3"/>
                </a:solidFill>
              </a:rPr>
            </a:br>
            <a:r>
              <a:rPr lang="pt-BR" sz="2500" dirty="0">
                <a:solidFill>
                  <a:schemeClr val="accent3"/>
                </a:solidFill>
                <a:latin typeface="+mj-lt"/>
              </a:rPr>
              <a:t>Sons e lugares</a:t>
            </a:r>
          </a:p>
        </p:txBody>
      </p:sp>
      <p:sp>
        <p:nvSpPr>
          <p:cNvPr id="6" name="Espaço Reservado para Conteúdo 5">
            <a:extLst>
              <a:ext uri="{FF2B5EF4-FFF2-40B4-BE49-F238E27FC236}">
                <a16:creationId xmlns:a16="http://schemas.microsoft.com/office/drawing/2014/main" id="{1355997C-C552-4380-AAE6-0590654E57CA}"/>
              </a:ext>
            </a:extLst>
          </p:cNvPr>
          <p:cNvSpPr txBox="1">
            <a:spLocks noGrp="1"/>
          </p:cNvSpPr>
          <p:nvPr>
            <p:ph idx="1"/>
          </p:nvPr>
        </p:nvSpPr>
        <p:spPr>
          <a:xfrm>
            <a:off x="7595906" y="2310578"/>
            <a:ext cx="4001549" cy="3425553"/>
          </a:xfrm>
          <a:prstGeom prst="rect">
            <a:avLst/>
          </a:prstGeom>
          <a:noFill/>
        </p:spPr>
        <p:txBody>
          <a:bodyPr wrap="square" rtlCol="0">
            <a:spAutoFit/>
          </a:bodyPr>
          <a:lstStyle/>
          <a:p>
            <a:pPr indent="457200" algn="just"/>
            <a:r>
              <a:rPr lang="pt-BR" sz="1800" spc="-10" dirty="0">
                <a:latin typeface="Roboto" panose="02000000000000000000" pitchFamily="2" charset="0"/>
                <a:ea typeface="Roboto" panose="02000000000000000000" pitchFamily="2" charset="0"/>
              </a:rPr>
              <a:t>Em uma orquestra, coro ou outro tipo de grupo musical, o regente é quem auxilia o conjunto de intérpretes a realizar a música, indicando a entrada dos instrumentos, o andamento e a expressão da obra musical. Assim, há quem cria a música, quem a rege e quem a interpreta, o que não impede que um compositor seja também intérprete ou exerça outro papel.</a:t>
            </a:r>
          </a:p>
        </p:txBody>
      </p:sp>
    </p:spTree>
    <p:extLst>
      <p:ext uri="{BB962C8B-B14F-4D97-AF65-F5344CB8AC3E}">
        <p14:creationId xmlns:p14="http://schemas.microsoft.com/office/powerpoint/2010/main" val="171257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3">
            <a:extLst>
              <a:ext uri="{FF2B5EF4-FFF2-40B4-BE49-F238E27FC236}">
                <a16:creationId xmlns:a16="http://schemas.microsoft.com/office/drawing/2014/main" id="{D48DAA58-BCBD-9AC1-98CF-9E6717278D0C}"/>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17</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3" y="429195"/>
            <a:ext cx="4151719" cy="1123833"/>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Música</a:t>
            </a:r>
            <a:br>
              <a:rPr lang="pt-BR" sz="3600" b="1" dirty="0">
                <a:solidFill>
                  <a:schemeClr val="accent3"/>
                </a:solidFill>
              </a:rPr>
            </a:br>
            <a:r>
              <a:rPr lang="pt-BR" sz="2500" dirty="0">
                <a:solidFill>
                  <a:schemeClr val="accent3"/>
                </a:solidFill>
                <a:latin typeface="+mj-lt"/>
              </a:rPr>
              <a:t>Paisagem sonora</a:t>
            </a:r>
          </a:p>
        </p:txBody>
      </p:sp>
      <p:sp>
        <p:nvSpPr>
          <p:cNvPr id="2" name="Balão de Fala: Retângulo com Cantos Arredondados 1">
            <a:extLst>
              <a:ext uri="{FF2B5EF4-FFF2-40B4-BE49-F238E27FC236}">
                <a16:creationId xmlns:a16="http://schemas.microsoft.com/office/drawing/2014/main" id="{D3AA5A55-D578-A97F-05FF-1A0258A96710}"/>
              </a:ext>
            </a:extLst>
          </p:cNvPr>
          <p:cNvSpPr/>
          <p:nvPr/>
        </p:nvSpPr>
        <p:spPr>
          <a:xfrm>
            <a:off x="5391618" y="1122590"/>
            <a:ext cx="5110539" cy="2306410"/>
          </a:xfrm>
          <a:prstGeom prst="wedgeRoundRectCallou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kern="0" dirty="0">
                <a:solidFill>
                  <a:schemeClr val="tx1"/>
                </a:solidFill>
                <a:latin typeface="Roboto" panose="02000000000000000000" pitchFamily="2" charset="0"/>
                <a:ea typeface="Roboto" panose="02000000000000000000" pitchFamily="2" charset="0"/>
              </a:rPr>
              <a:t>Cânone</a:t>
            </a:r>
            <a:r>
              <a:rPr lang="pt-BR" kern="0" dirty="0">
                <a:solidFill>
                  <a:schemeClr val="tx1"/>
                </a:solidFill>
                <a:latin typeface="Roboto" panose="02000000000000000000" pitchFamily="2" charset="0"/>
                <a:ea typeface="Roboto" panose="02000000000000000000" pitchFamily="2" charset="0"/>
              </a:rPr>
              <a:t> é o nome do procedimento em que uma única melodia (uma linha melódica) é interpretada por duas ou mais vozes, com um deslocamento em seus inícios.</a:t>
            </a:r>
          </a:p>
        </p:txBody>
      </p:sp>
      <p:sp>
        <p:nvSpPr>
          <p:cNvPr id="6" name="Balão de Fala: Retângulo com Cantos Arredondados 5">
            <a:extLst>
              <a:ext uri="{FF2B5EF4-FFF2-40B4-BE49-F238E27FC236}">
                <a16:creationId xmlns:a16="http://schemas.microsoft.com/office/drawing/2014/main" id="{B5C74074-CBD9-2AD2-DA51-6E6F0548A71B}"/>
              </a:ext>
            </a:extLst>
          </p:cNvPr>
          <p:cNvSpPr/>
          <p:nvPr/>
        </p:nvSpPr>
        <p:spPr>
          <a:xfrm>
            <a:off x="667023" y="2163991"/>
            <a:ext cx="2947034" cy="2306409"/>
          </a:xfrm>
          <a:prstGeom prst="wedgeRoundRectCallou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kern="0" dirty="0">
                <a:solidFill>
                  <a:schemeClr val="tx1"/>
                </a:solidFill>
                <a:latin typeface="Roboto" panose="02000000000000000000" pitchFamily="2" charset="0"/>
                <a:ea typeface="Roboto" panose="02000000000000000000" pitchFamily="2" charset="0"/>
              </a:rPr>
              <a:t>À capela</a:t>
            </a:r>
            <a:r>
              <a:rPr lang="pt-BR" kern="0" dirty="0">
                <a:solidFill>
                  <a:schemeClr val="tx1"/>
                </a:solidFill>
                <a:latin typeface="Roboto" panose="02000000000000000000" pitchFamily="2" charset="0"/>
                <a:ea typeface="Roboto" panose="02000000000000000000" pitchFamily="2" charset="0"/>
              </a:rPr>
              <a:t>, em música, é uma expressão que significa cantar sem acompanhamento de instrumentos musicais.</a:t>
            </a:r>
          </a:p>
        </p:txBody>
      </p:sp>
      <p:sp>
        <p:nvSpPr>
          <p:cNvPr id="12" name="Balão de Fala: Retângulo com Cantos Arredondados 11">
            <a:extLst>
              <a:ext uri="{FF2B5EF4-FFF2-40B4-BE49-F238E27FC236}">
                <a16:creationId xmlns:a16="http://schemas.microsoft.com/office/drawing/2014/main" id="{ACDBF3C2-3D80-0A56-D80E-0E1131698417}"/>
              </a:ext>
            </a:extLst>
          </p:cNvPr>
          <p:cNvSpPr/>
          <p:nvPr/>
        </p:nvSpPr>
        <p:spPr>
          <a:xfrm>
            <a:off x="4368800" y="4078513"/>
            <a:ext cx="7156177" cy="1973943"/>
          </a:xfrm>
          <a:prstGeom prst="wedgeRoundRectCallou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kern="0" dirty="0">
                <a:solidFill>
                  <a:schemeClr val="tx1"/>
                </a:solidFill>
                <a:latin typeface="Roboto" panose="02000000000000000000" pitchFamily="2" charset="0"/>
                <a:ea typeface="Roboto" panose="02000000000000000000" pitchFamily="2" charset="0"/>
              </a:rPr>
              <a:t>Partitura</a:t>
            </a:r>
            <a:r>
              <a:rPr lang="pt-BR" kern="0" dirty="0">
                <a:solidFill>
                  <a:schemeClr val="tx1"/>
                </a:solidFill>
                <a:latin typeface="Roboto" panose="02000000000000000000" pitchFamily="2" charset="0"/>
                <a:ea typeface="Roboto" panose="02000000000000000000" pitchFamily="2" charset="0"/>
              </a:rPr>
              <a:t> é a representação escrita de uma composição musical, ou seja, notações que se utilizam de símbolos ou figuras musicais que se desenvolveram e se tornaram convencionais ao longo da história musical do Ocidente.</a:t>
            </a:r>
          </a:p>
        </p:txBody>
      </p:sp>
    </p:spTree>
    <p:extLst>
      <p:ext uri="{BB962C8B-B14F-4D97-AF65-F5344CB8AC3E}">
        <p14:creationId xmlns:p14="http://schemas.microsoft.com/office/powerpoint/2010/main" val="185326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Mulher segurando bebê no colo&#10;&#10;Descrição gerada automaticamente com confiança baixa">
            <a:extLst>
              <a:ext uri="{FF2B5EF4-FFF2-40B4-BE49-F238E27FC236}">
                <a16:creationId xmlns:a16="http://schemas.microsoft.com/office/drawing/2014/main" id="{7CBB3AD5-402C-176B-CD9D-8AD368D2E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057" y="3219048"/>
            <a:ext cx="4920343" cy="3294616"/>
          </a:xfrm>
          <a:prstGeom prst="rect">
            <a:avLst/>
          </a:prstGeom>
          <a:effectLst>
            <a:outerShdw blurRad="50800" dist="38100" dir="10800000" algn="r" rotWithShape="0">
              <a:prstClr val="black">
                <a:alpha val="40000"/>
              </a:prstClr>
            </a:outerShdw>
          </a:effectLst>
        </p:spPr>
      </p:pic>
      <p:sp>
        <p:nvSpPr>
          <p:cNvPr id="2" name="Espaço Reservado para Rodapé 3">
            <a:extLst>
              <a:ext uri="{FF2B5EF4-FFF2-40B4-BE49-F238E27FC236}">
                <a16:creationId xmlns:a16="http://schemas.microsoft.com/office/drawing/2014/main" id="{60F823D1-A074-9291-A796-A692E1CCCF83}"/>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4" y="1559361"/>
            <a:ext cx="10857952" cy="1254001"/>
          </a:xfrm>
        </p:spPr>
        <p:txBody>
          <a:bodyPr anchor="t">
            <a:normAutofit lnSpcReduction="10000"/>
          </a:bodyPr>
          <a:lstStyle/>
          <a:p>
            <a:pPr indent="457200" algn="just"/>
            <a:r>
              <a:rPr lang="pt-BR" sz="1800" dirty="0">
                <a:latin typeface="Roboto" panose="02000000000000000000" pitchFamily="2" charset="0"/>
                <a:ea typeface="Roboto" panose="02000000000000000000" pitchFamily="2" charset="0"/>
              </a:rPr>
              <a:t>Há programas de computador cuja função é reproduzir músicas com base em arquivos de áudio. Alguns desses programas mostram imagens gráficas criadas com base no som das músicas, respondendo de forma visual a diferentes intensidades, alturas, durações e timbres. Essa criação de imagens geradas pelos programas de computador é chamada de </a:t>
            </a:r>
            <a:r>
              <a:rPr lang="pt-BR" sz="1800" i="1" dirty="0" err="1">
                <a:latin typeface="Roboto" panose="02000000000000000000" pitchFamily="2" charset="0"/>
                <a:ea typeface="Roboto" panose="02000000000000000000" pitchFamily="2" charset="0"/>
              </a:rPr>
              <a:t>visualizer</a:t>
            </a:r>
            <a:r>
              <a:rPr lang="pt-BR" sz="1800" dirty="0">
                <a:latin typeface="Roboto" panose="02000000000000000000" pitchFamily="2" charset="0"/>
                <a:ea typeface="Roboto" panose="02000000000000000000" pitchFamily="2" charset="0"/>
              </a:rPr>
              <a:t>. </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18</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943113" y="5697388"/>
            <a:ext cx="5529943"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rPr>
              <a:t>Frame do videoclipe da canção ”Amarelo, azul e branco“. ANAVITÓRIA, Rita Lee – Amarelo, azul e branco (</a:t>
            </a:r>
            <a:r>
              <a:rPr lang="pt-BR" sz="1600" i="1" dirty="0" err="1">
                <a:solidFill>
                  <a:srgbClr val="2F2F2E"/>
                </a:solidFill>
                <a:latin typeface="Roboto" panose="02000000000000000000" pitchFamily="2" charset="0"/>
                <a:ea typeface="Roboto" panose="02000000000000000000" pitchFamily="2" charset="0"/>
              </a:rPr>
              <a:t>visualizer</a:t>
            </a:r>
            <a:r>
              <a:rPr lang="pt-BR" sz="1600" dirty="0">
                <a:solidFill>
                  <a:srgbClr val="2F2F2E"/>
                </a:solidFill>
                <a:latin typeface="Roboto" panose="02000000000000000000" pitchFamily="2" charset="0"/>
                <a:ea typeface="Roboto" panose="02000000000000000000" pitchFamily="2" charset="0"/>
              </a:rPr>
              <a:t>). 2021. Vídeo (3min26s). Publicado pelo canal </a:t>
            </a:r>
            <a:r>
              <a:rPr lang="pt-BR" sz="1600" dirty="0" err="1">
                <a:solidFill>
                  <a:srgbClr val="2F2F2E"/>
                </a:solidFill>
                <a:latin typeface="Roboto" panose="02000000000000000000" pitchFamily="2" charset="0"/>
                <a:ea typeface="Roboto" panose="02000000000000000000" pitchFamily="2" charset="0"/>
              </a:rPr>
              <a:t>Anavitória</a:t>
            </a:r>
            <a:r>
              <a:rPr lang="pt-BR" sz="1600" dirty="0">
                <a:solidFill>
                  <a:srgbClr val="2F2F2E"/>
                </a:solidFill>
                <a:latin typeface="Roboto" panose="02000000000000000000" pitchFamily="2" charset="0"/>
                <a:ea typeface="Roboto" panose="02000000000000000000" pitchFamily="2" charset="0"/>
              </a:rPr>
              <a:t>.</a:t>
            </a:r>
            <a:endParaRPr lang="pt-BR" sz="1600" dirty="0">
              <a:solidFill>
                <a:srgbClr val="2F2F2E"/>
              </a:solidFill>
              <a:latin typeface="Roboto" panose="02000000000000000000" pitchFamily="2" charset="0"/>
              <a:ea typeface="Roboto" panose="02000000000000000000" pitchFamily="2" charset="0"/>
              <a:cs typeface="Calibri" panose="020F0502020204030204" pitchFamily="34"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5733306" y="3983968"/>
            <a:ext cx="1652953"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REPRODUÇÃO/INGROOVES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3" y="259635"/>
            <a:ext cx="4035605" cy="1121417"/>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Artes integradas</a:t>
            </a:r>
            <a:br>
              <a:rPr lang="pt-BR" sz="3600" b="1" dirty="0">
                <a:solidFill>
                  <a:schemeClr val="accent3"/>
                </a:solidFill>
              </a:rPr>
            </a:br>
            <a:r>
              <a:rPr lang="pt-BR" sz="2500" i="1" dirty="0" err="1">
                <a:solidFill>
                  <a:schemeClr val="accent3"/>
                </a:solidFill>
                <a:latin typeface="+mj-lt"/>
              </a:rPr>
              <a:t>Visualizer</a:t>
            </a:r>
            <a:endParaRPr lang="pt-BR" sz="2500" i="1" dirty="0">
              <a:solidFill>
                <a:schemeClr val="accent3"/>
              </a:solidFill>
              <a:latin typeface="+mj-lt"/>
            </a:endParaRPr>
          </a:p>
        </p:txBody>
      </p:sp>
      <p:sp>
        <p:nvSpPr>
          <p:cNvPr id="12" name="CaixaDeTexto 11">
            <a:extLst>
              <a:ext uri="{FF2B5EF4-FFF2-40B4-BE49-F238E27FC236}">
                <a16:creationId xmlns:a16="http://schemas.microsoft.com/office/drawing/2014/main" id="{9157CAAC-8F5F-F6FF-204A-AD91DB2206F7}"/>
              </a:ext>
            </a:extLst>
          </p:cNvPr>
          <p:cNvSpPr txBox="1"/>
          <p:nvPr/>
        </p:nvSpPr>
        <p:spPr>
          <a:xfrm>
            <a:off x="667023" y="3057426"/>
            <a:ext cx="5036600" cy="2308324"/>
          </a:xfrm>
          <a:prstGeom prst="rect">
            <a:avLst/>
          </a:prstGeom>
          <a:noFill/>
          <a:ln>
            <a:solidFill>
              <a:schemeClr val="accent3"/>
            </a:solidFill>
          </a:ln>
        </p:spPr>
        <p:txBody>
          <a:bodyPr wrap="square" rtlCol="0">
            <a:spAutoFit/>
          </a:bodyPr>
          <a:lstStyle/>
          <a:p>
            <a:pPr indent="457200" algn="just"/>
            <a:r>
              <a:rPr lang="pt-BR" sz="1800" dirty="0">
                <a:latin typeface="Roboto" panose="02000000000000000000" pitchFamily="2" charset="0"/>
                <a:ea typeface="Roboto" panose="02000000000000000000" pitchFamily="2" charset="0"/>
              </a:rPr>
              <a:t>Alguns artistas usam o </a:t>
            </a:r>
            <a:r>
              <a:rPr lang="pt-BR" sz="1800" i="1" dirty="0" err="1">
                <a:latin typeface="Roboto" panose="02000000000000000000" pitchFamily="2" charset="0"/>
                <a:ea typeface="Roboto" panose="02000000000000000000" pitchFamily="2" charset="0"/>
              </a:rPr>
              <a:t>visualizer</a:t>
            </a:r>
            <a:r>
              <a:rPr lang="pt-BR" sz="1800" dirty="0">
                <a:latin typeface="Roboto" panose="02000000000000000000" pitchFamily="2" charset="0"/>
                <a:ea typeface="Roboto" panose="02000000000000000000" pitchFamily="2" charset="0"/>
              </a:rPr>
              <a:t> como videoclipe para suas músicas. Sua principal característica é apresentar movimentos corporais e de formas e cores sem necessariamente contar uma história com estrutura narrativa complexa ou muitas cenas diferentes, como em geral ocorre nos videoclipes.</a:t>
            </a:r>
          </a:p>
        </p:txBody>
      </p:sp>
    </p:spTree>
    <p:extLst>
      <p:ext uri="{BB962C8B-B14F-4D97-AF65-F5344CB8AC3E}">
        <p14:creationId xmlns:p14="http://schemas.microsoft.com/office/powerpoint/2010/main" val="1337969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relógio, placa, pendurado, grande&#10;&#10;Descrição gerada automaticamente">
            <a:extLst>
              <a:ext uri="{FF2B5EF4-FFF2-40B4-BE49-F238E27FC236}">
                <a16:creationId xmlns:a16="http://schemas.microsoft.com/office/drawing/2014/main" id="{123154EF-8829-C7FA-6007-1634A318F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73"/>
            <a:ext cx="12192000" cy="7155146"/>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19</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0074483" y="4333378"/>
            <a:ext cx="3858490" cy="123111"/>
          </a:xfrm>
          <a:prstGeom prst="rect">
            <a:avLst/>
          </a:prstGeom>
          <a:noFill/>
        </p:spPr>
        <p:txBody>
          <a:bodyPr wrap="square" lIns="0" tIns="0" rIns="0" bIns="0" anchor="b">
            <a:spAutoFit/>
          </a:bodyPr>
          <a:lstStyle/>
          <a:p>
            <a:pPr algn="l"/>
            <a:r>
              <a:rPr lang="pt-BR" sz="800" b="0" i="0" u="none" strike="noStrike" baseline="0" dirty="0">
                <a:solidFill>
                  <a:srgbClr val="FFFFFF"/>
                </a:solidFill>
                <a:latin typeface="Roboto" panose="02000000000000000000" pitchFamily="2" charset="0"/>
                <a:ea typeface="Roboto" panose="02000000000000000000" pitchFamily="2" charset="0"/>
              </a:rPr>
              <a:t>EDUARDO ANIZELLI/CIA DE DANÇA DEBORAH COLKER/J.E. PRODUÇÕES</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Espaço Reservado para Conteúdo 2">
            <a:extLst>
              <a:ext uri="{FF2B5EF4-FFF2-40B4-BE49-F238E27FC236}">
                <a16:creationId xmlns:a16="http://schemas.microsoft.com/office/drawing/2014/main" id="{DBFEC047-BA94-9D1E-BE29-97274DCF7A37}"/>
              </a:ext>
            </a:extLst>
          </p:cNvPr>
          <p:cNvSpPr txBox="1">
            <a:spLocks/>
          </p:cNvSpPr>
          <p:nvPr/>
        </p:nvSpPr>
        <p:spPr>
          <a:xfrm>
            <a:off x="0" y="259635"/>
            <a:ext cx="6373091" cy="365125"/>
          </a:xfrm>
          <a:prstGeom prst="rect">
            <a:avLst/>
          </a:prstGeom>
          <a:solidFill>
            <a:schemeClr val="accent3">
              <a:alpha val="80000"/>
            </a:schemeClr>
          </a:solidFill>
          <a:ln>
            <a:noFill/>
          </a:ln>
        </p:spPr>
        <p:txBody>
          <a:bodyPr vert="horz" lIns="91440" tIns="45720" rIns="91440" bIns="45720" rtlCol="0" anchor="t">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pt-BR" sz="1600" dirty="0">
                <a:solidFill>
                  <a:srgbClr val="2F2F2E"/>
                </a:solidFill>
                <a:latin typeface="Roboto" panose="02000000000000000000" pitchFamily="2" charset="0"/>
                <a:ea typeface="Roboto" panose="02000000000000000000" pitchFamily="2" charset="0"/>
              </a:rPr>
              <a:t>Cena do espetáculo </a:t>
            </a:r>
            <a:r>
              <a:rPr lang="pt-BR" sz="1600" b="1" dirty="0" err="1">
                <a:solidFill>
                  <a:srgbClr val="2F2F2E"/>
                </a:solidFill>
                <a:latin typeface="Roboto" panose="02000000000000000000" pitchFamily="2" charset="0"/>
                <a:ea typeface="Roboto" panose="02000000000000000000" pitchFamily="2" charset="0"/>
              </a:rPr>
              <a:t>VeRo</a:t>
            </a:r>
            <a:r>
              <a:rPr lang="pt-BR" sz="1600" dirty="0">
                <a:solidFill>
                  <a:srgbClr val="2F2F2E"/>
                </a:solidFill>
                <a:latin typeface="Roboto" panose="02000000000000000000" pitchFamily="2" charset="0"/>
                <a:ea typeface="Roboto" panose="02000000000000000000" pitchFamily="2" charset="0"/>
              </a:rPr>
              <a:t> (2016), da Cia. de Dança Deborah Colker.</a:t>
            </a:r>
          </a:p>
        </p:txBody>
      </p:sp>
    </p:spTree>
    <p:extLst>
      <p:ext uri="{BB962C8B-B14F-4D97-AF65-F5344CB8AC3E}">
        <p14:creationId xmlns:p14="http://schemas.microsoft.com/office/powerpoint/2010/main" val="318108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1"/>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1"/>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2" name="Título 1">
            <a:extLst>
              <a:ext uri="{FF2B5EF4-FFF2-40B4-BE49-F238E27FC236}">
                <a16:creationId xmlns:a16="http://schemas.microsoft.com/office/drawing/2014/main" id="{A2859DE4-D97B-1DF6-C488-2B462BE9F15D}"/>
              </a:ext>
            </a:extLst>
          </p:cNvPr>
          <p:cNvSpPr txBox="1">
            <a:spLocks/>
          </p:cNvSpPr>
          <p:nvPr/>
        </p:nvSpPr>
        <p:spPr>
          <a:xfrm>
            <a:off x="761996" y="1153287"/>
            <a:ext cx="3570566" cy="455142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r"/>
            <a:r>
              <a:rPr lang="pt-BR" sz="3200" dirty="0">
                <a:solidFill>
                  <a:schemeClr val="accent3"/>
                </a:solidFill>
              </a:rPr>
              <a:t>SUMÁRIO</a:t>
            </a:r>
          </a:p>
        </p:txBody>
      </p:sp>
      <p:cxnSp>
        <p:nvCxnSpPr>
          <p:cNvPr id="3" name="Straight Connector 20">
            <a:extLst>
              <a:ext uri="{FF2B5EF4-FFF2-40B4-BE49-F238E27FC236}">
                <a16:creationId xmlns:a16="http://schemas.microsoft.com/office/drawing/2014/main" id="{7CFB7385-769A-4C15-708D-FD996C3AC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6" name="Espaço Reservado para Conteúdo 2">
            <a:extLst>
              <a:ext uri="{FF2B5EF4-FFF2-40B4-BE49-F238E27FC236}">
                <a16:creationId xmlns:a16="http://schemas.microsoft.com/office/drawing/2014/main" id="{9663FD81-723E-4E1D-11A0-7F1145A5A894}"/>
              </a:ext>
            </a:extLst>
          </p:cNvPr>
          <p:cNvSpPr>
            <a:spLocks noGrp="1"/>
          </p:cNvSpPr>
          <p:nvPr>
            <p:ph idx="1"/>
          </p:nvPr>
        </p:nvSpPr>
        <p:spPr>
          <a:xfrm>
            <a:off x="4976035" y="581891"/>
            <a:ext cx="6453969" cy="5399913"/>
          </a:xfrm>
        </p:spPr>
        <p:txBody>
          <a:bodyPr anchor="ctr">
            <a:normAutofit/>
          </a:bodyPr>
          <a:lstStyle/>
          <a:p>
            <a:r>
              <a:rPr lang="pt-BR" sz="1600" dirty="0">
                <a:latin typeface="Roboto" panose="02000000000000000000" pitchFamily="2" charset="0"/>
                <a:ea typeface="Roboto" panose="02000000000000000000" pitchFamily="2" charset="0"/>
                <a:cs typeface="Roboto" panose="02000000000000000000" pitchFamily="2" charset="0"/>
                <a:hlinkClick r:id="rId2" action="ppaction://hlinksldjump"/>
              </a:rPr>
              <a:t>UNIDADE 1</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rId3" action="ppaction://hlinksldjump"/>
              </a:rPr>
              <a:t>Capítulo 1</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rId4" action="ppaction://hlinksldjump"/>
              </a:rPr>
              <a:t>Capítulo 2</a:t>
            </a:r>
            <a:endParaRPr lang="pt-BR" sz="1600" dirty="0">
              <a:latin typeface="Roboto" panose="02000000000000000000" pitchFamily="2" charset="0"/>
              <a:ea typeface="Roboto" panose="02000000000000000000" pitchFamily="2" charset="0"/>
              <a:cs typeface="Roboto" panose="02000000000000000000" pitchFamily="2" charset="0"/>
            </a:endParaRPr>
          </a:p>
          <a:p>
            <a:endParaRPr lang="pt-BR" sz="5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UNIDADE 2</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1</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2</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Espaço Reservado para Conteúdo 2">
            <a:extLst>
              <a:ext uri="{FF2B5EF4-FFF2-40B4-BE49-F238E27FC236}">
                <a16:creationId xmlns:a16="http://schemas.microsoft.com/office/drawing/2014/main" id="{749E006D-CCD1-D28D-FD59-C5B4EA112E8E}"/>
              </a:ext>
            </a:extLst>
          </p:cNvPr>
          <p:cNvSpPr txBox="1">
            <a:spLocks/>
          </p:cNvSpPr>
          <p:nvPr/>
        </p:nvSpPr>
        <p:spPr>
          <a:xfrm>
            <a:off x="7314859" y="581890"/>
            <a:ext cx="4267541" cy="5399913"/>
          </a:xfrm>
          <a:prstGeom prst="rect">
            <a:avLst/>
          </a:prstGeom>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UNIDADE 3</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1</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2</a:t>
            </a:r>
            <a:endParaRPr lang="pt-BR" sz="1600" dirty="0">
              <a:latin typeface="Roboto" panose="02000000000000000000" pitchFamily="2" charset="0"/>
              <a:ea typeface="Roboto" panose="02000000000000000000" pitchFamily="2" charset="0"/>
              <a:cs typeface="Roboto" panose="02000000000000000000" pitchFamily="2" charset="0"/>
            </a:endParaRPr>
          </a:p>
          <a:p>
            <a:endParaRPr lang="pt-BR" sz="5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UNIDADE	 4</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1</a:t>
            </a:r>
            <a:endParaRPr lang="pt-BR" sz="1600" dirty="0">
              <a:latin typeface="Roboto" panose="02000000000000000000" pitchFamily="2" charset="0"/>
              <a:ea typeface="Roboto" panose="02000000000000000000" pitchFamily="2" charset="0"/>
              <a:cs typeface="Roboto" panose="02000000000000000000" pitchFamily="2" charset="0"/>
            </a:endParaRPr>
          </a:p>
          <a:p>
            <a:r>
              <a:rPr lang="pt-BR" sz="1600" dirty="0">
                <a:latin typeface="Roboto" panose="02000000000000000000" pitchFamily="2" charset="0"/>
                <a:ea typeface="Roboto" panose="02000000000000000000" pitchFamily="2" charset="0"/>
                <a:cs typeface="Roboto" panose="02000000000000000000" pitchFamily="2" charset="0"/>
                <a:hlinkClick r:id="" action="ppaction://noaction"/>
              </a:rPr>
              <a:t>Capítulo 2</a:t>
            </a:r>
            <a:endParaRPr lang="pt-BR"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8662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D0BBD37F-F38F-520A-BDE5-850E795EB1B5}"/>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545704" y="1324164"/>
            <a:ext cx="5036696" cy="4499467"/>
          </a:xfrm>
        </p:spPr>
        <p:txBody>
          <a:bodyPr anchor="ctr">
            <a:normAutofit/>
          </a:bodyPr>
          <a:lstStyle/>
          <a:p>
            <a:pPr indent="457200" algn="just"/>
            <a:r>
              <a:rPr lang="pt-BR" sz="1800" dirty="0">
                <a:latin typeface="Roboto" panose="02000000000000000000" pitchFamily="2" charset="0"/>
                <a:ea typeface="Roboto" panose="02000000000000000000" pitchFamily="2" charset="0"/>
              </a:rPr>
              <a:t>A palavra “teatro” deriva da palavra grega </a:t>
            </a:r>
            <a:r>
              <a:rPr lang="pt-BR" sz="1800" dirty="0" err="1">
                <a:latin typeface="Roboto" panose="02000000000000000000" pitchFamily="2" charset="0"/>
                <a:ea typeface="Roboto" panose="02000000000000000000" pitchFamily="2" charset="0"/>
              </a:rPr>
              <a:t>théatron</a:t>
            </a:r>
            <a:r>
              <a:rPr lang="pt-BR" sz="1800" dirty="0">
                <a:latin typeface="Roboto" panose="02000000000000000000" pitchFamily="2" charset="0"/>
                <a:ea typeface="Roboto" panose="02000000000000000000" pitchFamily="2" charset="0"/>
              </a:rPr>
              <a:t>, que significa “lugar de onde se vê”. O nome “teatro” pode representar tanto a linguagem artística quanto o prédio destinado a apresentações artísticas.</a:t>
            </a:r>
          </a:p>
          <a:p>
            <a:pPr indent="457200" algn="just"/>
            <a:r>
              <a:rPr lang="pt-BR" sz="1800" dirty="0">
                <a:latin typeface="Roboto" panose="02000000000000000000" pitchFamily="2" charset="0"/>
                <a:ea typeface="Roboto" panose="02000000000000000000" pitchFamily="2" charset="0"/>
              </a:rPr>
              <a:t>As pessoas que presenciam um fato ou assistem a uma produção artística, seja uma peça de teatro, um espetáculo de dança ou de música, seja um outro tipo de arte, são chamadas de espectadores. Dessa palavra, nasceu, depois da invenção da televisão, o termo “telespectador”.</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20</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09600" y="5454963"/>
            <a:ext cx="5322990"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rPr>
              <a:t>Teatro de </a:t>
            </a:r>
            <a:r>
              <a:rPr lang="pt-BR" sz="1600" dirty="0" err="1">
                <a:solidFill>
                  <a:srgbClr val="2F2F2E"/>
                </a:solidFill>
                <a:latin typeface="Roboto" panose="02000000000000000000" pitchFamily="2" charset="0"/>
                <a:ea typeface="Roboto" panose="02000000000000000000" pitchFamily="2" charset="0"/>
              </a:rPr>
              <a:t>Epidauro</a:t>
            </a:r>
            <a:r>
              <a:rPr lang="pt-BR" sz="1600" dirty="0">
                <a:solidFill>
                  <a:srgbClr val="2F2F2E"/>
                </a:solidFill>
                <a:latin typeface="Roboto" panose="02000000000000000000" pitchFamily="2" charset="0"/>
                <a:ea typeface="Roboto" panose="02000000000000000000" pitchFamily="2" charset="0"/>
              </a:rPr>
              <a:t>, na antiga cidade de </a:t>
            </a:r>
            <a:r>
              <a:rPr lang="pt-BR" sz="1600" dirty="0" err="1">
                <a:solidFill>
                  <a:srgbClr val="2F2F2E"/>
                </a:solidFill>
                <a:latin typeface="Roboto" panose="02000000000000000000" pitchFamily="2" charset="0"/>
                <a:ea typeface="Roboto" panose="02000000000000000000" pitchFamily="2" charset="0"/>
              </a:rPr>
              <a:t>Epidauro</a:t>
            </a:r>
            <a:r>
              <a:rPr lang="pt-BR" sz="1600" dirty="0">
                <a:solidFill>
                  <a:srgbClr val="2F2F2E"/>
                </a:solidFill>
                <a:latin typeface="Roboto" panose="02000000000000000000" pitchFamily="2" charset="0"/>
                <a:ea typeface="Roboto" panose="02000000000000000000" pitchFamily="2" charset="0"/>
              </a:rPr>
              <a:t> (Grécia), que decaiu com a conquista romana e, atualmente, é um sítio arqueológico. Fotografia de 2017.</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79324" y="1621021"/>
            <a:ext cx="5753266"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STEFAN CRISTIAN CIOATA/GETTY IMAGES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3" y="66116"/>
            <a:ext cx="4032739" cy="131493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 e lugar</a:t>
            </a:r>
            <a:br>
              <a:rPr lang="pt-BR" sz="3600" b="1" dirty="0">
                <a:solidFill>
                  <a:schemeClr val="accent3"/>
                </a:solidFill>
              </a:rPr>
            </a:br>
            <a:r>
              <a:rPr lang="pt-BR" sz="2500" dirty="0">
                <a:solidFill>
                  <a:schemeClr val="accent3"/>
                </a:solidFill>
                <a:latin typeface="+mj-lt"/>
              </a:rPr>
              <a:t>O lug</a:t>
            </a:r>
            <a:r>
              <a:rPr lang="pt-BR" sz="2500" dirty="0">
                <a:solidFill>
                  <a:schemeClr val="accent3"/>
                </a:solidFill>
              </a:rPr>
              <a:t>ar de onde se vê</a:t>
            </a:r>
            <a:endParaRPr lang="pt-BR" sz="2500" dirty="0">
              <a:solidFill>
                <a:schemeClr val="accent3"/>
              </a:solidFill>
              <a:latin typeface="+mj-lt"/>
            </a:endParaRPr>
          </a:p>
        </p:txBody>
      </p:sp>
      <p:pic>
        <p:nvPicPr>
          <p:cNvPr id="6" name="Imagem 5">
            <a:extLst>
              <a:ext uri="{FF2B5EF4-FFF2-40B4-BE49-F238E27FC236}">
                <a16:creationId xmlns:a16="http://schemas.microsoft.com/office/drawing/2014/main" id="{D1BE805C-BB52-FF92-2B4F-DC628E3D13CF}"/>
              </a:ext>
            </a:extLst>
          </p:cNvPr>
          <p:cNvPicPr>
            <a:picLocks noChangeAspect="1"/>
          </p:cNvPicPr>
          <p:nvPr/>
        </p:nvPicPr>
        <p:blipFill>
          <a:blip r:embed="rId2"/>
          <a:stretch>
            <a:fillRect/>
          </a:stretch>
        </p:blipFill>
        <p:spPr>
          <a:xfrm>
            <a:off x="0" y="1744132"/>
            <a:ext cx="5932590" cy="3659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16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10B09F95-E739-B25C-2138-A0449AF3AE64}"/>
              </a:ext>
            </a:extLst>
          </p:cNvPr>
          <p:cNvPicPr>
            <a:picLocks noChangeAspect="1"/>
          </p:cNvPicPr>
          <p:nvPr/>
        </p:nvPicPr>
        <p:blipFill>
          <a:blip r:embed="rId2"/>
          <a:stretch>
            <a:fillRect/>
          </a:stretch>
        </p:blipFill>
        <p:spPr>
          <a:xfrm>
            <a:off x="8234537" y="0"/>
            <a:ext cx="3970316" cy="6858000"/>
          </a:xfrm>
          <a:prstGeom prst="rect">
            <a:avLst/>
          </a:prstGeom>
          <a:effectLst>
            <a:outerShdw blurRad="50800" dist="38100" dir="10800000" algn="r" rotWithShape="0">
              <a:prstClr val="black">
                <a:alpha val="40000"/>
              </a:prstClr>
            </a:outerShdw>
          </a:effectLst>
        </p:spPr>
      </p:pic>
      <p:sp>
        <p:nvSpPr>
          <p:cNvPr id="2" name="Espaço Reservado para Rodapé 3">
            <a:extLst>
              <a:ext uri="{FF2B5EF4-FFF2-40B4-BE49-F238E27FC236}">
                <a16:creationId xmlns:a16="http://schemas.microsoft.com/office/drawing/2014/main" id="{09FB2DEE-66B8-F6E7-950F-18A5AE412A89}"/>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3" y="1678859"/>
            <a:ext cx="6913828" cy="1750141"/>
          </a:xfrm>
        </p:spPr>
        <p:txBody>
          <a:bodyPr anchor="t">
            <a:noAutofit/>
          </a:bodyPr>
          <a:lstStyle/>
          <a:p>
            <a:pPr indent="457200" algn="just"/>
            <a:r>
              <a:rPr lang="pt-BR" sz="1800" dirty="0">
                <a:latin typeface="Roboto" panose="02000000000000000000" pitchFamily="2" charset="0"/>
                <a:ea typeface="Roboto" panose="02000000000000000000" pitchFamily="2" charset="0"/>
              </a:rPr>
              <a:t>O teatro de bonecos encanta o olhar do público, que vê acontecer, a céu aberto, a arte teatral. O artista espanhol Joan Miró inspira o grupo de teatro De Pernas Pro Ar, do Rio Grande do Sul, a criar bonecos gigantes que parecem ter saltado das telas desse pintor catalão. Artes visuais e teatrais encontram-se na arte de rua.</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21</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3869835" y="5943609"/>
            <a:ext cx="4230086"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rPr>
              <a:t>Cena do espetáculo Mira (2014), do grupo de teatro De Pernas Pro Ar, em Canoas (RS).</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5892192" y="697011"/>
            <a:ext cx="4419508" cy="123111"/>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ODAIR FONSECA/GRUPO DE TEATRO DE PERNAS PRO AR</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3" y="259635"/>
            <a:ext cx="4174799" cy="1121417"/>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 e lugar</a:t>
            </a:r>
            <a:br>
              <a:rPr lang="pt-BR" sz="3600" b="1" dirty="0">
                <a:solidFill>
                  <a:schemeClr val="accent3"/>
                </a:solidFill>
              </a:rPr>
            </a:br>
            <a:r>
              <a:rPr lang="pt-BR" sz="2500" dirty="0">
                <a:solidFill>
                  <a:schemeClr val="accent3"/>
                </a:solidFill>
                <a:latin typeface="+mj-lt"/>
              </a:rPr>
              <a:t>Imagens e cores fantásticas</a:t>
            </a:r>
          </a:p>
        </p:txBody>
      </p:sp>
      <p:sp>
        <p:nvSpPr>
          <p:cNvPr id="12" name="Espaço Reservado para Conteúdo 2">
            <a:extLst>
              <a:ext uri="{FF2B5EF4-FFF2-40B4-BE49-F238E27FC236}">
                <a16:creationId xmlns:a16="http://schemas.microsoft.com/office/drawing/2014/main" id="{CEC88BB7-FB50-2E7F-0593-9EB4E5D50AA3}"/>
              </a:ext>
            </a:extLst>
          </p:cNvPr>
          <p:cNvSpPr txBox="1">
            <a:spLocks/>
          </p:cNvSpPr>
          <p:nvPr/>
        </p:nvSpPr>
        <p:spPr>
          <a:xfrm>
            <a:off x="667024" y="3658701"/>
            <a:ext cx="6913827" cy="2027419"/>
          </a:xfrm>
          <a:prstGeom prst="rect">
            <a:avLst/>
          </a:prstGeom>
          <a:ln>
            <a:solidFill>
              <a:schemeClr val="accent3"/>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spcBef>
                <a:spcPts val="600"/>
              </a:spcBef>
            </a:pPr>
            <a:r>
              <a:rPr lang="pt-BR" sz="1800" dirty="0">
                <a:latin typeface="Roboto" panose="02000000000000000000" pitchFamily="2" charset="0"/>
                <a:ea typeface="Roboto" panose="02000000000000000000" pitchFamily="2" charset="0"/>
              </a:rPr>
              <a:t>Figurinistas são os profissionais que criam as roupas usadas pelas personagens. Essas roupas são chamadas de figurinos, elaborados com base no estudo das personagens e do contexto do espetáculo. Os figurinistas estão presentes nas diversas linguagens artísticas, como teatro, dança,  cinema e televisão, e até mesmo em desfiles de escolas de samba.</a:t>
            </a:r>
          </a:p>
        </p:txBody>
      </p:sp>
    </p:spTree>
    <p:extLst>
      <p:ext uri="{BB962C8B-B14F-4D97-AF65-F5344CB8AC3E}">
        <p14:creationId xmlns:p14="http://schemas.microsoft.com/office/powerpoint/2010/main" val="105659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8FF8759E-E693-8830-2DB4-3108D0A9A05F}"/>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711422" y="1905710"/>
            <a:ext cx="5876599" cy="4255250"/>
          </a:xfrm>
        </p:spPr>
        <p:txBody>
          <a:bodyPr anchor="ctr">
            <a:normAutofit lnSpcReduction="10000"/>
          </a:bodyPr>
          <a:lstStyle/>
          <a:p>
            <a:pPr indent="457200" algn="just">
              <a:lnSpc>
                <a:spcPct val="120000"/>
              </a:lnSpc>
            </a:pPr>
            <a:r>
              <a:rPr lang="pt-BR" sz="1800" dirty="0">
                <a:latin typeface="Roboto" panose="02000000000000000000" pitchFamily="2" charset="0"/>
                <a:ea typeface="Roboto" panose="02000000000000000000" pitchFamily="2" charset="0"/>
              </a:rPr>
              <a:t>O teatro de rua é produzido em locais externos, ao ar livre, como largos e praças, ou ainda em locais não convencionais, como estações de trem e de metrô, mercados e escolas. Essa forma de fazer teatro tem origem na Antiguidade grega e continua muito presente nos dias de hoje.</a:t>
            </a:r>
          </a:p>
          <a:p>
            <a:pPr indent="457200" algn="just">
              <a:lnSpc>
                <a:spcPct val="120000"/>
              </a:lnSpc>
            </a:pPr>
            <a:r>
              <a:rPr lang="pt-BR" sz="1800" dirty="0">
                <a:latin typeface="Roboto" panose="02000000000000000000" pitchFamily="2" charset="0"/>
                <a:ea typeface="Roboto" panose="02000000000000000000" pitchFamily="2" charset="0"/>
              </a:rPr>
              <a:t>Há grupos teatrais que utilizam o corpo e a voz para se comunicar com as pessoas de forma livre e democrática, pois a participação do público é direta e espontânea. Esses grupos costumam ocupar ruas e praças das cidades, transformando-as em espaço de encenação, proporcionando a muitas pessoas a possibilidade de apreciar a arte do teatro. </a:t>
            </a:r>
          </a:p>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22</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67024" y="5530985"/>
            <a:ext cx="4460147"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rPr>
              <a:t>Cena do espetáculo teatral </a:t>
            </a:r>
            <a:r>
              <a:rPr lang="pt-BR" sz="1600" b="1" dirty="0">
                <a:solidFill>
                  <a:srgbClr val="2F2F2E"/>
                </a:solidFill>
                <a:latin typeface="Roboto" panose="02000000000000000000" pitchFamily="2" charset="0"/>
                <a:ea typeface="Roboto" panose="02000000000000000000" pitchFamily="2" charset="0"/>
              </a:rPr>
              <a:t>Romeu &amp; Julieta</a:t>
            </a:r>
            <a:r>
              <a:rPr lang="pt-BR" sz="1600" dirty="0">
                <a:solidFill>
                  <a:srgbClr val="2F2F2E"/>
                </a:solidFill>
                <a:latin typeface="Roboto" panose="02000000000000000000" pitchFamily="2" charset="0"/>
                <a:ea typeface="Roboto" panose="02000000000000000000" pitchFamily="2" charset="0"/>
              </a:rPr>
              <a:t>, do Grupo Galpão, no Festival Internacional de Teatro, em Belo Horizonte (MG), 2012.</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2622352" y="1351529"/>
            <a:ext cx="250518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GUTO MUNIZ</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4" y="259635"/>
            <a:ext cx="4084858" cy="1121417"/>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 e lugar</a:t>
            </a:r>
            <a:br>
              <a:rPr lang="pt-BR" sz="3600" b="1" dirty="0">
                <a:solidFill>
                  <a:schemeClr val="accent3"/>
                </a:solidFill>
              </a:rPr>
            </a:br>
            <a:r>
              <a:rPr lang="pt-BR" sz="2500" dirty="0">
                <a:solidFill>
                  <a:schemeClr val="accent3"/>
                </a:solidFill>
                <a:latin typeface="+mj-lt"/>
              </a:rPr>
              <a:t>O lugar da arte teatral</a:t>
            </a:r>
          </a:p>
        </p:txBody>
      </p:sp>
      <p:pic>
        <p:nvPicPr>
          <p:cNvPr id="6" name="Imagem 5">
            <a:extLst>
              <a:ext uri="{FF2B5EF4-FFF2-40B4-BE49-F238E27FC236}">
                <a16:creationId xmlns:a16="http://schemas.microsoft.com/office/drawing/2014/main" id="{F32CCF94-ACA8-0E3B-E36A-C929AC5B7703}"/>
              </a:ext>
            </a:extLst>
          </p:cNvPr>
          <p:cNvPicPr>
            <a:picLocks noChangeAspect="1"/>
          </p:cNvPicPr>
          <p:nvPr/>
        </p:nvPicPr>
        <p:blipFill>
          <a:blip r:embed="rId2"/>
          <a:stretch>
            <a:fillRect/>
          </a:stretch>
        </p:blipFill>
        <p:spPr>
          <a:xfrm>
            <a:off x="0" y="1490620"/>
            <a:ext cx="5127171" cy="403611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93652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Grupo de pessoas com roupas coloridas&#10;&#10;Descrição gerada automaticamente com confiança média">
            <a:extLst>
              <a:ext uri="{FF2B5EF4-FFF2-40B4-BE49-F238E27FC236}">
                <a16:creationId xmlns:a16="http://schemas.microsoft.com/office/drawing/2014/main" id="{F16DC8CA-7889-08E0-589E-F9084A409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3" y="1992627"/>
            <a:ext cx="5837429" cy="4516128"/>
          </a:xfrm>
          <a:prstGeom prst="rect">
            <a:avLst/>
          </a:prstGeom>
          <a:effectLst>
            <a:outerShdw blurRad="50800" dist="38100" dir="18900000" algn="bl" rotWithShape="0">
              <a:prstClr val="black">
                <a:alpha val="40000"/>
              </a:prstClr>
            </a:outerShdw>
          </a:effectLst>
        </p:spPr>
      </p:pic>
      <p:sp>
        <p:nvSpPr>
          <p:cNvPr id="2" name="Espaço Reservado para Rodapé 3">
            <a:extLst>
              <a:ext uri="{FF2B5EF4-FFF2-40B4-BE49-F238E27FC236}">
                <a16:creationId xmlns:a16="http://schemas.microsoft.com/office/drawing/2014/main" id="{74CB8FC2-E1EC-F435-87F0-6E79AD4E760F}"/>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23</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5818646" y="5943609"/>
            <a:ext cx="3934953" cy="565146"/>
          </a:xfrm>
          <a:prstGeom prst="rect">
            <a:avLst/>
          </a:prstGeom>
          <a:noFill/>
          <a:ln>
            <a:noFill/>
          </a:ln>
          <a:effectLst/>
        </p:spPr>
        <p:txBody>
          <a:bodyPr wrap="square" lIns="0" tIns="36000" rIns="0" bIns="36000">
            <a:spAutoFit/>
          </a:bodyPr>
          <a:lstStyle/>
          <a:p>
            <a:pPr marL="108000"/>
            <a:r>
              <a:rPr lang="pt-BR" sz="1600" dirty="0">
                <a:solidFill>
                  <a:srgbClr val="2F2F2E"/>
                </a:solidFill>
                <a:latin typeface="Roboto" panose="02000000000000000000" pitchFamily="2" charset="0"/>
                <a:ea typeface="Roboto" panose="02000000000000000000" pitchFamily="2" charset="0"/>
              </a:rPr>
              <a:t>Cena da peça </a:t>
            </a:r>
            <a:r>
              <a:rPr lang="pt-BR" sz="1600" b="1" dirty="0">
                <a:solidFill>
                  <a:srgbClr val="2F2F2E"/>
                </a:solidFill>
                <a:latin typeface="Roboto" panose="02000000000000000000" pitchFamily="2" charset="0"/>
                <a:ea typeface="Roboto" panose="02000000000000000000" pitchFamily="2" charset="0"/>
              </a:rPr>
              <a:t>Jogando no quintal</a:t>
            </a:r>
            <a:r>
              <a:rPr lang="pt-BR" sz="1600" dirty="0">
                <a:solidFill>
                  <a:srgbClr val="2F2F2E"/>
                </a:solidFill>
                <a:latin typeface="Roboto" panose="02000000000000000000" pitchFamily="2" charset="0"/>
                <a:ea typeface="Roboto" panose="02000000000000000000" pitchFamily="2" charset="0"/>
              </a:rPr>
              <a:t>, do grupo Quintal. Fotografia de 2012.</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373030" y="1821546"/>
            <a:ext cx="441950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ALEXANDRE KUMA</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4" y="429196"/>
            <a:ext cx="3958764" cy="95185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Teatro</a:t>
            </a:r>
            <a:br>
              <a:rPr lang="pt-BR" sz="3600" b="1" dirty="0">
                <a:solidFill>
                  <a:schemeClr val="accent3"/>
                </a:solidFill>
              </a:rPr>
            </a:br>
            <a:r>
              <a:rPr lang="pt-BR" sz="2500" dirty="0">
                <a:solidFill>
                  <a:schemeClr val="accent3"/>
                </a:solidFill>
                <a:latin typeface="+mj-lt"/>
              </a:rPr>
              <a:t>Improvisação teatral</a:t>
            </a: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182440" y="1782657"/>
            <a:ext cx="5127171" cy="3723327"/>
          </a:xfrm>
          <a:prstGeom prst="rect">
            <a:avLst/>
          </a:prstGeom>
          <a:noFill/>
        </p:spPr>
        <p:txBody>
          <a:bodyPr wrap="square" rtlCol="0">
            <a:spAutoFit/>
          </a:bodyPr>
          <a:lstStyle/>
          <a:p>
            <a:pPr indent="457200" algn="just">
              <a:lnSpc>
                <a:spcPct val="120000"/>
              </a:lnSpc>
              <a:spcBef>
                <a:spcPts val="1000"/>
              </a:spcBef>
              <a:buClr>
                <a:schemeClr val="accent5"/>
              </a:buClr>
            </a:pPr>
            <a:r>
              <a:rPr lang="pt-BR" dirty="0">
                <a:latin typeface="Roboto" panose="02000000000000000000" pitchFamily="2" charset="0"/>
                <a:ea typeface="Roboto" panose="02000000000000000000" pitchFamily="2" charset="0"/>
              </a:rPr>
              <a:t>Podemos entender a improvisação teatral como uma técnica do ator que encena algo imprevisto, não preparado antecipadamente. Trata-se de uma criação realizada no momento da ação no espaço cênico. Ou, ainda, podemos entendê-la como um conjunto de situações ou intenções que os atores preparam parcialmente,  elaborando uma estrutura essencial em que a improvisação acontece com base em um roteiro ensaiado, mas não fechado, conforme a proposta da peça a ser encenada.</a:t>
            </a:r>
          </a:p>
        </p:txBody>
      </p:sp>
    </p:spTree>
    <p:extLst>
      <p:ext uri="{BB962C8B-B14F-4D97-AF65-F5344CB8AC3E}">
        <p14:creationId xmlns:p14="http://schemas.microsoft.com/office/powerpoint/2010/main" val="1897424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A0975D1-37E5-1C40-639E-CDFE821535E4}"/>
              </a:ext>
            </a:extLst>
          </p:cNvPr>
          <p:cNvPicPr>
            <a:picLocks noChangeAspect="1"/>
          </p:cNvPicPr>
          <p:nvPr/>
        </p:nvPicPr>
        <p:blipFill>
          <a:blip r:embed="rId2"/>
          <a:stretch>
            <a:fillRect/>
          </a:stretch>
        </p:blipFill>
        <p:spPr>
          <a:xfrm>
            <a:off x="7141029" y="1364645"/>
            <a:ext cx="5050971" cy="5144803"/>
          </a:xfrm>
          <a:prstGeom prst="rect">
            <a:avLst/>
          </a:prstGeom>
          <a:effectLst>
            <a:outerShdw blurRad="50800" dist="38100" dir="13500000" algn="br" rotWithShape="0">
              <a:prstClr val="black">
                <a:alpha val="40000"/>
              </a:prstClr>
            </a:outerShdw>
          </a:effectLst>
        </p:spPr>
      </p:pic>
      <p:sp>
        <p:nvSpPr>
          <p:cNvPr id="2" name="Espaço Reservado para Rodapé 3">
            <a:extLst>
              <a:ext uri="{FF2B5EF4-FFF2-40B4-BE49-F238E27FC236}">
                <a16:creationId xmlns:a16="http://schemas.microsoft.com/office/drawing/2014/main" id="{3B80D3E2-DBAB-5333-2BB2-2EF9A5E06CF5}"/>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24</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1785257" y="5697388"/>
            <a:ext cx="5196115"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rPr>
              <a:t>Cena de dança em escalada do espetáculo </a:t>
            </a:r>
            <a:r>
              <a:rPr lang="pt-BR" sz="1600" b="1" dirty="0" err="1">
                <a:solidFill>
                  <a:srgbClr val="2F2F2E"/>
                </a:solidFill>
                <a:latin typeface="Roboto" panose="02000000000000000000" pitchFamily="2" charset="0"/>
                <a:ea typeface="Roboto" panose="02000000000000000000" pitchFamily="2" charset="0"/>
              </a:rPr>
              <a:t>VeRo</a:t>
            </a:r>
            <a:r>
              <a:rPr lang="pt-BR" sz="1600" dirty="0">
                <a:solidFill>
                  <a:srgbClr val="2F2F2E"/>
                </a:solidFill>
                <a:latin typeface="Roboto" panose="02000000000000000000" pitchFamily="2" charset="0"/>
                <a:ea typeface="Roboto" panose="02000000000000000000" pitchFamily="2" charset="0"/>
              </a:rPr>
              <a:t> (2016), que resgatou coreografias verticais de </a:t>
            </a:r>
            <a:r>
              <a:rPr lang="pt-BR" sz="1600" b="1" dirty="0">
                <a:solidFill>
                  <a:srgbClr val="2F2F2E"/>
                </a:solidFill>
                <a:latin typeface="Roboto" panose="02000000000000000000" pitchFamily="2" charset="0"/>
                <a:ea typeface="Roboto" panose="02000000000000000000" pitchFamily="2" charset="0"/>
              </a:rPr>
              <a:t>Velox</a:t>
            </a:r>
            <a:r>
              <a:rPr lang="pt-BR" sz="1600" dirty="0">
                <a:solidFill>
                  <a:srgbClr val="2F2F2E"/>
                </a:solidFill>
                <a:latin typeface="Roboto" panose="02000000000000000000" pitchFamily="2" charset="0"/>
                <a:ea typeface="Roboto" panose="02000000000000000000" pitchFamily="2" charset="0"/>
              </a:rPr>
              <a:t> e </a:t>
            </a:r>
            <a:r>
              <a:rPr lang="pt-BR" sz="1600" b="1" dirty="0">
                <a:solidFill>
                  <a:srgbClr val="2F2F2E"/>
                </a:solidFill>
                <a:latin typeface="Roboto" panose="02000000000000000000" pitchFamily="2" charset="0"/>
                <a:ea typeface="Roboto" panose="02000000000000000000" pitchFamily="2" charset="0"/>
              </a:rPr>
              <a:t>Rota</a:t>
            </a:r>
            <a:r>
              <a:rPr lang="pt-BR" sz="1600" dirty="0">
                <a:solidFill>
                  <a:srgbClr val="2F2F2E"/>
                </a:solidFill>
                <a:latin typeface="Roboto" panose="02000000000000000000" pitchFamily="2" charset="0"/>
                <a:ea typeface="Roboto" panose="02000000000000000000" pitchFamily="2" charset="0"/>
              </a:rPr>
              <a:t>, da Companhia de Dança Deborah Colker.</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7141029" y="1186114"/>
            <a:ext cx="5811603" cy="123111"/>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EDUARDO ANIZELLI/CIA DE DANÇA DEBORAH COLKER/J.E. PRODUÇÕES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18225" y="97315"/>
            <a:ext cx="5515416" cy="137185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 espaço e coisas</a:t>
            </a:r>
            <a:br>
              <a:rPr lang="pt-BR" sz="3600" b="1" dirty="0">
                <a:solidFill>
                  <a:schemeClr val="accent3"/>
                </a:solidFill>
              </a:rPr>
            </a:br>
            <a:r>
              <a:rPr lang="pt-BR" sz="2500" dirty="0">
                <a:solidFill>
                  <a:schemeClr val="accent3"/>
                </a:solidFill>
                <a:latin typeface="+mj-lt"/>
              </a:rPr>
              <a:t>Corpo no espaço cênico</a:t>
            </a: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03979" y="1796390"/>
            <a:ext cx="5887220" cy="2726131"/>
          </a:xfrm>
          <a:prstGeom prst="rect">
            <a:avLst/>
          </a:prstGeom>
          <a:noFill/>
        </p:spPr>
        <p:txBody>
          <a:bodyPr wrap="square" rtlCol="0">
            <a:spAutoFit/>
          </a:bodyPr>
          <a:lstStyle/>
          <a:p>
            <a:pPr indent="457200" algn="just">
              <a:lnSpc>
                <a:spcPct val="120000"/>
              </a:lnSpc>
              <a:spcBef>
                <a:spcPts val="1000"/>
              </a:spcBef>
              <a:buClr>
                <a:schemeClr val="accent5"/>
              </a:buClr>
            </a:pPr>
            <a:r>
              <a:rPr lang="pt-BR" dirty="0">
                <a:latin typeface="Roboto" panose="02000000000000000000" pitchFamily="2" charset="0"/>
                <a:ea typeface="Roboto" panose="02000000000000000000" pitchFamily="2" charset="0"/>
              </a:rPr>
              <a:t>A dança é uma linguagem artística utilizada há muito tempo como forma de expressão. Há milhares e milhares de anos, as pessoas já praticavam algum tipo de dança. Dançavam pela natureza, pela sobrevivência, para fazer um agradecimento... No decorrer desses milhares de anos, a dança foi se modificando e ampliando seus sentidos e formatos. Hoje, as pessoas podem dançar até em planos verticais.</a:t>
            </a:r>
          </a:p>
        </p:txBody>
      </p:sp>
    </p:spTree>
    <p:extLst>
      <p:ext uri="{BB962C8B-B14F-4D97-AF65-F5344CB8AC3E}">
        <p14:creationId xmlns:p14="http://schemas.microsoft.com/office/powerpoint/2010/main" val="687017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CBB21D8A-06AD-DC1D-73F7-D046F761E19F}"/>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pic>
        <p:nvPicPr>
          <p:cNvPr id="11" name="Imagem 10">
            <a:extLst>
              <a:ext uri="{FF2B5EF4-FFF2-40B4-BE49-F238E27FC236}">
                <a16:creationId xmlns:a16="http://schemas.microsoft.com/office/drawing/2014/main" id="{9B1E14CD-6182-412C-C35A-7D62F1C32BBA}"/>
              </a:ext>
            </a:extLst>
          </p:cNvPr>
          <p:cNvPicPr>
            <a:picLocks noChangeAspect="1"/>
          </p:cNvPicPr>
          <p:nvPr/>
        </p:nvPicPr>
        <p:blipFill>
          <a:blip r:embed="rId2"/>
          <a:stretch>
            <a:fillRect/>
          </a:stretch>
        </p:blipFill>
        <p:spPr>
          <a:xfrm>
            <a:off x="745046" y="3594426"/>
            <a:ext cx="4785743" cy="2730791"/>
          </a:xfrm>
          <a:prstGeom prst="rect">
            <a:avLst/>
          </a:prstGeom>
          <a:effectLst>
            <a:outerShdw blurRad="50800" dist="38100" dir="18900000" algn="bl" rotWithShape="0">
              <a:prstClr val="black">
                <a:alpha val="40000"/>
              </a:prstClr>
            </a:outerShdw>
          </a:effectLst>
        </p:spPr>
      </p:pic>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25</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5553493" y="5760071"/>
            <a:ext cx="5036821" cy="565146"/>
          </a:xfrm>
          <a:prstGeom prst="rect">
            <a:avLst/>
          </a:prstGeom>
          <a:noFill/>
          <a:ln>
            <a:noFill/>
          </a:ln>
          <a:effectLst/>
        </p:spPr>
        <p:txBody>
          <a:bodyPr wrap="square" lIns="0" tIns="36000" rIns="0" bIns="36000">
            <a:spAutoFit/>
          </a:bodyPr>
          <a:lstStyle/>
          <a:p>
            <a:pPr marL="108000"/>
            <a:r>
              <a:rPr lang="pt-BR" sz="1600" dirty="0">
                <a:solidFill>
                  <a:srgbClr val="2F2F2E"/>
                </a:solidFill>
                <a:latin typeface="Roboto" panose="02000000000000000000" pitchFamily="2" charset="0"/>
                <a:ea typeface="Roboto" panose="02000000000000000000" pitchFamily="2" charset="0"/>
              </a:rPr>
              <a:t>Elementos e cores de cena do espetáculo </a:t>
            </a:r>
            <a:r>
              <a:rPr lang="pt-BR" sz="1600" b="1" dirty="0">
                <a:solidFill>
                  <a:srgbClr val="2F2F2E"/>
                </a:solidFill>
                <a:latin typeface="Roboto" panose="02000000000000000000" pitchFamily="2" charset="0"/>
                <a:ea typeface="Roboto" panose="02000000000000000000" pitchFamily="2" charset="0"/>
              </a:rPr>
              <a:t>Judite quer chorar, mas não consegue!</a:t>
            </a:r>
            <a:r>
              <a:rPr lang="pt-BR" sz="1600" dirty="0">
                <a:solidFill>
                  <a:srgbClr val="2F2F2E"/>
                </a:solidFill>
                <a:latin typeface="Roboto" panose="02000000000000000000" pitchFamily="2" charset="0"/>
                <a:ea typeface="Roboto" panose="02000000000000000000" pitchFamily="2" charset="0"/>
              </a:rPr>
              <a:t>, de Edu O.</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535113" y="4053908"/>
            <a:ext cx="4419508" cy="123111"/>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HelveticaLTStd-Cond"/>
              </a:rPr>
              <a:t>VALTER ORNELLAS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18225" y="97315"/>
            <a:ext cx="5515416" cy="137185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 espaço e coisas</a:t>
            </a:r>
            <a:br>
              <a:rPr lang="pt-BR" sz="3600" b="1" dirty="0">
                <a:solidFill>
                  <a:schemeClr val="accent3"/>
                </a:solidFill>
              </a:rPr>
            </a:br>
            <a:r>
              <a:rPr lang="pt-BR" sz="2500" dirty="0">
                <a:solidFill>
                  <a:schemeClr val="accent3"/>
                </a:solidFill>
                <a:latin typeface="+mj-lt"/>
              </a:rPr>
              <a:t>Corpo e dança</a:t>
            </a: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18225" y="1579460"/>
            <a:ext cx="10971692" cy="1770747"/>
          </a:xfrm>
          <a:prstGeom prst="rect">
            <a:avLst/>
          </a:prstGeom>
          <a:noFill/>
        </p:spPr>
        <p:txBody>
          <a:bodyPr wrap="square" rtlCol="0">
            <a:spAutoFit/>
          </a:bodyPr>
          <a:lstStyle/>
          <a:p>
            <a:pPr indent="457200" algn="just">
              <a:lnSpc>
                <a:spcPct val="120000"/>
              </a:lnSpc>
              <a:spcBef>
                <a:spcPts val="1000"/>
              </a:spcBef>
              <a:buClr>
                <a:schemeClr val="accent5"/>
              </a:buClr>
            </a:pPr>
            <a:r>
              <a:rPr lang="pt-BR" dirty="0">
                <a:latin typeface="Roboto" panose="02000000000000000000" pitchFamily="2" charset="0"/>
                <a:ea typeface="Roboto" panose="02000000000000000000" pitchFamily="2" charset="0"/>
              </a:rPr>
              <a:t>Para dançar basta ter um corpo, lembrando que diferentes corpos são fontes de diferentes movimentos. Cada um pode descobrir suas potencialidades em relação à criação de movimentos. Também é preciso haver a intenção de criar movimentos dançados – do contrário, os movimentos poderiam ser uma atividade específica, como um esporte, uma brincadeira ou uma luta. O que faz de um movimento uma dança é a sua intenção de ser arte.</a:t>
            </a:r>
          </a:p>
        </p:txBody>
      </p:sp>
      <p:sp>
        <p:nvSpPr>
          <p:cNvPr id="6" name="Espaço Reservado para Conteúdo 2">
            <a:extLst>
              <a:ext uri="{FF2B5EF4-FFF2-40B4-BE49-F238E27FC236}">
                <a16:creationId xmlns:a16="http://schemas.microsoft.com/office/drawing/2014/main" id="{3BD6B43D-9721-74C0-0FB6-09B42B252ADA}"/>
              </a:ext>
            </a:extLst>
          </p:cNvPr>
          <p:cNvSpPr txBox="1">
            <a:spLocks/>
          </p:cNvSpPr>
          <p:nvPr/>
        </p:nvSpPr>
        <p:spPr>
          <a:xfrm>
            <a:off x="6133641" y="3593996"/>
            <a:ext cx="5313313" cy="1665844"/>
          </a:xfrm>
          <a:prstGeom prst="rect">
            <a:avLst/>
          </a:prstGeom>
          <a:ln>
            <a:solidFill>
              <a:schemeClr val="accent3"/>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spcBef>
                <a:spcPts val="600"/>
              </a:spcBef>
            </a:pPr>
            <a:r>
              <a:rPr lang="pt-BR" sz="1800" dirty="0">
                <a:latin typeface="Roboto" panose="02000000000000000000" pitchFamily="2" charset="0"/>
                <a:ea typeface="Roboto" panose="02000000000000000000" pitchFamily="2" charset="0"/>
              </a:rPr>
              <a:t>Muitos artistas com deficiência dançam e criam sua arte. É o caso de Edu O., cadeirante, que dança e cria poesia com o corpo do jeito que ele é e sem considerar a sua dança como “superação”.</a:t>
            </a:r>
          </a:p>
        </p:txBody>
      </p:sp>
    </p:spTree>
    <p:extLst>
      <p:ext uri="{BB962C8B-B14F-4D97-AF65-F5344CB8AC3E}">
        <p14:creationId xmlns:p14="http://schemas.microsoft.com/office/powerpoint/2010/main" val="687832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3">
            <a:extLst>
              <a:ext uri="{FF2B5EF4-FFF2-40B4-BE49-F238E27FC236}">
                <a16:creationId xmlns:a16="http://schemas.microsoft.com/office/drawing/2014/main" id="{72DFF9F6-EAF0-ADB6-2BDA-16E3C68DCD01}"/>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26</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18224" y="5523490"/>
            <a:ext cx="5283912"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rPr>
              <a:t>Estela </a:t>
            </a:r>
            <a:r>
              <a:rPr lang="pt-BR" sz="1600" dirty="0" err="1">
                <a:solidFill>
                  <a:srgbClr val="2F2F2E"/>
                </a:solidFill>
                <a:latin typeface="Roboto" panose="02000000000000000000" pitchFamily="2" charset="0"/>
                <a:ea typeface="Roboto" panose="02000000000000000000" pitchFamily="2" charset="0"/>
              </a:rPr>
              <a:t>Lapponi</a:t>
            </a:r>
            <a:r>
              <a:rPr lang="pt-BR" sz="1600" dirty="0">
                <a:solidFill>
                  <a:srgbClr val="2F2F2E"/>
                </a:solidFill>
                <a:latin typeface="Roboto" panose="02000000000000000000" pitchFamily="2" charset="0"/>
                <a:ea typeface="Roboto" panose="02000000000000000000" pitchFamily="2" charset="0"/>
              </a:rPr>
              <a:t> (1973-) em apresentação de </a:t>
            </a:r>
            <a:r>
              <a:rPr lang="pt-BR" sz="1600" b="1" dirty="0">
                <a:solidFill>
                  <a:srgbClr val="2F2F2E"/>
                </a:solidFill>
                <a:latin typeface="Roboto" panose="02000000000000000000" pitchFamily="2" charset="0"/>
                <a:ea typeface="Roboto" panose="02000000000000000000" pitchFamily="2" charset="0"/>
              </a:rPr>
              <a:t>Intento 3257,5</a:t>
            </a:r>
            <a:r>
              <a:rPr lang="pt-BR" sz="1600" dirty="0">
                <a:solidFill>
                  <a:srgbClr val="2F2F2E"/>
                </a:solidFill>
                <a:latin typeface="Roboto" panose="02000000000000000000" pitchFamily="2" charset="0"/>
                <a:ea typeface="Roboto" panose="02000000000000000000" pitchFamily="2" charset="0"/>
              </a:rPr>
              <a:t>, performance criada em 2011. Teatro Arthur Azevedo, São Paulo (SP), 2015.</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30630" y="1638435"/>
            <a:ext cx="5771506"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MARCELO VITORINO</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18225" y="97315"/>
            <a:ext cx="5515416" cy="137185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 espaço e coisas</a:t>
            </a:r>
            <a:br>
              <a:rPr lang="pt-BR" sz="3600" b="1" dirty="0">
                <a:solidFill>
                  <a:schemeClr val="accent3"/>
                </a:solidFill>
              </a:rPr>
            </a:br>
            <a:r>
              <a:rPr lang="pt-BR" sz="2500" dirty="0">
                <a:solidFill>
                  <a:schemeClr val="accent3"/>
                </a:solidFill>
                <a:latin typeface="+mj-lt"/>
              </a:rPr>
              <a:t>A arte e o corpo de cada um</a:t>
            </a: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287970" y="1579460"/>
            <a:ext cx="5301947" cy="2511457"/>
          </a:xfrm>
          <a:prstGeom prst="rect">
            <a:avLst/>
          </a:prstGeom>
          <a:noFill/>
        </p:spPr>
        <p:txBody>
          <a:bodyPr wrap="square" rtlCol="0">
            <a:spAutoFit/>
          </a:bodyPr>
          <a:lstStyle/>
          <a:p>
            <a:pPr indent="457200" algn="just">
              <a:lnSpc>
                <a:spcPct val="110000"/>
              </a:lnSpc>
              <a:spcBef>
                <a:spcPts val="1000"/>
              </a:spcBef>
              <a:buClr>
                <a:schemeClr val="accent5"/>
              </a:buClr>
            </a:pPr>
            <a:r>
              <a:rPr lang="pt-BR" dirty="0">
                <a:latin typeface="Roboto" panose="02000000000000000000" pitchFamily="2" charset="0"/>
                <a:ea typeface="Roboto" panose="02000000000000000000" pitchFamily="2" charset="0"/>
              </a:rPr>
              <a:t>Artistas como a dançarina, </a:t>
            </a:r>
            <a:r>
              <a:rPr lang="pt-BR" i="1" dirty="0">
                <a:latin typeface="Roboto" panose="02000000000000000000" pitchFamily="2" charset="0"/>
                <a:ea typeface="Roboto" panose="02000000000000000000" pitchFamily="2" charset="0"/>
              </a:rPr>
              <a:t>performer</a:t>
            </a:r>
            <a:r>
              <a:rPr lang="pt-BR" dirty="0">
                <a:latin typeface="Roboto" panose="02000000000000000000" pitchFamily="2" charset="0"/>
                <a:ea typeface="Roboto" panose="02000000000000000000" pitchFamily="2" charset="0"/>
              </a:rPr>
              <a:t> e videoartista Estela </a:t>
            </a:r>
            <a:r>
              <a:rPr lang="pt-BR" dirty="0" err="1">
                <a:latin typeface="Roboto" panose="02000000000000000000" pitchFamily="2" charset="0"/>
                <a:ea typeface="Roboto" panose="02000000000000000000" pitchFamily="2" charset="0"/>
              </a:rPr>
              <a:t>Lapponi</a:t>
            </a:r>
            <a:r>
              <a:rPr lang="pt-BR" dirty="0">
                <a:latin typeface="Roboto" panose="02000000000000000000" pitchFamily="2" charset="0"/>
                <a:ea typeface="Roboto" panose="02000000000000000000" pitchFamily="2" charset="0"/>
              </a:rPr>
              <a:t> combatem o capacitismo e lutam para ser reconhecidos como o que são: artistas, e não artistas com deficiência. A inclusão é um dever, pois significa criar condições para todas as pessoas poderem viver e conviver. Todos somos diferentes, de alguma forma.</a:t>
            </a:r>
          </a:p>
        </p:txBody>
      </p:sp>
      <p:sp>
        <p:nvSpPr>
          <p:cNvPr id="6" name="Espaço Reservado para Conteúdo 2">
            <a:extLst>
              <a:ext uri="{FF2B5EF4-FFF2-40B4-BE49-F238E27FC236}">
                <a16:creationId xmlns:a16="http://schemas.microsoft.com/office/drawing/2014/main" id="{3BD6B43D-9721-74C0-0FB6-09B42B252ADA}"/>
              </a:ext>
            </a:extLst>
          </p:cNvPr>
          <p:cNvSpPr txBox="1">
            <a:spLocks/>
          </p:cNvSpPr>
          <p:nvPr/>
        </p:nvSpPr>
        <p:spPr>
          <a:xfrm>
            <a:off x="6233411" y="4090918"/>
            <a:ext cx="5301947" cy="2217320"/>
          </a:xfrm>
          <a:prstGeom prst="rect">
            <a:avLst/>
          </a:prstGeom>
          <a:ln>
            <a:solidFill>
              <a:schemeClr val="accent3"/>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20000"/>
              </a:lnSpc>
            </a:pPr>
            <a:r>
              <a:rPr lang="pt-BR" sz="1800" dirty="0">
                <a:latin typeface="Roboto" panose="02000000000000000000" pitchFamily="2" charset="0"/>
                <a:ea typeface="Roboto" panose="02000000000000000000" pitchFamily="2" charset="0"/>
              </a:rPr>
              <a:t>O termo </a:t>
            </a:r>
            <a:r>
              <a:rPr lang="pt-BR" sz="1800" b="1" dirty="0">
                <a:latin typeface="Roboto" panose="02000000000000000000" pitchFamily="2" charset="0"/>
                <a:ea typeface="Roboto" panose="02000000000000000000" pitchFamily="2" charset="0"/>
              </a:rPr>
              <a:t>capacitismo</a:t>
            </a:r>
            <a:r>
              <a:rPr lang="pt-BR" sz="1800" dirty="0">
                <a:latin typeface="Roboto" panose="02000000000000000000" pitchFamily="2" charset="0"/>
                <a:ea typeface="Roboto" panose="02000000000000000000" pitchFamily="2" charset="0"/>
              </a:rPr>
              <a:t> está relacionado com o preconceito sobre a capacidade de outras pessoas. A base desse preconceito está em classificar alguns corpos e capacidades como “normais” e rotular o que está fora da norma como um problema, um defeito.</a:t>
            </a:r>
          </a:p>
        </p:txBody>
      </p:sp>
      <p:pic>
        <p:nvPicPr>
          <p:cNvPr id="14" name="Imagem 13">
            <a:extLst>
              <a:ext uri="{FF2B5EF4-FFF2-40B4-BE49-F238E27FC236}">
                <a16:creationId xmlns:a16="http://schemas.microsoft.com/office/drawing/2014/main" id="{9A72DDEC-FDBF-DFF7-1FAC-8919FAB407B5}"/>
              </a:ext>
            </a:extLst>
          </p:cNvPr>
          <p:cNvPicPr>
            <a:picLocks noChangeAspect="1"/>
          </p:cNvPicPr>
          <p:nvPr/>
        </p:nvPicPr>
        <p:blipFill>
          <a:blip r:embed="rId2"/>
          <a:stretch>
            <a:fillRect/>
          </a:stretch>
        </p:blipFill>
        <p:spPr>
          <a:xfrm>
            <a:off x="-23705" y="1766460"/>
            <a:ext cx="5927737" cy="37089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0979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E338E67E-2137-8A4C-6143-D5BB1591C084}"/>
              </a:ext>
            </a:extLst>
          </p:cNvPr>
          <p:cNvPicPr>
            <a:picLocks noChangeAspect="1"/>
          </p:cNvPicPr>
          <p:nvPr/>
        </p:nvPicPr>
        <p:blipFill>
          <a:blip r:embed="rId2"/>
          <a:stretch>
            <a:fillRect/>
          </a:stretch>
        </p:blipFill>
        <p:spPr>
          <a:xfrm>
            <a:off x="6526856" y="0"/>
            <a:ext cx="5654866" cy="6553111"/>
          </a:xfrm>
          <a:prstGeom prst="rect">
            <a:avLst/>
          </a:prstGeom>
          <a:effectLst>
            <a:outerShdw blurRad="50800" dist="38100" dir="10800000" algn="r" rotWithShape="0">
              <a:prstClr val="black">
                <a:alpha val="40000"/>
              </a:prstClr>
            </a:outerShdw>
          </a:effectLst>
        </p:spPr>
      </p:pic>
      <p:sp>
        <p:nvSpPr>
          <p:cNvPr id="2" name="Espaço Reservado para Rodapé 3">
            <a:extLst>
              <a:ext uri="{FF2B5EF4-FFF2-40B4-BE49-F238E27FC236}">
                <a16:creationId xmlns:a16="http://schemas.microsoft.com/office/drawing/2014/main" id="{1FC14F88-F520-D9A8-8DDF-133B0EB7BC07}"/>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27</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1783716" y="5943609"/>
            <a:ext cx="4618462"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rPr>
              <a:t>Nelson Triunfo é um dos pioneiros do </a:t>
            </a:r>
            <a:r>
              <a:rPr lang="pt-BR" sz="1600" i="1" dirty="0" err="1">
                <a:solidFill>
                  <a:srgbClr val="2F2F2E"/>
                </a:solidFill>
                <a:latin typeface="Roboto" panose="02000000000000000000" pitchFamily="2" charset="0"/>
                <a:ea typeface="Roboto" panose="02000000000000000000" pitchFamily="2" charset="0"/>
              </a:rPr>
              <a:t>street</a:t>
            </a:r>
            <a:r>
              <a:rPr lang="pt-BR" sz="1600" i="1" dirty="0">
                <a:solidFill>
                  <a:srgbClr val="2F2F2E"/>
                </a:solidFill>
                <a:latin typeface="Roboto" panose="02000000000000000000" pitchFamily="2" charset="0"/>
                <a:ea typeface="Roboto" panose="02000000000000000000" pitchFamily="2" charset="0"/>
              </a:rPr>
              <a:t> dance </a:t>
            </a:r>
            <a:r>
              <a:rPr lang="pt-BR" sz="1600" dirty="0">
                <a:solidFill>
                  <a:srgbClr val="2F2F2E"/>
                </a:solidFill>
                <a:latin typeface="Roboto" panose="02000000000000000000" pitchFamily="2" charset="0"/>
                <a:ea typeface="Roboto" panose="02000000000000000000" pitchFamily="2" charset="0"/>
              </a:rPr>
              <a:t>nacional. Fotografia de 2000.</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4192424" y="-210386"/>
            <a:ext cx="4419508" cy="123111"/>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ALEXANDRE SCHNEIDER/FOLHAPRESS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18225" y="97315"/>
            <a:ext cx="5515416" cy="137185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 espaço e coisas</a:t>
            </a:r>
            <a:br>
              <a:rPr lang="pt-BR" sz="3600" b="1" dirty="0">
                <a:solidFill>
                  <a:schemeClr val="accent3"/>
                </a:solidFill>
              </a:rPr>
            </a:br>
            <a:r>
              <a:rPr lang="pt-BR" sz="2500" dirty="0">
                <a:solidFill>
                  <a:schemeClr val="accent3"/>
                </a:solidFill>
              </a:rPr>
              <a:t>Corpo, lugar e dança</a:t>
            </a:r>
            <a:endParaRPr lang="pt-BR" sz="2500" dirty="0">
              <a:solidFill>
                <a:schemeClr val="accent3"/>
              </a:solidFill>
              <a:latin typeface="+mj-lt"/>
            </a:endParaRP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02085" y="1758432"/>
            <a:ext cx="5301947" cy="3858492"/>
          </a:xfrm>
          <a:prstGeom prst="rect">
            <a:avLst/>
          </a:prstGeom>
          <a:noFill/>
        </p:spPr>
        <p:txBody>
          <a:bodyPr wrap="square" rtlCol="0">
            <a:spAutoFit/>
          </a:bodyPr>
          <a:lstStyle/>
          <a:p>
            <a:pPr indent="457200" algn="just">
              <a:lnSpc>
                <a:spcPct val="110000"/>
              </a:lnSpc>
              <a:spcBef>
                <a:spcPts val="1000"/>
              </a:spcBef>
              <a:buClr>
                <a:schemeClr val="accent5"/>
              </a:buClr>
            </a:pPr>
            <a:r>
              <a:rPr lang="pt-BR" dirty="0">
                <a:solidFill>
                  <a:srgbClr val="2F2F2E"/>
                </a:solidFill>
                <a:latin typeface="Roboto" panose="02000000000000000000" pitchFamily="2" charset="0"/>
                <a:ea typeface="Roboto" panose="02000000000000000000" pitchFamily="2" charset="0"/>
              </a:rPr>
              <a:t>O </a:t>
            </a:r>
            <a:r>
              <a:rPr lang="pt-BR" i="1" dirty="0" err="1">
                <a:solidFill>
                  <a:srgbClr val="2F2F2E"/>
                </a:solidFill>
                <a:latin typeface="Roboto" panose="02000000000000000000" pitchFamily="2" charset="0"/>
                <a:ea typeface="Roboto" panose="02000000000000000000" pitchFamily="2" charset="0"/>
              </a:rPr>
              <a:t>street</a:t>
            </a:r>
            <a:r>
              <a:rPr lang="pt-BR" i="1" dirty="0">
                <a:solidFill>
                  <a:srgbClr val="2F2F2E"/>
                </a:solidFill>
                <a:latin typeface="Roboto" panose="02000000000000000000" pitchFamily="2" charset="0"/>
                <a:ea typeface="Roboto" panose="02000000000000000000" pitchFamily="2" charset="0"/>
              </a:rPr>
              <a:t> dance </a:t>
            </a:r>
            <a:r>
              <a:rPr lang="pt-BR" dirty="0">
                <a:solidFill>
                  <a:srgbClr val="2F2F2E"/>
                </a:solidFill>
                <a:latin typeface="Roboto" panose="02000000000000000000" pitchFamily="2" charset="0"/>
                <a:ea typeface="Roboto" panose="02000000000000000000" pitchFamily="2" charset="0"/>
              </a:rPr>
              <a:t>é composto de vários estilos, como o </a:t>
            </a:r>
            <a:r>
              <a:rPr lang="pt-BR" i="1" dirty="0">
                <a:solidFill>
                  <a:srgbClr val="2F2F2E"/>
                </a:solidFill>
                <a:latin typeface="Roboto" panose="02000000000000000000" pitchFamily="2" charset="0"/>
                <a:ea typeface="Roboto" panose="02000000000000000000" pitchFamily="2" charset="0"/>
              </a:rPr>
              <a:t>freestyle</a:t>
            </a:r>
            <a:r>
              <a:rPr lang="pt-BR" dirty="0">
                <a:solidFill>
                  <a:srgbClr val="2F2F2E"/>
                </a:solidFill>
                <a:latin typeface="Roboto" panose="02000000000000000000" pitchFamily="2" charset="0"/>
                <a:ea typeface="Roboto" panose="02000000000000000000" pitchFamily="2" charset="0"/>
              </a:rPr>
              <a:t> (estilo livre) ou o </a:t>
            </a:r>
            <a:r>
              <a:rPr lang="pt-BR" i="1" dirty="0" err="1">
                <a:solidFill>
                  <a:srgbClr val="2F2F2E"/>
                </a:solidFill>
                <a:latin typeface="Roboto" panose="02000000000000000000" pitchFamily="2" charset="0"/>
                <a:ea typeface="Roboto" panose="02000000000000000000" pitchFamily="2" charset="0"/>
              </a:rPr>
              <a:t>breaking</a:t>
            </a:r>
            <a:r>
              <a:rPr lang="pt-BR" dirty="0">
                <a:solidFill>
                  <a:srgbClr val="2F2F2E"/>
                </a:solidFill>
                <a:latin typeface="Roboto" panose="02000000000000000000" pitchFamily="2" charset="0"/>
                <a:ea typeface="Roboto" panose="02000000000000000000" pitchFamily="2" charset="0"/>
              </a:rPr>
              <a:t>, seu estilo tradicional. As dançarinas e os dançarinos desenvolvem um gestual de movimentos coordenados, harmoniosos e precisos. O </a:t>
            </a:r>
            <a:r>
              <a:rPr lang="pt-BR" i="1" dirty="0" err="1">
                <a:solidFill>
                  <a:srgbClr val="2F2F2E"/>
                </a:solidFill>
                <a:latin typeface="Roboto" panose="02000000000000000000" pitchFamily="2" charset="0"/>
                <a:ea typeface="Roboto" panose="02000000000000000000" pitchFamily="2" charset="0"/>
              </a:rPr>
              <a:t>street</a:t>
            </a:r>
            <a:r>
              <a:rPr lang="pt-BR" i="1" dirty="0">
                <a:solidFill>
                  <a:srgbClr val="2F2F2E"/>
                </a:solidFill>
                <a:latin typeface="Roboto" panose="02000000000000000000" pitchFamily="2" charset="0"/>
                <a:ea typeface="Roboto" panose="02000000000000000000" pitchFamily="2" charset="0"/>
              </a:rPr>
              <a:t> dance </a:t>
            </a:r>
            <a:r>
              <a:rPr lang="pt-BR" dirty="0">
                <a:solidFill>
                  <a:srgbClr val="2F2F2E"/>
                </a:solidFill>
                <a:latin typeface="Roboto" panose="02000000000000000000" pitchFamily="2" charset="0"/>
                <a:ea typeface="Roboto" panose="02000000000000000000" pitchFamily="2" charset="0"/>
              </a:rPr>
              <a:t>faz parte de um grande movimento cultural conhecido como hip-hop, originado na década de 1970, em Nova York, Estados Unidos. </a:t>
            </a:r>
          </a:p>
          <a:p>
            <a:pPr indent="457200" algn="just">
              <a:lnSpc>
                <a:spcPct val="110000"/>
              </a:lnSpc>
              <a:spcBef>
                <a:spcPts val="1000"/>
              </a:spcBef>
              <a:buClr>
                <a:schemeClr val="accent5"/>
              </a:buClr>
            </a:pPr>
            <a:r>
              <a:rPr lang="pt-BR" i="1" dirty="0" err="1">
                <a:solidFill>
                  <a:srgbClr val="2F2F2E"/>
                </a:solidFill>
                <a:latin typeface="Roboto" panose="02000000000000000000" pitchFamily="2" charset="0"/>
                <a:ea typeface="Roboto" panose="02000000000000000000" pitchFamily="2" charset="0"/>
              </a:rPr>
              <a:t>Breakdance</a:t>
            </a:r>
            <a:r>
              <a:rPr lang="pt-BR" dirty="0">
                <a:solidFill>
                  <a:srgbClr val="2F2F2E"/>
                </a:solidFill>
                <a:latin typeface="Roboto" panose="02000000000000000000" pitchFamily="2" charset="0"/>
                <a:ea typeface="Roboto" panose="02000000000000000000" pitchFamily="2" charset="0"/>
              </a:rPr>
              <a:t>, ou simplesmente  </a:t>
            </a:r>
            <a:r>
              <a:rPr lang="pt-BR" i="1" dirty="0" err="1">
                <a:solidFill>
                  <a:srgbClr val="2F2F2E"/>
                </a:solidFill>
                <a:latin typeface="Roboto" panose="02000000000000000000" pitchFamily="2" charset="0"/>
                <a:ea typeface="Roboto" panose="02000000000000000000" pitchFamily="2" charset="0"/>
              </a:rPr>
              <a:t>breaking</a:t>
            </a:r>
            <a:r>
              <a:rPr lang="pt-BR" dirty="0">
                <a:solidFill>
                  <a:srgbClr val="2F2F2E"/>
                </a:solidFill>
                <a:latin typeface="Roboto" panose="02000000000000000000" pitchFamily="2" charset="0"/>
                <a:ea typeface="Roboto" panose="02000000000000000000" pitchFamily="2" charset="0"/>
              </a:rPr>
              <a:t>, originalmente é um estilo de dança de rua influenciado pelas culturas afro-americana e latina, dançado ao ritmo do </a:t>
            </a:r>
            <a:r>
              <a:rPr lang="pt-BR" i="1" dirty="0">
                <a:solidFill>
                  <a:srgbClr val="2F2F2E"/>
                </a:solidFill>
                <a:latin typeface="Roboto" panose="02000000000000000000" pitchFamily="2" charset="0"/>
                <a:ea typeface="Roboto" panose="02000000000000000000" pitchFamily="2" charset="0"/>
              </a:rPr>
              <a:t>rap</a:t>
            </a:r>
            <a:r>
              <a:rPr lang="pt-BR" dirty="0">
                <a:solidFill>
                  <a:srgbClr val="2F2F2E"/>
                </a:solidFill>
                <a:latin typeface="Roboto" panose="02000000000000000000" pitchFamily="2" charset="0"/>
                <a:ea typeface="Roboto" panose="02000000000000000000" pitchFamily="2" charset="0"/>
              </a:rPr>
              <a:t>, </a:t>
            </a:r>
            <a:r>
              <a:rPr lang="pt-BR" i="1" dirty="0">
                <a:solidFill>
                  <a:srgbClr val="2F2F2E"/>
                </a:solidFill>
                <a:latin typeface="Roboto" panose="02000000000000000000" pitchFamily="2" charset="0"/>
                <a:ea typeface="Roboto" panose="02000000000000000000" pitchFamily="2" charset="0"/>
              </a:rPr>
              <a:t>funk</a:t>
            </a:r>
            <a:r>
              <a:rPr lang="pt-BR" dirty="0">
                <a:solidFill>
                  <a:srgbClr val="2F2F2E"/>
                </a:solidFill>
                <a:latin typeface="Roboto" panose="02000000000000000000" pitchFamily="2" charset="0"/>
                <a:ea typeface="Roboto" panose="02000000000000000000" pitchFamily="2" charset="0"/>
              </a:rPr>
              <a:t> ou </a:t>
            </a:r>
            <a:r>
              <a:rPr lang="pt-BR" i="1" dirty="0" err="1">
                <a:solidFill>
                  <a:srgbClr val="2F2F2E"/>
                </a:solidFill>
                <a:latin typeface="Roboto" panose="02000000000000000000" pitchFamily="2" charset="0"/>
                <a:ea typeface="Roboto" panose="02000000000000000000" pitchFamily="2" charset="0"/>
              </a:rPr>
              <a:t>breakbeat</a:t>
            </a:r>
            <a:r>
              <a:rPr lang="pt-BR" dirty="0">
                <a:solidFill>
                  <a:srgbClr val="2F2F2E"/>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21304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Uma imagem contendo marrom, homem, praia, água&#10;&#10;Descrição gerada automaticamente">
            <a:extLst>
              <a:ext uri="{FF2B5EF4-FFF2-40B4-BE49-F238E27FC236}">
                <a16:creationId xmlns:a16="http://schemas.microsoft.com/office/drawing/2014/main" id="{8E26F9EB-B713-9F61-B313-BFB6E0F57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6638"/>
            <a:ext cx="7588681" cy="3512117"/>
          </a:xfrm>
          <a:prstGeom prst="rect">
            <a:avLst/>
          </a:prstGeom>
          <a:effectLst>
            <a:outerShdw blurRad="50800" dist="38100" dir="18900000" algn="bl" rotWithShape="0">
              <a:prstClr val="black">
                <a:alpha val="40000"/>
              </a:prstClr>
            </a:outerShdw>
          </a:effectLst>
        </p:spPr>
      </p:pic>
      <p:sp>
        <p:nvSpPr>
          <p:cNvPr id="2" name="Espaço Reservado para Rodapé 3">
            <a:extLst>
              <a:ext uri="{FF2B5EF4-FFF2-40B4-BE49-F238E27FC236}">
                <a16:creationId xmlns:a16="http://schemas.microsoft.com/office/drawing/2014/main" id="{3A452231-14C3-1E5C-8968-E9E1167CB339}"/>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04032" y="1905710"/>
            <a:ext cx="5683989" cy="4255250"/>
          </a:xfrm>
        </p:spPr>
        <p:txBody>
          <a:bodyPr anchor="ctr">
            <a:normAutofit/>
          </a:bodyPr>
          <a:lstStyle/>
          <a:p>
            <a:pPr indent="457200" algn="just"/>
            <a:endParaRPr lang="pt-BR" sz="1800" dirty="0">
              <a:latin typeface="Roboto" panose="02000000000000000000" pitchFamily="2" charset="0"/>
              <a:ea typeface="Roboto" panose="02000000000000000000" pitchFamily="2" charset="0"/>
            </a:endParaRPr>
          </a:p>
          <a:p>
            <a:pPr algn="just"/>
            <a:endParaRPr lang="pt-BR" sz="1800" dirty="0">
              <a:latin typeface="Roboto" panose="02000000000000000000" pitchFamily="2" charset="0"/>
              <a:ea typeface="Roboto" panose="02000000000000000000" pitchFamily="2" charset="0"/>
            </a:endParaRPr>
          </a:p>
          <a:p>
            <a:pPr algn="l"/>
            <a:endParaRPr lang="pt-BR" sz="1800" dirty="0">
              <a:latin typeface="Roboto" panose="02000000000000000000" pitchFamily="2" charset="0"/>
              <a:ea typeface="Roboto" panose="02000000000000000000" pitchFamily="2" charset="0"/>
            </a:endParaRP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28</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7588681" y="5523490"/>
            <a:ext cx="3993719" cy="811367"/>
          </a:xfrm>
          <a:prstGeom prst="rect">
            <a:avLst/>
          </a:prstGeom>
          <a:noFill/>
          <a:ln>
            <a:noFill/>
          </a:ln>
          <a:effectLst/>
        </p:spPr>
        <p:txBody>
          <a:bodyPr wrap="square" lIns="0" tIns="36000" rIns="0" bIns="36000">
            <a:spAutoFit/>
          </a:bodyPr>
          <a:lstStyle/>
          <a:p>
            <a:pPr marL="108000"/>
            <a:r>
              <a:rPr lang="pt-BR" sz="1600" dirty="0" err="1">
                <a:solidFill>
                  <a:srgbClr val="2F2F2E"/>
                </a:solidFill>
                <a:latin typeface="Roboto" panose="02000000000000000000" pitchFamily="2" charset="0"/>
                <a:ea typeface="Roboto" panose="02000000000000000000" pitchFamily="2" charset="0"/>
              </a:rPr>
              <a:t>FabGirl</a:t>
            </a:r>
            <a:r>
              <a:rPr lang="pt-BR" sz="1600" dirty="0">
                <a:solidFill>
                  <a:srgbClr val="2F2F2E"/>
                </a:solidFill>
                <a:latin typeface="Roboto" panose="02000000000000000000" pitchFamily="2" charset="0"/>
                <a:ea typeface="Roboto" panose="02000000000000000000" pitchFamily="2" charset="0"/>
              </a:rPr>
              <a:t> em ação: a </a:t>
            </a:r>
            <a:r>
              <a:rPr lang="pt-BR" sz="1600" i="1" dirty="0">
                <a:solidFill>
                  <a:srgbClr val="2F2F2E"/>
                </a:solidFill>
                <a:latin typeface="Roboto" panose="02000000000000000000" pitchFamily="2" charset="0"/>
                <a:ea typeface="Roboto" panose="02000000000000000000" pitchFamily="2" charset="0"/>
              </a:rPr>
              <a:t>b-girl</a:t>
            </a:r>
            <a:r>
              <a:rPr lang="pt-BR" sz="1600" dirty="0">
                <a:solidFill>
                  <a:srgbClr val="2F2F2E"/>
                </a:solidFill>
                <a:latin typeface="Roboto" panose="02000000000000000000" pitchFamily="2" charset="0"/>
                <a:ea typeface="Roboto" panose="02000000000000000000" pitchFamily="2" charset="0"/>
              </a:rPr>
              <a:t> brasiliense é um dos grandes nomes do </a:t>
            </a:r>
            <a:r>
              <a:rPr lang="pt-BR" sz="1600" i="1" dirty="0" err="1">
                <a:solidFill>
                  <a:srgbClr val="2F2F2E"/>
                </a:solidFill>
                <a:latin typeface="Roboto" panose="02000000000000000000" pitchFamily="2" charset="0"/>
                <a:ea typeface="Roboto" panose="02000000000000000000" pitchFamily="2" charset="0"/>
              </a:rPr>
              <a:t>breakdance</a:t>
            </a:r>
            <a:r>
              <a:rPr lang="pt-BR" sz="1600" dirty="0">
                <a:solidFill>
                  <a:srgbClr val="2F2F2E"/>
                </a:solidFill>
                <a:latin typeface="Roboto" panose="02000000000000000000" pitchFamily="2" charset="0"/>
                <a:ea typeface="Roboto" panose="02000000000000000000" pitchFamily="2" charset="0"/>
              </a:rPr>
              <a:t> no Brasil. Fotografia de 2020.</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6600780" y="4039959"/>
            <a:ext cx="2209754" cy="123112"/>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JHONATAN PHELIPE</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8" name="Título 1">
            <a:extLst>
              <a:ext uri="{FF2B5EF4-FFF2-40B4-BE49-F238E27FC236}">
                <a16:creationId xmlns:a16="http://schemas.microsoft.com/office/drawing/2014/main" id="{F2A3233C-A93B-EC58-A3CD-6C49553B59F2}"/>
              </a:ext>
            </a:extLst>
          </p:cNvPr>
          <p:cNvSpPr txBox="1">
            <a:spLocks/>
          </p:cNvSpPr>
          <p:nvPr/>
        </p:nvSpPr>
        <p:spPr>
          <a:xfrm>
            <a:off x="618225" y="97315"/>
            <a:ext cx="5515416" cy="1371856"/>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Dança, espaço e coisas</a:t>
            </a:r>
            <a:br>
              <a:rPr lang="pt-BR" sz="3600" b="1" dirty="0">
                <a:solidFill>
                  <a:schemeClr val="accent3"/>
                </a:solidFill>
              </a:rPr>
            </a:br>
            <a:r>
              <a:rPr lang="pt-BR" sz="2500" dirty="0">
                <a:solidFill>
                  <a:schemeClr val="accent3"/>
                </a:solidFill>
                <a:latin typeface="+mj-lt"/>
              </a:rPr>
              <a:t>Arte nas Olim</a:t>
            </a:r>
            <a:r>
              <a:rPr lang="pt-BR" sz="2500" dirty="0">
                <a:solidFill>
                  <a:schemeClr val="accent3"/>
                </a:solidFill>
              </a:rPr>
              <a:t>píadas</a:t>
            </a:r>
            <a:endParaRPr lang="pt-BR" sz="2500" dirty="0">
              <a:solidFill>
                <a:schemeClr val="accent3"/>
              </a:solidFill>
              <a:latin typeface="+mj-lt"/>
            </a:endParaRPr>
          </a:p>
        </p:txBody>
      </p:sp>
      <p:sp>
        <p:nvSpPr>
          <p:cNvPr id="12" name="CaixaDeTexto 11">
            <a:extLst>
              <a:ext uri="{FF2B5EF4-FFF2-40B4-BE49-F238E27FC236}">
                <a16:creationId xmlns:a16="http://schemas.microsoft.com/office/drawing/2014/main" id="{78BD0758-4B9F-D643-52C4-93C9647CA094}"/>
              </a:ext>
            </a:extLst>
          </p:cNvPr>
          <p:cNvSpPr txBox="1"/>
          <p:nvPr/>
        </p:nvSpPr>
        <p:spPr>
          <a:xfrm>
            <a:off x="618225" y="1547926"/>
            <a:ext cx="11109050" cy="1292662"/>
          </a:xfrm>
          <a:prstGeom prst="rect">
            <a:avLst/>
          </a:prstGeom>
          <a:noFill/>
        </p:spPr>
        <p:txBody>
          <a:bodyPr wrap="square" rtlCol="0">
            <a:spAutoFit/>
          </a:bodyPr>
          <a:lstStyle/>
          <a:p>
            <a:pPr indent="457200" algn="just">
              <a:lnSpc>
                <a:spcPct val="110000"/>
              </a:lnSpc>
              <a:spcBef>
                <a:spcPts val="1000"/>
              </a:spcBef>
              <a:buClr>
                <a:schemeClr val="accent5"/>
              </a:buClr>
            </a:pPr>
            <a:r>
              <a:rPr lang="pt-BR" dirty="0">
                <a:solidFill>
                  <a:srgbClr val="2F2F2E"/>
                </a:solidFill>
                <a:latin typeface="Roboto" panose="02000000000000000000" pitchFamily="2" charset="0"/>
                <a:ea typeface="Roboto" panose="02000000000000000000" pitchFamily="2" charset="0"/>
              </a:rPr>
              <a:t>A presença masculina dominou, por muito tempo, a dança de rua e outras manifestações da cultura </a:t>
            </a:r>
            <a:r>
              <a:rPr lang="pt-BR" i="1" dirty="0">
                <a:solidFill>
                  <a:srgbClr val="2F2F2E"/>
                </a:solidFill>
                <a:latin typeface="Roboto" panose="02000000000000000000" pitchFamily="2" charset="0"/>
                <a:ea typeface="Roboto" panose="02000000000000000000" pitchFamily="2" charset="0"/>
              </a:rPr>
              <a:t>hip-hop</a:t>
            </a:r>
            <a:r>
              <a:rPr lang="pt-BR" dirty="0">
                <a:solidFill>
                  <a:srgbClr val="2F2F2E"/>
                </a:solidFill>
                <a:latin typeface="Roboto" panose="02000000000000000000" pitchFamily="2" charset="0"/>
                <a:ea typeface="Roboto" panose="02000000000000000000" pitchFamily="2" charset="0"/>
              </a:rPr>
              <a:t>.  Atualmente, os </a:t>
            </a:r>
            <a:r>
              <a:rPr lang="pt-BR" i="1" dirty="0">
                <a:solidFill>
                  <a:srgbClr val="2F2F2E"/>
                </a:solidFill>
                <a:latin typeface="Roboto" panose="02000000000000000000" pitchFamily="2" charset="0"/>
                <a:ea typeface="Roboto" panose="02000000000000000000" pitchFamily="2" charset="0"/>
              </a:rPr>
              <a:t>b-boys</a:t>
            </a:r>
            <a:r>
              <a:rPr lang="pt-BR" dirty="0">
                <a:solidFill>
                  <a:srgbClr val="2F2F2E"/>
                </a:solidFill>
                <a:latin typeface="Roboto" panose="02000000000000000000" pitchFamily="2" charset="0"/>
                <a:ea typeface="Roboto" panose="02000000000000000000" pitchFamily="2" charset="0"/>
              </a:rPr>
              <a:t> e as </a:t>
            </a:r>
            <a:r>
              <a:rPr lang="pt-BR" i="1" dirty="0">
                <a:solidFill>
                  <a:srgbClr val="2F2F2E"/>
                </a:solidFill>
                <a:latin typeface="Roboto" panose="02000000000000000000" pitchFamily="2" charset="0"/>
                <a:ea typeface="Roboto" panose="02000000000000000000" pitchFamily="2" charset="0"/>
              </a:rPr>
              <a:t>b-girls</a:t>
            </a:r>
            <a:r>
              <a:rPr lang="pt-BR" dirty="0">
                <a:solidFill>
                  <a:srgbClr val="2F2F2E"/>
                </a:solidFill>
                <a:latin typeface="Roboto" panose="02000000000000000000" pitchFamily="2" charset="0"/>
                <a:ea typeface="Roboto" panose="02000000000000000000" pitchFamily="2" charset="0"/>
              </a:rPr>
              <a:t> dividem o espaço cênico dessa arte que também se integra ao esporte. A veterana Fabiana </a:t>
            </a:r>
            <a:r>
              <a:rPr lang="pt-BR" dirty="0" err="1">
                <a:solidFill>
                  <a:srgbClr val="2F2F2E"/>
                </a:solidFill>
                <a:latin typeface="Roboto" panose="02000000000000000000" pitchFamily="2" charset="0"/>
                <a:ea typeface="Roboto" panose="02000000000000000000" pitchFamily="2" charset="0"/>
              </a:rPr>
              <a:t>Balduína</a:t>
            </a:r>
            <a:r>
              <a:rPr lang="pt-BR" dirty="0">
                <a:solidFill>
                  <a:srgbClr val="2F2F2E"/>
                </a:solidFill>
                <a:latin typeface="Roboto" panose="02000000000000000000" pitchFamily="2" charset="0"/>
                <a:ea typeface="Roboto" panose="02000000000000000000" pitchFamily="2" charset="0"/>
              </a:rPr>
              <a:t> (1982-), conhecida como </a:t>
            </a:r>
            <a:r>
              <a:rPr lang="pt-BR" dirty="0" err="1">
                <a:solidFill>
                  <a:srgbClr val="2F2F2E"/>
                </a:solidFill>
                <a:latin typeface="Roboto" panose="02000000000000000000" pitchFamily="2" charset="0"/>
                <a:ea typeface="Roboto" panose="02000000000000000000" pitchFamily="2" charset="0"/>
              </a:rPr>
              <a:t>FabGirl</a:t>
            </a:r>
            <a:r>
              <a:rPr lang="pt-BR" dirty="0">
                <a:solidFill>
                  <a:srgbClr val="2F2F2E"/>
                </a:solidFill>
                <a:latin typeface="Roboto" panose="02000000000000000000" pitchFamily="2" charset="0"/>
                <a:ea typeface="Roboto" panose="02000000000000000000" pitchFamily="2" charset="0"/>
              </a:rPr>
              <a:t>, é um dos destaques e uma importante referência para as novas gerações de </a:t>
            </a:r>
            <a:r>
              <a:rPr lang="pt-BR" i="1" dirty="0">
                <a:solidFill>
                  <a:srgbClr val="2F2F2E"/>
                </a:solidFill>
                <a:latin typeface="Roboto" panose="02000000000000000000" pitchFamily="2" charset="0"/>
                <a:ea typeface="Roboto" panose="02000000000000000000" pitchFamily="2" charset="0"/>
              </a:rPr>
              <a:t>b-girls</a:t>
            </a:r>
            <a:r>
              <a:rPr lang="pt-BR" dirty="0">
                <a:solidFill>
                  <a:srgbClr val="2F2F2E"/>
                </a:solidFill>
                <a:latin typeface="Roboto" panose="02000000000000000000" pitchFamily="2" charset="0"/>
                <a:ea typeface="Roboto" panose="02000000000000000000" pitchFamily="2" charset="0"/>
              </a:rPr>
              <a:t> nesse cenário diverso.</a:t>
            </a:r>
          </a:p>
        </p:txBody>
      </p:sp>
    </p:spTree>
    <p:extLst>
      <p:ext uri="{BB962C8B-B14F-4D97-AF65-F5344CB8AC3E}">
        <p14:creationId xmlns:p14="http://schemas.microsoft.com/office/powerpoint/2010/main" val="422068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1"/>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1"/>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3</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6" name="Título 1">
            <a:extLst>
              <a:ext uri="{FF2B5EF4-FFF2-40B4-BE49-F238E27FC236}">
                <a16:creationId xmlns:a16="http://schemas.microsoft.com/office/drawing/2014/main" id="{3BE7BDEE-9FE1-59D1-F4F3-0C130D0F90A6}"/>
              </a:ext>
            </a:extLst>
          </p:cNvPr>
          <p:cNvSpPr>
            <a:spLocks noGrp="1"/>
          </p:cNvSpPr>
          <p:nvPr>
            <p:ph type="title"/>
          </p:nvPr>
        </p:nvSpPr>
        <p:spPr>
          <a:xfrm>
            <a:off x="765050" y="0"/>
            <a:ext cx="7339858" cy="1492132"/>
          </a:xfrm>
        </p:spPr>
        <p:txBody>
          <a:bodyPr>
            <a:normAutofit/>
          </a:bodyPr>
          <a:lstStyle/>
          <a:p>
            <a:r>
              <a:rPr lang="pt-BR" sz="3600" dirty="0">
                <a:solidFill>
                  <a:schemeClr val="accent3"/>
                </a:solidFill>
              </a:rPr>
              <a:t>UNIDADE 1</a:t>
            </a:r>
          </a:p>
        </p:txBody>
      </p:sp>
      <p:graphicFrame>
        <p:nvGraphicFramePr>
          <p:cNvPr id="8" name="Espaço Reservado para Conteúdo 2">
            <a:extLst>
              <a:ext uri="{FF2B5EF4-FFF2-40B4-BE49-F238E27FC236}">
                <a16:creationId xmlns:a16="http://schemas.microsoft.com/office/drawing/2014/main" id="{EBA8A9FC-BC54-2A9D-72A4-D35CD55474A4}"/>
              </a:ext>
            </a:extLst>
          </p:cNvPr>
          <p:cNvGraphicFramePr>
            <a:graphicFrameLocks noGrp="1"/>
          </p:cNvGraphicFramePr>
          <p:nvPr>
            <p:ph idx="1"/>
            <p:extLst>
              <p:ext uri="{D42A27DB-BD31-4B8C-83A1-F6EECF244321}">
                <p14:modId xmlns:p14="http://schemas.microsoft.com/office/powerpoint/2010/main" val="3998140129"/>
              </p:ext>
            </p:extLst>
          </p:nvPr>
        </p:nvGraphicFramePr>
        <p:xfrm>
          <a:off x="765050" y="1593273"/>
          <a:ext cx="4818332" cy="43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Espaço Reservado para Conteúdo 2">
            <a:extLst>
              <a:ext uri="{FF2B5EF4-FFF2-40B4-BE49-F238E27FC236}">
                <a16:creationId xmlns:a16="http://schemas.microsoft.com/office/drawing/2014/main" id="{E7CB5087-050D-B15F-CBCA-503D23D278E5}"/>
              </a:ext>
            </a:extLst>
          </p:cNvPr>
          <p:cNvGraphicFramePr>
            <a:graphicFrameLocks/>
          </p:cNvGraphicFramePr>
          <p:nvPr>
            <p:extLst>
              <p:ext uri="{D42A27DB-BD31-4B8C-83A1-F6EECF244321}">
                <p14:modId xmlns:p14="http://schemas.microsoft.com/office/powerpoint/2010/main" val="3162514398"/>
              </p:ext>
            </p:extLst>
          </p:nvPr>
        </p:nvGraphicFramePr>
        <p:xfrm>
          <a:off x="6175250" y="1593273"/>
          <a:ext cx="5251700" cy="432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668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esenho de personagem de desenho animado">
            <a:extLst>
              <a:ext uri="{FF2B5EF4-FFF2-40B4-BE49-F238E27FC236}">
                <a16:creationId xmlns:a16="http://schemas.microsoft.com/office/drawing/2014/main" id="{13FA51C1-6174-ADFA-949C-5CF47D067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8937"/>
            <a:ext cx="12191999" cy="6985083"/>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4</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0074484" y="1590178"/>
            <a:ext cx="3858490" cy="123111"/>
          </a:xfrm>
          <a:prstGeom prst="rect">
            <a:avLst/>
          </a:prstGeom>
          <a:noFill/>
        </p:spPr>
        <p:txBody>
          <a:bodyPr wrap="square" lIns="0" tIns="0" rIns="0" bIns="0" anchor="b">
            <a:spAutoFit/>
          </a:bodyPr>
          <a:lstStyle/>
          <a:p>
            <a:pPr algn="l"/>
            <a:r>
              <a:rPr lang="pt-BR" sz="800" b="1" i="0" u="none" strike="noStrike" baseline="0" dirty="0">
                <a:solidFill>
                  <a:schemeClr val="bg1"/>
                </a:solidFill>
                <a:latin typeface="Roboto" panose="02000000000000000000" pitchFamily="2" charset="0"/>
                <a:ea typeface="Roboto" panose="02000000000000000000" pitchFamily="2" charset="0"/>
              </a:rPr>
              <a:t>© KOBRA, EDUARDO/AUTVIS, BRASIL, </a:t>
            </a:r>
            <a:r>
              <a:rPr lang="en-US" sz="800" b="1" i="0" u="none" strike="noStrike" baseline="0" dirty="0">
                <a:solidFill>
                  <a:schemeClr val="bg1"/>
                </a:solidFill>
                <a:latin typeface="Roboto" panose="02000000000000000000" pitchFamily="2" charset="0"/>
                <a:ea typeface="Roboto" panose="02000000000000000000" pitchFamily="2" charset="0"/>
              </a:rPr>
              <a:t>2022/ALMEIDA/AFP/GETTYIMAGES</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Espaço Reservado para Conteúdo 2">
            <a:extLst>
              <a:ext uri="{FF2B5EF4-FFF2-40B4-BE49-F238E27FC236}">
                <a16:creationId xmlns:a16="http://schemas.microsoft.com/office/drawing/2014/main" id="{93365E6A-D180-1395-683C-FF07AF3E2339}"/>
              </a:ext>
            </a:extLst>
          </p:cNvPr>
          <p:cNvSpPr txBox="1">
            <a:spLocks/>
          </p:cNvSpPr>
          <p:nvPr/>
        </p:nvSpPr>
        <p:spPr>
          <a:xfrm>
            <a:off x="0" y="-17865"/>
            <a:ext cx="6359236" cy="1201188"/>
          </a:xfrm>
          <a:prstGeom prst="rect">
            <a:avLst/>
          </a:prstGeom>
          <a:solidFill>
            <a:schemeClr val="accent3">
              <a:alpha val="80000"/>
            </a:schemeClr>
          </a:solidFill>
          <a:ln>
            <a:no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pt-BR" sz="1600" b="1" dirty="0">
                <a:latin typeface="Roboto" panose="02000000000000000000" pitchFamily="2" charset="0"/>
                <a:ea typeface="Roboto" panose="02000000000000000000" pitchFamily="2" charset="0"/>
              </a:rPr>
              <a:t>Coexistência</a:t>
            </a:r>
            <a:r>
              <a:rPr lang="pt-BR" sz="1600" dirty="0">
                <a:latin typeface="Roboto" panose="02000000000000000000" pitchFamily="2" charset="0"/>
                <a:ea typeface="Roboto" panose="02000000000000000000" pitchFamily="2" charset="0"/>
              </a:rPr>
              <a:t> (2020), de Eduardo Kobra (1975-). Pintura mural em Itu (SP) que retrata crianças usando máscaras com símbolos de religiões: islamismo, budismo,  cristianismo e judaísmo, 28 m × 7 m.</a:t>
            </a:r>
          </a:p>
        </p:txBody>
      </p:sp>
    </p:spTree>
    <p:extLst>
      <p:ext uri="{BB962C8B-B14F-4D97-AF65-F5344CB8AC3E}">
        <p14:creationId xmlns:p14="http://schemas.microsoft.com/office/powerpoint/2010/main" val="251042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567056" y="437370"/>
            <a:ext cx="5015344" cy="1083878"/>
          </a:xfrm>
        </p:spPr>
        <p:txBody>
          <a:bodyPr>
            <a:normAutofit/>
          </a:bodyPr>
          <a:lstStyle/>
          <a:p>
            <a:r>
              <a:rPr lang="pt-BR" sz="3600" b="1" dirty="0">
                <a:solidFill>
                  <a:schemeClr val="accent3"/>
                </a:solidFill>
              </a:rPr>
              <a:t>Mensagens na arte</a:t>
            </a:r>
            <a:br>
              <a:rPr lang="pt-BR" sz="3600" b="1" dirty="0">
                <a:solidFill>
                  <a:schemeClr val="accent3"/>
                </a:solidFill>
              </a:rPr>
            </a:br>
            <a:r>
              <a:rPr lang="pt-BR" sz="2400" dirty="0">
                <a:solidFill>
                  <a:schemeClr val="accent3"/>
                </a:solidFill>
                <a:latin typeface="+mj-lt"/>
              </a:rPr>
              <a:t>Você está convidado!</a:t>
            </a:r>
            <a:endParaRPr lang="pt-BR" sz="2400" dirty="0">
              <a:solidFill>
                <a:schemeClr val="accent3"/>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567056" y="1521248"/>
            <a:ext cx="5015344" cy="1539033"/>
          </a:xfrm>
        </p:spPr>
        <p:txBody>
          <a:bodyPr anchor="ctr">
            <a:norm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rPr>
              <a:t>Há propostas artísticas que, para compreendê-las, sentir sua mensagem ou as sensações que despertam, exigem mais do que a mera apreciação: é preciso participar delas.</a:t>
            </a:r>
            <a:endParaRPr lang="pt-BR" sz="1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5</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2F2F2E"/>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09600" y="4870685"/>
            <a:ext cx="5486400" cy="1057588"/>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rPr>
              <a:t>Jovem participando da obra </a:t>
            </a:r>
            <a:r>
              <a:rPr lang="pt-BR" sz="1600" b="1" dirty="0">
                <a:solidFill>
                  <a:srgbClr val="2F2F2E"/>
                </a:solidFill>
                <a:latin typeface="Roboto" panose="02000000000000000000" pitchFamily="2" charset="0"/>
                <a:ea typeface="Roboto" panose="02000000000000000000" pitchFamily="2" charset="0"/>
              </a:rPr>
              <a:t>Mapa Imagine a paz </a:t>
            </a:r>
            <a:r>
              <a:rPr lang="pt-BR" sz="1600" dirty="0">
                <a:solidFill>
                  <a:srgbClr val="2F2F2E"/>
                </a:solidFill>
                <a:latin typeface="Roboto" panose="02000000000000000000" pitchFamily="2" charset="0"/>
                <a:ea typeface="Roboto" panose="02000000000000000000" pitchFamily="2" charset="0"/>
              </a:rPr>
              <a:t>(2003), na exposição </a:t>
            </a:r>
            <a:r>
              <a:rPr lang="pt-BR" sz="1600" b="1" dirty="0">
                <a:solidFill>
                  <a:srgbClr val="2F2F2E"/>
                </a:solidFill>
                <a:latin typeface="Roboto" panose="02000000000000000000" pitchFamily="2" charset="0"/>
                <a:ea typeface="Roboto" panose="02000000000000000000" pitchFamily="2" charset="0"/>
              </a:rPr>
              <a:t>Dream come </a:t>
            </a:r>
            <a:r>
              <a:rPr lang="pt-BR" sz="1600" b="1" dirty="0" err="1">
                <a:solidFill>
                  <a:srgbClr val="2F2F2E"/>
                </a:solidFill>
                <a:latin typeface="Roboto" panose="02000000000000000000" pitchFamily="2" charset="0"/>
                <a:ea typeface="Roboto" panose="02000000000000000000" pitchFamily="2" charset="0"/>
              </a:rPr>
              <a:t>true</a:t>
            </a:r>
            <a:r>
              <a:rPr lang="pt-BR" sz="1600" b="1" dirty="0">
                <a:solidFill>
                  <a:srgbClr val="2F2F2E"/>
                </a:solidFill>
                <a:latin typeface="Roboto" panose="02000000000000000000" pitchFamily="2" charset="0"/>
                <a:ea typeface="Roboto" panose="02000000000000000000" pitchFamily="2" charset="0"/>
              </a:rPr>
              <a:t> </a:t>
            </a:r>
            <a:r>
              <a:rPr lang="pt-BR" sz="1600" dirty="0">
                <a:solidFill>
                  <a:srgbClr val="2F2F2E"/>
                </a:solidFill>
                <a:latin typeface="Roboto" panose="02000000000000000000" pitchFamily="2" charset="0"/>
                <a:ea typeface="Roboto" panose="02000000000000000000" pitchFamily="2" charset="0"/>
              </a:rPr>
              <a:t>(</a:t>
            </a:r>
            <a:r>
              <a:rPr lang="pt-BR" sz="1600" b="1" dirty="0">
                <a:solidFill>
                  <a:srgbClr val="2F2F2E"/>
                </a:solidFill>
                <a:latin typeface="Roboto" panose="02000000000000000000" pitchFamily="2" charset="0"/>
                <a:ea typeface="Roboto" panose="02000000000000000000" pitchFamily="2" charset="0"/>
              </a:rPr>
              <a:t>Sonho realizado</a:t>
            </a:r>
            <a:r>
              <a:rPr lang="pt-BR" sz="1600" dirty="0">
                <a:solidFill>
                  <a:srgbClr val="2F2F2E"/>
                </a:solidFill>
                <a:latin typeface="Roboto" panose="02000000000000000000" pitchFamily="2" charset="0"/>
                <a:ea typeface="Roboto" panose="02000000000000000000" pitchFamily="2" charset="0"/>
              </a:rPr>
              <a:t>, em tradução livre), de Yoko Ono (1933-), no Museu de Arte Latino-Americana de Buenos Aires (Malba), Argentina, 2016. </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5400000" flipH="1">
            <a:off x="3058208" y="-2439329"/>
            <a:ext cx="123111" cy="5973225"/>
          </a:xfrm>
          <a:prstGeom prst="rect">
            <a:avLst/>
          </a:prstGeom>
          <a:noFill/>
        </p:spPr>
        <p:txBody>
          <a:bodyPr vert="vert270" wrap="square" lIns="0" tIns="0" rIns="0" bIns="0" anchor="b">
            <a:spAutoFit/>
          </a:bodyPr>
          <a:lstStyle/>
          <a:p>
            <a:pPr algn="r"/>
            <a:r>
              <a:rPr lang="pt-BR" sz="800" dirty="0">
                <a:solidFill>
                  <a:srgbClr val="2F2F2E"/>
                </a:solidFill>
                <a:latin typeface="Roboto" panose="02000000000000000000" pitchFamily="2" charset="0"/>
                <a:ea typeface="Roboto" panose="02000000000000000000" pitchFamily="2" charset="0"/>
                <a:cs typeface="Roboto" panose="02000000000000000000" pitchFamily="2" charset="0"/>
              </a:rPr>
              <a:t>ACERVO PESSOAL</a:t>
            </a:r>
          </a:p>
        </p:txBody>
      </p:sp>
      <p:sp>
        <p:nvSpPr>
          <p:cNvPr id="8" name="Espaço Reservado para Conteúdo 2">
            <a:extLst>
              <a:ext uri="{FF2B5EF4-FFF2-40B4-BE49-F238E27FC236}">
                <a16:creationId xmlns:a16="http://schemas.microsoft.com/office/drawing/2014/main" id="{21FA832C-ED82-CACA-3AA7-0C75F2A6AF82}"/>
              </a:ext>
            </a:extLst>
          </p:cNvPr>
          <p:cNvSpPr txBox="1">
            <a:spLocks/>
          </p:cNvSpPr>
          <p:nvPr/>
        </p:nvSpPr>
        <p:spPr>
          <a:xfrm>
            <a:off x="6567056" y="3203000"/>
            <a:ext cx="5015344" cy="2743202"/>
          </a:xfrm>
          <a:prstGeom prst="rect">
            <a:avLst/>
          </a:prstGeom>
          <a:ln>
            <a:solidFill>
              <a:schemeClr val="accent3"/>
            </a:solidFill>
          </a:ln>
        </p:spPr>
        <p:txBody>
          <a:bodyPr vert="horz" lIns="91440" tIns="45720" rIns="91440" bIns="45720" rtlCol="0" anchor="ctr">
            <a:normAutofit lnSpcReduction="1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dirty="0">
                <a:solidFill>
                  <a:srgbClr val="2F2F2E"/>
                </a:solidFill>
                <a:latin typeface="Roboto" panose="02000000000000000000" pitchFamily="2" charset="0"/>
                <a:ea typeface="Roboto" panose="02000000000000000000" pitchFamily="2" charset="0"/>
                <a:cs typeface="Calibri" panose="020F0502020204030204" pitchFamily="34" charset="0"/>
              </a:rPr>
              <a:t>Na </a:t>
            </a:r>
            <a:r>
              <a:rPr lang="pt-BR" sz="1800" b="1" dirty="0">
                <a:solidFill>
                  <a:srgbClr val="2F2F2E"/>
                </a:solidFill>
                <a:latin typeface="Roboto" panose="02000000000000000000" pitchFamily="2" charset="0"/>
                <a:ea typeface="Roboto" panose="02000000000000000000" pitchFamily="2" charset="0"/>
                <a:cs typeface="Calibri" panose="020F0502020204030204" pitchFamily="34" charset="0"/>
              </a:rPr>
              <a:t>arte participativa </a:t>
            </a:r>
            <a:r>
              <a:rPr lang="pt-BR" sz="1800" dirty="0">
                <a:solidFill>
                  <a:srgbClr val="2F2F2E"/>
                </a:solidFill>
                <a:latin typeface="Roboto" panose="02000000000000000000" pitchFamily="2" charset="0"/>
                <a:ea typeface="Roboto" panose="02000000000000000000" pitchFamily="2" charset="0"/>
                <a:cs typeface="Calibri" panose="020F0502020204030204" pitchFamily="34" charset="0"/>
              </a:rPr>
              <a:t>ou propositora, o artista convida o público a desempenhar um papel ativo na interação com a obra de arte. Essa proposta pode acontecer em diferentes linguagens, como música, </a:t>
            </a:r>
            <a:r>
              <a:rPr lang="pt-BR" sz="1800" i="1" dirty="0">
                <a:solidFill>
                  <a:srgbClr val="2F2F2E"/>
                </a:solidFill>
                <a:latin typeface="Roboto" panose="02000000000000000000" pitchFamily="2" charset="0"/>
                <a:ea typeface="Roboto" panose="02000000000000000000" pitchFamily="2" charset="0"/>
                <a:cs typeface="Calibri" panose="020F0502020204030204" pitchFamily="34" charset="0"/>
              </a:rPr>
              <a:t>performances</a:t>
            </a:r>
            <a:r>
              <a:rPr lang="pt-BR" sz="1800" dirty="0">
                <a:solidFill>
                  <a:srgbClr val="2F2F2E"/>
                </a:solidFill>
                <a:latin typeface="Roboto" panose="02000000000000000000" pitchFamily="2" charset="0"/>
                <a:ea typeface="Roboto" panose="02000000000000000000" pitchFamily="2" charset="0"/>
                <a:cs typeface="Calibri" panose="020F0502020204030204" pitchFamily="34" charset="0"/>
              </a:rPr>
              <a:t> e outras. </a:t>
            </a:r>
          </a:p>
          <a:p>
            <a:pPr indent="457200" algn="just"/>
            <a:r>
              <a:rPr lang="pt-BR" sz="1800" b="1" i="1" dirty="0">
                <a:solidFill>
                  <a:srgbClr val="2F2F2E"/>
                </a:solidFill>
                <a:latin typeface="Roboto" panose="02000000000000000000" pitchFamily="2" charset="0"/>
                <a:ea typeface="Roboto" panose="02000000000000000000" pitchFamily="2" charset="0"/>
                <a:cs typeface="Calibri" panose="020F0502020204030204" pitchFamily="34" charset="0"/>
              </a:rPr>
              <a:t>Happening</a:t>
            </a:r>
            <a:r>
              <a:rPr lang="pt-BR" sz="1800" dirty="0">
                <a:solidFill>
                  <a:srgbClr val="2F2F2E"/>
                </a:solidFill>
                <a:latin typeface="Roboto" panose="02000000000000000000" pitchFamily="2" charset="0"/>
                <a:ea typeface="Roboto" panose="02000000000000000000" pitchFamily="2" charset="0"/>
                <a:cs typeface="Calibri" panose="020F0502020204030204" pitchFamily="34" charset="0"/>
              </a:rPr>
              <a:t> é uma linguagem artística contemporânea que propõe a interação com o público.</a:t>
            </a:r>
            <a:endParaRPr lang="pt-BR" sz="1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pic>
        <p:nvPicPr>
          <p:cNvPr id="9" name="Imagem 8">
            <a:extLst>
              <a:ext uri="{FF2B5EF4-FFF2-40B4-BE49-F238E27FC236}">
                <a16:creationId xmlns:a16="http://schemas.microsoft.com/office/drawing/2014/main" id="{700B64CF-5EEE-0DD2-FC58-35EFE130A553}"/>
              </a:ext>
            </a:extLst>
          </p:cNvPr>
          <p:cNvPicPr>
            <a:picLocks noChangeAspect="1"/>
          </p:cNvPicPr>
          <p:nvPr/>
        </p:nvPicPr>
        <p:blipFill>
          <a:blip r:embed="rId2"/>
          <a:stretch>
            <a:fillRect/>
          </a:stretch>
        </p:blipFill>
        <p:spPr>
          <a:xfrm>
            <a:off x="0" y="624960"/>
            <a:ext cx="6106377" cy="42228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761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92483" y="1525012"/>
            <a:ext cx="3170048" cy="4005051"/>
          </a:xfrm>
        </p:spPr>
        <p:txBody>
          <a:bodyPr anchor="ctr">
            <a:normAutofit/>
          </a:bodyPr>
          <a:lstStyle/>
          <a:p>
            <a:pPr algn="just"/>
            <a:r>
              <a:rPr lang="pt-BR" sz="1800" b="0" i="0" u="none" strike="noStrike" baseline="0" dirty="0">
                <a:solidFill>
                  <a:srgbClr val="2F2F2E"/>
                </a:solidFill>
                <a:latin typeface="FrutigerLTStd-Light"/>
              </a:rPr>
              <a:t>     </a:t>
            </a:r>
            <a:r>
              <a:rPr lang="pt-BR" sz="1800" b="0" i="0" u="none" strike="noStrike" baseline="0" dirty="0">
                <a:solidFill>
                  <a:srgbClr val="2F2F2E"/>
                </a:solidFill>
                <a:latin typeface="Roboto" panose="02000000000000000000" pitchFamily="2" charset="0"/>
                <a:ea typeface="Roboto" panose="02000000000000000000" pitchFamily="2" charset="0"/>
              </a:rPr>
              <a:t>A pintura ao lado registra um momento de violência. Quem a criou: o artista (o autor da imagem) ou a realidade que provocou o seu olhar sensível e crítico?</a:t>
            </a:r>
          </a:p>
          <a:p>
            <a:pPr algn="just"/>
            <a:r>
              <a:rPr lang="pt-BR" sz="1800" b="0" i="0" u="none" strike="noStrike" baseline="0" dirty="0">
                <a:solidFill>
                  <a:srgbClr val="2F2F2E"/>
                </a:solidFill>
                <a:latin typeface="Roboto" panose="02000000000000000000" pitchFamily="2" charset="0"/>
                <a:ea typeface="Roboto" panose="02000000000000000000" pitchFamily="2" charset="0"/>
              </a:rPr>
              <a:t>     Muitas obras marcaram a história pela força expressiva de suas imagens. É o caso do painel </a:t>
            </a:r>
            <a:r>
              <a:rPr lang="pt-BR" sz="1800" b="1" i="0" u="none" strike="noStrike" baseline="0" dirty="0">
                <a:solidFill>
                  <a:srgbClr val="2F2F2E"/>
                </a:solidFill>
                <a:latin typeface="Roboto" panose="02000000000000000000" pitchFamily="2" charset="0"/>
                <a:ea typeface="Roboto" panose="02000000000000000000" pitchFamily="2" charset="0"/>
              </a:rPr>
              <a:t>Guernica</a:t>
            </a:r>
            <a:r>
              <a:rPr lang="pt-BR" sz="1800" b="0" i="0" u="none" strike="noStrike" baseline="0" dirty="0">
                <a:solidFill>
                  <a:srgbClr val="2F2F2E"/>
                </a:solidFill>
                <a:latin typeface="Roboto" panose="02000000000000000000" pitchFamily="2" charset="0"/>
                <a:ea typeface="Roboto" panose="02000000000000000000" pitchFamily="2" charset="0"/>
              </a:rPr>
              <a:t>.</a:t>
            </a:r>
            <a:endParaRPr lang="pt-BR" sz="1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6</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3907069" y="5598796"/>
            <a:ext cx="7675331" cy="565146"/>
          </a:xfrm>
          <a:prstGeom prst="rect">
            <a:avLst/>
          </a:prstGeom>
          <a:noFill/>
          <a:ln>
            <a:noFill/>
          </a:ln>
          <a:effectLst/>
        </p:spPr>
        <p:txBody>
          <a:bodyPr wrap="square" lIns="0" tIns="36000" rIns="0" bIns="36000">
            <a:spAutoFit/>
          </a:bodyPr>
          <a:lstStyle/>
          <a:p>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Guernica</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(1937), de Pablo Picasso (1881-1973). Óleo sobre tela, 3,5 m × 7,76 m.</a:t>
            </a:r>
          </a:p>
          <a:p>
            <a:pPr algn="l"/>
            <a:endParaRPr lang="pt-BR" sz="1600" dirty="0">
              <a:solidFill>
                <a:srgbClr val="2F2F2E"/>
              </a:solidFill>
              <a:latin typeface="Roboto 18"/>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rot="5400000">
            <a:off x="9013174" y="-1249457"/>
            <a:ext cx="123111" cy="5015345"/>
          </a:xfrm>
          <a:prstGeom prst="rect">
            <a:avLst/>
          </a:prstGeom>
          <a:noFill/>
        </p:spPr>
        <p:txBody>
          <a:bodyPr vert="vert270" wrap="square" lIns="0" tIns="0" rIns="0" bIns="0" anchor="b">
            <a:spAutoFit/>
          </a:bodyPr>
          <a:lstStyle/>
          <a:p>
            <a:pPr algn="r"/>
            <a:r>
              <a:rPr lang="it-IT" sz="800" b="0" i="0" u="none" strike="noStrike" baseline="0" dirty="0">
                <a:solidFill>
                  <a:srgbClr val="2F2F2E"/>
                </a:solidFill>
                <a:latin typeface="Roboto" panose="02000000000000000000" pitchFamily="2" charset="0"/>
                <a:ea typeface="Roboto" panose="02000000000000000000" pitchFamily="2" charset="0"/>
              </a:rPr>
              <a:t>© SUCCESSION PABLO PICASSO/AUTVIS, BRASIL, 2022 </a:t>
            </a:r>
            <a:r>
              <a:rPr lang="pt-BR" sz="800" b="0" i="0" u="none" strike="noStrike" baseline="0" dirty="0">
                <a:solidFill>
                  <a:srgbClr val="2F2F2E"/>
                </a:solidFill>
                <a:latin typeface="Roboto" panose="02000000000000000000" pitchFamily="2" charset="0"/>
                <a:ea typeface="Roboto" panose="02000000000000000000" pitchFamily="2" charset="0"/>
              </a:rPr>
              <a:t>BRIDGEMAN IMAGES/KEYSTONE BRASIL</a:t>
            </a:r>
            <a:endParaRPr lang="pt-BR" sz="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
        <p:nvSpPr>
          <p:cNvPr id="8" name="Título 1">
            <a:extLst>
              <a:ext uri="{FF2B5EF4-FFF2-40B4-BE49-F238E27FC236}">
                <a16:creationId xmlns:a16="http://schemas.microsoft.com/office/drawing/2014/main" id="{B97E8A15-C7C9-91A6-5D09-2A87A89359D7}"/>
              </a:ext>
            </a:extLst>
          </p:cNvPr>
          <p:cNvSpPr txBox="1">
            <a:spLocks/>
          </p:cNvSpPr>
          <p:nvPr/>
        </p:nvSpPr>
        <p:spPr>
          <a:xfrm>
            <a:off x="667023" y="259635"/>
            <a:ext cx="5015345" cy="962873"/>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Mensagens na arte</a:t>
            </a:r>
            <a:br>
              <a:rPr lang="pt-BR" sz="3600" b="1" dirty="0">
                <a:solidFill>
                  <a:schemeClr val="accent3"/>
                </a:solidFill>
              </a:rPr>
            </a:br>
            <a:r>
              <a:rPr lang="pt-BR" sz="2500" dirty="0">
                <a:solidFill>
                  <a:schemeClr val="accent3"/>
                </a:solidFill>
                <a:latin typeface="+mj-lt"/>
              </a:rPr>
              <a:t>Quem cria as imagens?</a:t>
            </a:r>
            <a:endParaRPr lang="pt-BR" sz="2500" dirty="0">
              <a:solidFill>
                <a:schemeClr val="accent3"/>
              </a:solidFill>
            </a:endParaRPr>
          </a:p>
        </p:txBody>
      </p:sp>
      <p:pic>
        <p:nvPicPr>
          <p:cNvPr id="9" name="Imagem 8">
            <a:extLst>
              <a:ext uri="{FF2B5EF4-FFF2-40B4-BE49-F238E27FC236}">
                <a16:creationId xmlns:a16="http://schemas.microsoft.com/office/drawing/2014/main" id="{5D4DE5CA-C35E-D308-F73A-0A15E691F1A0}"/>
              </a:ext>
            </a:extLst>
          </p:cNvPr>
          <p:cNvPicPr>
            <a:picLocks noChangeAspect="1"/>
          </p:cNvPicPr>
          <p:nvPr/>
        </p:nvPicPr>
        <p:blipFill>
          <a:blip r:embed="rId2"/>
          <a:stretch>
            <a:fillRect/>
          </a:stretch>
        </p:blipFill>
        <p:spPr>
          <a:xfrm>
            <a:off x="3907069" y="1312074"/>
            <a:ext cx="8284931" cy="427775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916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3D8B3D7F-E659-2D35-FE2F-DE7DD71B609D}"/>
              </a:ext>
            </a:extLst>
          </p:cNvPr>
          <p:cNvPicPr>
            <a:picLocks noChangeAspect="1"/>
          </p:cNvPicPr>
          <p:nvPr/>
        </p:nvPicPr>
        <p:blipFill>
          <a:blip r:embed="rId2"/>
          <a:stretch>
            <a:fillRect/>
          </a:stretch>
        </p:blipFill>
        <p:spPr>
          <a:xfrm>
            <a:off x="-14513" y="986283"/>
            <a:ext cx="7767720" cy="5522472"/>
          </a:xfrm>
          <a:prstGeom prst="rect">
            <a:avLst/>
          </a:prstGeom>
          <a:ln>
            <a:solidFill>
              <a:srgbClr val="2F2F2E"/>
            </a:solidFill>
          </a:ln>
          <a:effectLst>
            <a:outerShdw blurRad="50800" dist="38100" algn="l" rotWithShape="0">
              <a:prstClr val="black">
                <a:alpha val="40000"/>
              </a:prstClr>
            </a:outerShdw>
          </a:effectLst>
        </p:spPr>
      </p:pic>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8063346" y="2083153"/>
            <a:ext cx="3519054" cy="3487496"/>
          </a:xfrm>
        </p:spPr>
        <p:txBody>
          <a:bodyPr anchor="ctr">
            <a:noAutofit/>
          </a:bodyPr>
          <a:lstStyle/>
          <a:p>
            <a:pPr indent="457200" algn="just"/>
            <a:r>
              <a:rPr lang="pt-BR" sz="1800" dirty="0">
                <a:solidFill>
                  <a:srgbClr val="2F2F2E"/>
                </a:solidFill>
                <a:latin typeface="Roboto" panose="02000000000000000000" pitchFamily="2" charset="0"/>
                <a:ea typeface="Roboto" panose="02000000000000000000" pitchFamily="2" charset="0"/>
              </a:rPr>
              <a:t>Os painéis </a:t>
            </a:r>
            <a:r>
              <a:rPr lang="pt-BR" sz="1800" b="1" dirty="0">
                <a:solidFill>
                  <a:srgbClr val="2F2F2E"/>
                </a:solidFill>
                <a:latin typeface="Roboto" panose="02000000000000000000" pitchFamily="2" charset="0"/>
                <a:ea typeface="Roboto" panose="02000000000000000000" pitchFamily="2" charset="0"/>
              </a:rPr>
              <a:t>Guerra</a:t>
            </a:r>
            <a:r>
              <a:rPr lang="pt-BR" sz="1800" dirty="0">
                <a:solidFill>
                  <a:srgbClr val="2F2F2E"/>
                </a:solidFill>
                <a:latin typeface="Roboto" panose="02000000000000000000" pitchFamily="2" charset="0"/>
                <a:ea typeface="Roboto" panose="02000000000000000000" pitchFamily="2" charset="0"/>
              </a:rPr>
              <a:t> e </a:t>
            </a:r>
            <a:r>
              <a:rPr lang="pt-BR" sz="1800" b="1" dirty="0">
                <a:solidFill>
                  <a:srgbClr val="2F2F2E"/>
                </a:solidFill>
                <a:latin typeface="Roboto" panose="02000000000000000000" pitchFamily="2" charset="0"/>
                <a:ea typeface="Roboto" panose="02000000000000000000" pitchFamily="2" charset="0"/>
              </a:rPr>
              <a:t>Paz</a:t>
            </a:r>
            <a:r>
              <a:rPr lang="pt-BR" sz="1800" dirty="0">
                <a:solidFill>
                  <a:srgbClr val="2F2F2E"/>
                </a:solidFill>
                <a:latin typeface="Roboto" panose="02000000000000000000" pitchFamily="2" charset="0"/>
                <a:ea typeface="Roboto" panose="02000000000000000000" pitchFamily="2" charset="0"/>
              </a:rPr>
              <a:t>, pintados por Candido Portinari, quando não estão em exposição pelo mundo, ficam na sede da ONU, em Nova York, nos Estados Unidos. A ONU foi criada em outubro de 1945, após a Segunda Guerra Mundial, para negociar conflitos, defender os direitos humanos, organizar e promover campanhas mundiais de cultura pela paz.</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7</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7753206" y="5948528"/>
            <a:ext cx="3829193" cy="565146"/>
          </a:xfrm>
          <a:prstGeom prst="rect">
            <a:avLst/>
          </a:prstGeom>
          <a:noFill/>
          <a:ln>
            <a:noFill/>
          </a:ln>
          <a:effectLst/>
        </p:spPr>
        <p:txBody>
          <a:bodyPr wrap="square" lIns="0" tIns="36000" rIns="0" bIns="36000">
            <a:spAutoFit/>
          </a:bodyPr>
          <a:lstStyle/>
          <a:p>
            <a:pPr marL="108000" algn="l"/>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Guerra</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e </a:t>
            </a:r>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Paz</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obras de Candido Portinari, com cerca de 14 m × 10 m cada uma.</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336406" y="841037"/>
            <a:ext cx="7416801"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rPr>
              <a:t>ONU, NOVA YORK. REPRODUÇÃO AUTORIZADA POR JOÃO CANDIDO PORTINARI; ONU, NOVA YORK./ REPRODUÇÃO AUTORIZADA POR JOÃO CANDIDO PORTINARI</a:t>
            </a:r>
            <a:endParaRPr lang="pt-BR" sz="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82454" y="66116"/>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sp>
        <p:nvSpPr>
          <p:cNvPr id="12" name="Título 1">
            <a:extLst>
              <a:ext uri="{FF2B5EF4-FFF2-40B4-BE49-F238E27FC236}">
                <a16:creationId xmlns:a16="http://schemas.microsoft.com/office/drawing/2014/main" id="{3E76BF02-FE23-18B1-F6CB-D5D41C69BEFE}"/>
              </a:ext>
            </a:extLst>
          </p:cNvPr>
          <p:cNvSpPr txBox="1">
            <a:spLocks/>
          </p:cNvSpPr>
          <p:nvPr/>
        </p:nvSpPr>
        <p:spPr>
          <a:xfrm>
            <a:off x="8063346" y="541549"/>
            <a:ext cx="3503647" cy="152436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Mensagens </a:t>
            </a:r>
            <a:br>
              <a:rPr lang="pt-BR" sz="3700" b="1" dirty="0">
                <a:solidFill>
                  <a:schemeClr val="accent3"/>
                </a:solidFill>
              </a:rPr>
            </a:br>
            <a:r>
              <a:rPr lang="pt-BR" sz="3700" b="1" dirty="0">
                <a:solidFill>
                  <a:schemeClr val="accent3"/>
                </a:solidFill>
              </a:rPr>
              <a:t>na arte</a:t>
            </a:r>
            <a:br>
              <a:rPr lang="pt-BR" sz="3600" b="1" dirty="0">
                <a:solidFill>
                  <a:schemeClr val="accent3"/>
                </a:solidFill>
              </a:rPr>
            </a:br>
            <a:r>
              <a:rPr lang="pt-BR" sz="2500" dirty="0" err="1">
                <a:solidFill>
                  <a:schemeClr val="accent3"/>
                </a:solidFill>
                <a:latin typeface="+mj-lt"/>
              </a:rPr>
              <a:t>Arte</a:t>
            </a:r>
            <a:r>
              <a:rPr lang="pt-BR" sz="2500" dirty="0">
                <a:solidFill>
                  <a:schemeClr val="accent3"/>
                </a:solidFill>
                <a:latin typeface="+mj-lt"/>
              </a:rPr>
              <a:t> e atitude</a:t>
            </a:r>
          </a:p>
        </p:txBody>
      </p:sp>
    </p:spTree>
    <p:extLst>
      <p:ext uri="{BB962C8B-B14F-4D97-AF65-F5344CB8AC3E}">
        <p14:creationId xmlns:p14="http://schemas.microsoft.com/office/powerpoint/2010/main" val="66385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8</a:t>
            </a:fld>
            <a:endParaRPr lang="en-US" sz="110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2033178" y="5726356"/>
            <a:ext cx="4476599"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Detalhe do painel </a:t>
            </a:r>
            <a:r>
              <a:rPr lang="pt-BR" sz="1600" b="1" dirty="0">
                <a:solidFill>
                  <a:srgbClr val="2F2F2E"/>
                </a:solidFill>
                <a:latin typeface="Roboto" panose="02000000000000000000" pitchFamily="2" charset="0"/>
                <a:ea typeface="Roboto" panose="02000000000000000000" pitchFamily="2" charset="0"/>
                <a:cs typeface="Calibri" panose="020F0502020204030204" pitchFamily="34" charset="0"/>
              </a:rPr>
              <a:t>Paz</a:t>
            </a: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 de Candido Portinari: coro de crianças e mulheres dançando.</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6697447" y="912619"/>
            <a:ext cx="4884953" cy="123111"/>
          </a:xfrm>
          <a:prstGeom prst="rect">
            <a:avLst/>
          </a:prstGeom>
          <a:noFill/>
        </p:spPr>
        <p:txBody>
          <a:bodyPr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ONU, NOVA YORK./REPRODUÇÃO AUTORIZADA POR JOÃO CANDIDO PORTINARI</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8" name="Espaço Reservado para Conteúdo 2">
            <a:extLst>
              <a:ext uri="{FF2B5EF4-FFF2-40B4-BE49-F238E27FC236}">
                <a16:creationId xmlns:a16="http://schemas.microsoft.com/office/drawing/2014/main" id="{970FAD78-9EF2-BD80-C848-ED6D6827BA65}"/>
              </a:ext>
            </a:extLst>
          </p:cNvPr>
          <p:cNvSpPr txBox="1">
            <a:spLocks/>
          </p:cNvSpPr>
          <p:nvPr/>
        </p:nvSpPr>
        <p:spPr>
          <a:xfrm>
            <a:off x="667023" y="1583091"/>
            <a:ext cx="5428977" cy="1966933"/>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dirty="0">
                <a:solidFill>
                  <a:srgbClr val="2F2F2E"/>
                </a:solidFill>
                <a:latin typeface="Roboto" panose="02000000000000000000" pitchFamily="2" charset="0"/>
                <a:ea typeface="Roboto" panose="02000000000000000000" pitchFamily="2" charset="0"/>
              </a:rPr>
              <a:t>Cada pessoa é única, cada uma com seu modo de ser e de cantar. Cada pessoa tem seu próprio timbre de voz. </a:t>
            </a:r>
          </a:p>
          <a:p>
            <a:pPr indent="457200" algn="just"/>
            <a:r>
              <a:rPr lang="pt-BR" sz="1800" dirty="0">
                <a:solidFill>
                  <a:srgbClr val="2F2F2E"/>
                </a:solidFill>
                <a:latin typeface="Roboto" panose="02000000000000000000" pitchFamily="2" charset="0"/>
                <a:ea typeface="Roboto" panose="02000000000000000000" pitchFamily="2" charset="0"/>
              </a:rPr>
              <a:t>Em um coral, por exemplo, diferentes vozes podem ser combinadas de maneiras interessantes e criativas.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15" name="Espaço Reservado para Conteúdo 2">
            <a:extLst>
              <a:ext uri="{FF2B5EF4-FFF2-40B4-BE49-F238E27FC236}">
                <a16:creationId xmlns:a16="http://schemas.microsoft.com/office/drawing/2014/main" id="{0D59BF83-350C-4207-DC86-F106A0A1672B}"/>
              </a:ext>
            </a:extLst>
          </p:cNvPr>
          <p:cNvSpPr txBox="1">
            <a:spLocks/>
          </p:cNvSpPr>
          <p:nvPr/>
        </p:nvSpPr>
        <p:spPr>
          <a:xfrm>
            <a:off x="667022" y="3842456"/>
            <a:ext cx="5428978" cy="1631993"/>
          </a:xfrm>
          <a:prstGeom prst="rect">
            <a:avLst/>
          </a:prstGeom>
          <a:ln>
            <a:solidFill>
              <a:schemeClr val="accent3"/>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spcBef>
                <a:spcPts val="0"/>
              </a:spcBef>
            </a:pPr>
            <a:r>
              <a:rPr lang="pt-BR" sz="1800" b="1" dirty="0">
                <a:latin typeface="Roboto" panose="02000000000000000000" pitchFamily="2" charset="0"/>
                <a:ea typeface="Roboto" panose="02000000000000000000" pitchFamily="2" charset="0"/>
                <a:cs typeface="Calibri" panose="020F0502020204030204" pitchFamily="34" charset="0"/>
              </a:rPr>
              <a:t>Timbre</a:t>
            </a:r>
            <a:r>
              <a:rPr lang="pt-BR" sz="1800" dirty="0">
                <a:latin typeface="Roboto" panose="02000000000000000000" pitchFamily="2" charset="0"/>
                <a:ea typeface="Roboto" panose="02000000000000000000" pitchFamily="2" charset="0"/>
                <a:cs typeface="Calibri" panose="020F0502020204030204" pitchFamily="34" charset="0"/>
              </a:rPr>
              <a:t> é um parâmetro sonoro e refere-se à identidade do som. Na percepção de timbres, é possível reconhecer fontes sonoras, como o som de uma flauta, de um violão ou de um berimbau, bem como a voz de uma pessoa.</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3" name="Título 1">
            <a:extLst>
              <a:ext uri="{FF2B5EF4-FFF2-40B4-BE49-F238E27FC236}">
                <a16:creationId xmlns:a16="http://schemas.microsoft.com/office/drawing/2014/main" id="{93D40D36-4B40-79C0-FD68-CA9AC8CCBE76}"/>
              </a:ext>
            </a:extLst>
          </p:cNvPr>
          <p:cNvSpPr txBox="1">
            <a:spLocks/>
          </p:cNvSpPr>
          <p:nvPr/>
        </p:nvSpPr>
        <p:spPr>
          <a:xfrm>
            <a:off x="667023" y="429196"/>
            <a:ext cx="4514577" cy="954355"/>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Mensagens na arte</a:t>
            </a:r>
            <a:br>
              <a:rPr lang="pt-BR" sz="3600" b="1" dirty="0">
                <a:solidFill>
                  <a:schemeClr val="accent3"/>
                </a:solidFill>
              </a:rPr>
            </a:br>
            <a:r>
              <a:rPr lang="pt-BR" sz="2500" dirty="0">
                <a:solidFill>
                  <a:schemeClr val="accent3"/>
                </a:solidFill>
                <a:latin typeface="+mj-lt"/>
              </a:rPr>
              <a:t>Olhar, cantar e dançar</a:t>
            </a:r>
          </a:p>
        </p:txBody>
      </p:sp>
      <p:pic>
        <p:nvPicPr>
          <p:cNvPr id="6" name="Imagem 5" descr="Uma imagem contendo colorido, coberto, foto, muitos&#10;&#10;Descrição gerada automaticamente">
            <a:extLst>
              <a:ext uri="{FF2B5EF4-FFF2-40B4-BE49-F238E27FC236}">
                <a16:creationId xmlns:a16="http://schemas.microsoft.com/office/drawing/2014/main" id="{C2606F5C-2A4C-F46C-853A-47569C7FA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447" y="1063440"/>
            <a:ext cx="5482487" cy="545124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2836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67025" y="1222507"/>
            <a:ext cx="3048682" cy="3604326"/>
          </a:xfrm>
        </p:spPr>
        <p:txBody>
          <a:bodyPr anchor="ctr">
            <a:normAutofit/>
          </a:bodyPr>
          <a:lstStyle/>
          <a:p>
            <a:pPr indent="457200" algn="just"/>
            <a:r>
              <a:rPr lang="pt-BR" sz="1800" dirty="0">
                <a:solidFill>
                  <a:srgbClr val="2F2F2E"/>
                </a:solidFill>
                <a:latin typeface="Roboto" panose="02000000000000000000" pitchFamily="2" charset="0"/>
                <a:ea typeface="Roboto" panose="02000000000000000000" pitchFamily="2" charset="0"/>
              </a:rPr>
              <a:t>Para produzir obras gigantescas, em alguns casos os artistas utilizam também escadas, andaimes e até guindastes. Na história da arte, há muitos exemplos de pinturas em grandes formatos. </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latin typeface="Roboto" panose="02000000000000000000" pitchFamily="2" charset="0"/>
                <a:ea typeface="Roboto" panose="02000000000000000000" pitchFamily="2" charset="0"/>
              </a:rPr>
              <a:t>ARTE | 6</a:t>
            </a:r>
            <a:r>
              <a:rPr lang="en-US" sz="1100" u="sng" spc="0" baseline="30000" dirty="0">
                <a:latin typeface="Roboto" panose="02000000000000000000" pitchFamily="2" charset="0"/>
                <a:ea typeface="Roboto" panose="02000000000000000000" pitchFamily="2" charset="0"/>
              </a:rPr>
              <a:t>o</a:t>
            </a:r>
            <a:r>
              <a:rPr lang="en-US" sz="1100" spc="0" dirty="0">
                <a:latin typeface="Roboto" panose="02000000000000000000" pitchFamily="2" charset="0"/>
                <a:ea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3"/>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mtClean="0">
                <a:latin typeface="Roboto" panose="02000000000000000000" pitchFamily="2" charset="0"/>
                <a:ea typeface="Roboto" panose="02000000000000000000" pitchFamily="2" charset="0"/>
                <a:cs typeface="Roboto" panose="02000000000000000000" pitchFamily="2" charset="0"/>
              </a:rPr>
              <a:t>9</a:t>
            </a:fld>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87273E41-C118-F51F-CCF3-C87DEB9D9D77}"/>
              </a:ext>
            </a:extLst>
          </p:cNvPr>
          <p:cNvSpPr txBox="1"/>
          <p:nvPr/>
        </p:nvSpPr>
        <p:spPr>
          <a:xfrm>
            <a:off x="9596681" y="-1975"/>
            <a:ext cx="1985719" cy="26161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67025" y="4958723"/>
            <a:ext cx="3048682" cy="1550031"/>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Calibri" panose="020F0502020204030204" pitchFamily="34" charset="0"/>
              </a:rPr>
              <a:t>Eduardo Kobra utilizou um andaime para pintar um mural na fachada de um edifício de 56 metros de altura na Avenida Paulista, São Paulo (SP). Fotografia de 2013.</a:t>
            </a:r>
            <a:endParaRPr lang="pt-BR" sz="1600" dirty="0">
              <a:latin typeface="Roboto 18"/>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D5156571-6E41-CB9E-2C90-2B2FB12CB7FF}"/>
              </a:ext>
            </a:extLst>
          </p:cNvPr>
          <p:cNvSpPr txBox="1"/>
          <p:nvPr/>
        </p:nvSpPr>
        <p:spPr>
          <a:xfrm>
            <a:off x="2867817" y="118310"/>
            <a:ext cx="4698397" cy="369332"/>
          </a:xfrm>
          <a:prstGeom prst="rect">
            <a:avLst/>
          </a:prstGeom>
          <a:noFill/>
        </p:spPr>
        <p:txBody>
          <a:bodyPr wrap="square" rtlCol="0">
            <a:spAutoFit/>
          </a:bodyPr>
          <a:lstStyle/>
          <a:p>
            <a:r>
              <a:rPr lang="pt-BR" b="1" i="1">
                <a:latin typeface="Roboto" panose="02000000000000000000" pitchFamily="2" charset="0"/>
                <a:ea typeface="Roboto" panose="02000000000000000000" pitchFamily="2" charset="0"/>
                <a:cs typeface="Calibri" panose="020F0502020204030204" pitchFamily="34" charset="0"/>
              </a:rPr>
              <a:t>     </a:t>
            </a:r>
            <a:endParaRPr lang="pt-BR">
              <a:latin typeface="Roboto" panose="02000000000000000000" pitchFamily="2" charset="0"/>
              <a:ea typeface="Roboto" panose="02000000000000000000" pitchFamily="2" charset="0"/>
            </a:endParaRPr>
          </a:p>
        </p:txBody>
      </p:sp>
      <p:pic>
        <p:nvPicPr>
          <p:cNvPr id="11" name="Imagem 10">
            <a:extLst>
              <a:ext uri="{FF2B5EF4-FFF2-40B4-BE49-F238E27FC236}">
                <a16:creationId xmlns:a16="http://schemas.microsoft.com/office/drawing/2014/main" id="{E6F25675-6F77-D04B-CDCF-4278E17BCEC0}"/>
              </a:ext>
            </a:extLst>
          </p:cNvPr>
          <p:cNvPicPr>
            <a:picLocks noChangeAspect="1"/>
          </p:cNvPicPr>
          <p:nvPr/>
        </p:nvPicPr>
        <p:blipFill>
          <a:blip r:embed="rId2"/>
          <a:stretch>
            <a:fillRect/>
          </a:stretch>
        </p:blipFill>
        <p:spPr>
          <a:xfrm>
            <a:off x="3829037" y="622716"/>
            <a:ext cx="8362963" cy="5886040"/>
          </a:xfrm>
          <a:prstGeom prst="rect">
            <a:avLst/>
          </a:prstGeom>
          <a:effectLst>
            <a:outerShdw blurRad="50800" dist="38100" dir="13500000" algn="br" rotWithShape="0">
              <a:prstClr val="black">
                <a:alpha val="40000"/>
              </a:prstClr>
            </a:outerShdw>
          </a:effectLst>
        </p:spPr>
      </p:pic>
      <p:sp>
        <p:nvSpPr>
          <p:cNvPr id="8" name="Título 1">
            <a:extLst>
              <a:ext uri="{FF2B5EF4-FFF2-40B4-BE49-F238E27FC236}">
                <a16:creationId xmlns:a16="http://schemas.microsoft.com/office/drawing/2014/main" id="{F2A3233C-A93B-EC58-A3CD-6C49553B59F2}"/>
              </a:ext>
            </a:extLst>
          </p:cNvPr>
          <p:cNvSpPr txBox="1">
            <a:spLocks/>
          </p:cNvSpPr>
          <p:nvPr/>
        </p:nvSpPr>
        <p:spPr>
          <a:xfrm>
            <a:off x="667025" y="372804"/>
            <a:ext cx="3162012" cy="106982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pt-BR" sz="3700" b="1" dirty="0">
                <a:solidFill>
                  <a:schemeClr val="accent3"/>
                </a:solidFill>
              </a:rPr>
              <a:t>Artes visuais</a:t>
            </a:r>
            <a:br>
              <a:rPr lang="pt-BR" sz="3600" b="1" dirty="0">
                <a:solidFill>
                  <a:schemeClr val="accent3"/>
                </a:solidFill>
              </a:rPr>
            </a:br>
            <a:r>
              <a:rPr lang="pt-BR" sz="2500" dirty="0">
                <a:solidFill>
                  <a:schemeClr val="accent3"/>
                </a:solidFill>
                <a:latin typeface="+mj-lt"/>
              </a:rPr>
              <a:t>Arte Muralista</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5400000" flipV="1">
            <a:off x="6379828" y="-2112742"/>
            <a:ext cx="123111" cy="5224693"/>
          </a:xfrm>
          <a:prstGeom prst="rect">
            <a:avLst/>
          </a:prstGeom>
          <a:noFill/>
        </p:spPr>
        <p:txBody>
          <a:bodyPr vert="vert" wrap="square" lIns="0" tIns="0" rIns="0" bIns="0" anchor="b">
            <a:spAutoFit/>
          </a:bodyPr>
          <a:lstStyle/>
          <a:p>
            <a:pPr algn="l"/>
            <a:r>
              <a:rPr lang="pt-BR" sz="800" b="0" i="0" u="none" strike="noStrike" baseline="0" dirty="0">
                <a:solidFill>
                  <a:srgbClr val="2F2F2E"/>
                </a:solidFill>
                <a:latin typeface="Roboto" panose="02000000000000000000" pitchFamily="2" charset="0"/>
                <a:ea typeface="Roboto" panose="02000000000000000000" pitchFamily="2" charset="0"/>
              </a:rPr>
              <a:t>© KOBRA, EDUARDO/AUTVIS, BRASIL, 2022/YASUYOSHI CHIBA/AFP/GETTY IMAGES</a:t>
            </a:r>
            <a:endParaRPr lang="pt-BR" sz="8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98745648"/>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E8C1BD69A985C43A8C0E5014C220C59" ma:contentTypeVersion="14" ma:contentTypeDescription="Crie um novo documento." ma:contentTypeScope="" ma:versionID="4a0456a4d6c3e172d3854e6adeae78ce">
  <xsd:schema xmlns:xsd="http://www.w3.org/2001/XMLSchema" xmlns:xs="http://www.w3.org/2001/XMLSchema" xmlns:p="http://schemas.microsoft.com/office/2006/metadata/properties" xmlns:ns3="fa360470-0e4b-4f60-a785-fe6813765d96" xmlns:ns4="03df4c33-127d-47c5-b7ef-aea1616e515a" targetNamespace="http://schemas.microsoft.com/office/2006/metadata/properties" ma:root="true" ma:fieldsID="69ba232ece8d66f8e7077af4224c977e" ns3:_="" ns4:_="">
    <xsd:import namespace="fa360470-0e4b-4f60-a785-fe6813765d96"/>
    <xsd:import namespace="03df4c33-127d-47c5-b7ef-aea1616e515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360470-0e4b-4f60-a785-fe6813765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df4c33-127d-47c5-b7ef-aea1616e515a"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SharingHintHash" ma:index="19"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a360470-0e4b-4f60-a785-fe6813765d96" xsi:nil="true"/>
  </documentManagement>
</p:properties>
</file>

<file path=customXml/itemProps1.xml><?xml version="1.0" encoding="utf-8"?>
<ds:datastoreItem xmlns:ds="http://schemas.openxmlformats.org/officeDocument/2006/customXml" ds:itemID="{B062A46C-59E6-49F3-B8B8-A96BC8439C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360470-0e4b-4f60-a785-fe6813765d96"/>
    <ds:schemaRef ds:uri="03df4c33-127d-47c5-b7ef-aea1616e5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CC6CF-6C5A-44F0-A0C8-258065D7A9F6}">
  <ds:schemaRefs>
    <ds:schemaRef ds:uri="http://schemas.microsoft.com/sharepoint/v3/contenttype/forms"/>
  </ds:schemaRefs>
</ds:datastoreItem>
</file>

<file path=customXml/itemProps3.xml><?xml version="1.0" encoding="utf-8"?>
<ds:datastoreItem xmlns:ds="http://schemas.openxmlformats.org/officeDocument/2006/customXml" ds:itemID="{FC7E1CFA-3D8A-4767-AB32-C91D9797325D}">
  <ds:schemaRefs>
    <ds:schemaRef ds:uri="03df4c33-127d-47c5-b7ef-aea1616e515a"/>
    <ds:schemaRef ds:uri="http://purl.org/dc/elements/1.1/"/>
    <ds:schemaRef ds:uri="http://purl.org/dc/terms/"/>
    <ds:schemaRef ds:uri="http://purl.org/dc/dcmitype/"/>
    <ds:schemaRef ds:uri="fa360470-0e4b-4f60-a785-fe6813765d96"/>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2448</TotalTime>
  <Words>3514</Words>
  <Application>Microsoft Office PowerPoint</Application>
  <PresentationFormat>Widescreen</PresentationFormat>
  <Paragraphs>263</Paragraphs>
  <Slides>28</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28</vt:i4>
      </vt:variant>
    </vt:vector>
  </HeadingPairs>
  <TitlesOfParts>
    <vt:vector size="37" baseType="lpstr">
      <vt:lpstr>Arial</vt:lpstr>
      <vt:lpstr>Avenir Next LT Pro</vt:lpstr>
      <vt:lpstr>Calibri</vt:lpstr>
      <vt:lpstr>FrutigerLTStd-Light</vt:lpstr>
      <vt:lpstr>HelveticaLTStd-Cond</vt:lpstr>
      <vt:lpstr>Posterama</vt:lpstr>
      <vt:lpstr>Roboto</vt:lpstr>
      <vt:lpstr>Roboto 18</vt:lpstr>
      <vt:lpstr>SplashVTI</vt:lpstr>
      <vt:lpstr>ARTE</vt:lpstr>
      <vt:lpstr>Apresentação do PowerPoint</vt:lpstr>
      <vt:lpstr>UNIDADE 1</vt:lpstr>
      <vt:lpstr>Apresentação do PowerPoint</vt:lpstr>
      <vt:lpstr>Mensagens na arte Você está convidado!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302</cp:revision>
  <cp:lastPrinted>2023-05-19T16:15:01Z</cp:lastPrinted>
  <dcterms:created xsi:type="dcterms:W3CDTF">2023-05-10T15:55:01Z</dcterms:created>
  <dcterms:modified xsi:type="dcterms:W3CDTF">2023-06-22T17:55:45Z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0x010100CE8C1BD69A985C43A8C0E5014C220C59</vt:lpwstr>
  </property>
</Properties>
</file>