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348" r:id="rId2"/>
    <p:sldId id="318" r:id="rId3"/>
    <p:sldId id="332" r:id="rId4"/>
    <p:sldId id="333" r:id="rId5"/>
    <p:sldId id="334" r:id="rId6"/>
    <p:sldId id="336" r:id="rId7"/>
    <p:sldId id="337" r:id="rId8"/>
    <p:sldId id="362" r:id="rId9"/>
    <p:sldId id="338" r:id="rId10"/>
    <p:sldId id="339" r:id="rId11"/>
    <p:sldId id="340" r:id="rId12"/>
    <p:sldId id="335" r:id="rId13"/>
  </p:sldIdLst>
  <p:sldSz cx="12192000" cy="6858000"/>
  <p:notesSz cx="6858000" cy="9144000"/>
  <p:defaultTextStyle>
    <a:defPPr lvl="0">
      <a:defRPr lang="pt-BR"/>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enata Góes Palermo" initials="RGP" lastIdx="75" clrIdx="0"/>
  <p:cmAuthor id="1" name="Lilian Semenichin Nogueira" initials="LSN" lastIdx="40" clrIdx="1"/>
  <p:cmAuthor id="2" name="Marcia Takeuchi" initials=""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CC"/>
    <a:srgbClr val="21AF97"/>
    <a:srgbClr val="2393AD"/>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B7BD12-44BC-4C04-9574-8B56DAD6B640}" v="623" dt="2023-05-19T14:30:07.627"/>
  </p1510:revLst>
</p1510:revInfo>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édio 2 - Ênfas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D083AE6-46FA-4A59-8FB0-9F97EB10719F}" styleName="Estilo Claro 3 - Ênfase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779" autoAdjust="0"/>
    <p:restoredTop sz="94291" autoAdjust="0"/>
  </p:normalViewPr>
  <p:slideViewPr>
    <p:cSldViewPr snapToGrid="0">
      <p:cViewPr varScale="1">
        <p:scale>
          <a:sx n="72" d="100"/>
          <a:sy n="72" d="100"/>
        </p:scale>
        <p:origin x="25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235914-88B1-4E09-AAD9-E9C4B02881D0}" type="doc">
      <dgm:prSet loTypeId="urn:microsoft.com/office/officeart/2009/3/layout/StepUpProcess" loCatId="process" qsTypeId="urn:microsoft.com/office/officeart/2005/8/quickstyle/simple1" qsCatId="simple" csTypeId="urn:microsoft.com/office/officeart/2005/8/colors/accent4_2" csCatId="accent4" phldr="1"/>
      <dgm:spPr/>
      <dgm:t>
        <a:bodyPr/>
        <a:lstStyle/>
        <a:p>
          <a:endParaRPr lang="pt-BR"/>
        </a:p>
      </dgm:t>
    </dgm:pt>
    <dgm:pt modelId="{FA407120-ABD3-4B27-A5C7-79E419E4FDA7}">
      <dgm:prSet phldrT="[Texto]" custT="1"/>
      <dgm:spPr/>
      <dgm:t>
        <a:bodyPr/>
        <a:lstStyle/>
        <a:p>
          <a:r>
            <a:rPr lang="pt-BR" sz="1800" dirty="0">
              <a:latin typeface="Roboto"/>
              <a:sym typeface="Wingdings" panose="05000000000000000000" pitchFamily="2" charset="2"/>
            </a:rPr>
            <a:t> </a:t>
          </a:r>
          <a:r>
            <a:rPr lang="pt-BR" sz="1800" dirty="0">
              <a:latin typeface="Roboto"/>
            </a:rPr>
            <a:t>juro ao final do </a:t>
          </a:r>
        </a:p>
        <a:p>
          <a:r>
            <a:rPr lang="pt-BR" sz="1800" dirty="0">
              <a:latin typeface="Roboto"/>
            </a:rPr>
            <a:t>1° mês (j</a:t>
          </a:r>
          <a:r>
            <a:rPr lang="pt-BR" sz="1800" baseline="-25000" dirty="0">
              <a:latin typeface="Roboto"/>
            </a:rPr>
            <a:t>1</a:t>
          </a:r>
          <a:r>
            <a:rPr lang="pt-BR" sz="1800" dirty="0">
              <a:latin typeface="Roboto"/>
            </a:rPr>
            <a:t>)</a:t>
          </a:r>
        </a:p>
        <a:p>
          <a:r>
            <a:rPr lang="pt-BR" sz="1800" dirty="0">
              <a:latin typeface="Roboto"/>
              <a:sym typeface="Wingdings" panose="05000000000000000000" pitchFamily="2" charset="2"/>
            </a:rPr>
            <a:t> </a:t>
          </a:r>
          <a:r>
            <a:rPr lang="pt-BR" sz="1800" dirty="0">
              <a:latin typeface="Roboto"/>
            </a:rPr>
            <a:t>montante ao final do 1° mês (M</a:t>
          </a:r>
          <a:r>
            <a:rPr lang="pt-BR" sz="1800" baseline="-25000" dirty="0">
              <a:latin typeface="Roboto"/>
            </a:rPr>
            <a:t>1</a:t>
          </a:r>
          <a:r>
            <a:rPr lang="pt-BR" sz="1800" dirty="0">
              <a:latin typeface="Roboto"/>
            </a:rPr>
            <a:t>)</a:t>
          </a:r>
        </a:p>
      </dgm:t>
    </dgm:pt>
    <dgm:pt modelId="{A4CDE5C1-0303-4FED-B72E-2F8ED1138088}" type="parTrans" cxnId="{70B43FDC-9E14-4508-8A57-95C69D8DCA8C}">
      <dgm:prSet/>
      <dgm:spPr/>
      <dgm:t>
        <a:bodyPr/>
        <a:lstStyle/>
        <a:p>
          <a:endParaRPr lang="pt-BR"/>
        </a:p>
      </dgm:t>
    </dgm:pt>
    <dgm:pt modelId="{269C7499-FE94-42A2-8DC5-9F848ED83528}" type="sibTrans" cxnId="{70B43FDC-9E14-4508-8A57-95C69D8DCA8C}">
      <dgm:prSet/>
      <dgm:spPr/>
      <dgm:t>
        <a:bodyPr/>
        <a:lstStyle/>
        <a:p>
          <a:endParaRPr lang="pt-BR"/>
        </a:p>
      </dgm:t>
    </dgm:pt>
    <dgm:pt modelId="{B85AE072-EDCD-445E-9747-A6B410FF3401}">
      <dgm:prSet phldrT="[Texto]" custT="1"/>
      <dgm:spPr/>
      <dgm:t>
        <a:bodyPr/>
        <a:lstStyle/>
        <a:p>
          <a:r>
            <a:rPr lang="pt-BR" sz="1800" dirty="0">
              <a:latin typeface="Roboto"/>
              <a:sym typeface="Wingdings" panose="05000000000000000000" pitchFamily="2" charset="2"/>
            </a:rPr>
            <a:t> </a:t>
          </a:r>
          <a:r>
            <a:rPr lang="pt-BR" sz="1800" dirty="0">
              <a:latin typeface="Roboto"/>
            </a:rPr>
            <a:t>juro ao final do </a:t>
          </a:r>
        </a:p>
        <a:p>
          <a:r>
            <a:rPr lang="pt-BR" sz="1800" dirty="0">
              <a:latin typeface="Roboto"/>
            </a:rPr>
            <a:t>2° mês (j</a:t>
          </a:r>
          <a:r>
            <a:rPr lang="pt-BR" sz="1800" baseline="-25000" dirty="0">
              <a:latin typeface="Roboto"/>
            </a:rPr>
            <a:t>2</a:t>
          </a:r>
          <a:r>
            <a:rPr lang="pt-BR" sz="1800" dirty="0">
              <a:latin typeface="Roboto"/>
            </a:rPr>
            <a:t>)</a:t>
          </a:r>
        </a:p>
        <a:p>
          <a:r>
            <a:rPr lang="pt-BR" sz="1800" dirty="0">
              <a:latin typeface="Roboto"/>
              <a:sym typeface="Wingdings" panose="05000000000000000000" pitchFamily="2" charset="2"/>
            </a:rPr>
            <a:t> </a:t>
          </a:r>
          <a:r>
            <a:rPr lang="pt-BR" sz="1800" dirty="0">
              <a:latin typeface="Roboto"/>
            </a:rPr>
            <a:t>montante ao final do 2° mês (M</a:t>
          </a:r>
          <a:r>
            <a:rPr lang="pt-BR" sz="1800" baseline="-25000" dirty="0">
              <a:latin typeface="Roboto"/>
            </a:rPr>
            <a:t>2</a:t>
          </a:r>
          <a:r>
            <a:rPr lang="pt-BR" sz="1800" dirty="0">
              <a:latin typeface="Roboto"/>
            </a:rPr>
            <a:t>)</a:t>
          </a:r>
          <a:endParaRPr lang="pt-BR" sz="1800" dirty="0"/>
        </a:p>
      </dgm:t>
    </dgm:pt>
    <dgm:pt modelId="{9114A6FE-BBE4-4048-80D1-B902A2597D61}" type="parTrans" cxnId="{084128A5-86E3-43C0-A8CF-B609D869263D}">
      <dgm:prSet/>
      <dgm:spPr/>
      <dgm:t>
        <a:bodyPr/>
        <a:lstStyle/>
        <a:p>
          <a:endParaRPr lang="pt-BR"/>
        </a:p>
      </dgm:t>
    </dgm:pt>
    <dgm:pt modelId="{58B532B0-E9B5-4A2B-87C8-72AA41803A2E}" type="sibTrans" cxnId="{084128A5-86E3-43C0-A8CF-B609D869263D}">
      <dgm:prSet/>
      <dgm:spPr/>
      <dgm:t>
        <a:bodyPr/>
        <a:lstStyle/>
        <a:p>
          <a:endParaRPr lang="pt-BR"/>
        </a:p>
      </dgm:t>
    </dgm:pt>
    <dgm:pt modelId="{908D4050-D59E-4C88-8FB3-3A403A1B3DEA}">
      <dgm:prSet phldrT="[Texto]" custT="1"/>
      <dgm:spPr/>
      <dgm:t>
        <a:bodyPr/>
        <a:lstStyle/>
        <a:p>
          <a:r>
            <a:rPr lang="pt-BR" sz="1800" dirty="0">
              <a:latin typeface="Roboto"/>
              <a:sym typeface="Wingdings" panose="05000000000000000000" pitchFamily="2" charset="2"/>
            </a:rPr>
            <a:t> </a:t>
          </a:r>
          <a:r>
            <a:rPr lang="pt-BR" sz="1800" dirty="0">
              <a:latin typeface="Roboto"/>
            </a:rPr>
            <a:t>juro ao final do </a:t>
          </a:r>
        </a:p>
        <a:p>
          <a:r>
            <a:rPr lang="pt-BR" sz="1800" dirty="0">
              <a:latin typeface="Roboto"/>
            </a:rPr>
            <a:t>3° mês (j</a:t>
          </a:r>
          <a:r>
            <a:rPr lang="pt-BR" sz="1800" baseline="-25000" dirty="0">
              <a:latin typeface="Roboto"/>
            </a:rPr>
            <a:t>3</a:t>
          </a:r>
          <a:r>
            <a:rPr lang="pt-BR" sz="1800" dirty="0">
              <a:latin typeface="Roboto"/>
            </a:rPr>
            <a:t>)</a:t>
          </a:r>
        </a:p>
        <a:p>
          <a:r>
            <a:rPr lang="pt-BR" sz="1800" dirty="0">
              <a:latin typeface="Roboto"/>
              <a:sym typeface="Wingdings" panose="05000000000000000000" pitchFamily="2" charset="2"/>
            </a:rPr>
            <a:t> </a:t>
          </a:r>
          <a:r>
            <a:rPr lang="pt-BR" sz="1800" dirty="0">
              <a:latin typeface="Roboto"/>
            </a:rPr>
            <a:t>montante ao final do 3° mês (M</a:t>
          </a:r>
          <a:r>
            <a:rPr lang="pt-BR" sz="1800" baseline="-25000" dirty="0">
              <a:latin typeface="Roboto"/>
            </a:rPr>
            <a:t>3</a:t>
          </a:r>
          <a:r>
            <a:rPr lang="pt-BR" sz="1800" dirty="0">
              <a:latin typeface="Roboto"/>
            </a:rPr>
            <a:t>)</a:t>
          </a:r>
          <a:endParaRPr lang="pt-BR" sz="1800" dirty="0"/>
        </a:p>
      </dgm:t>
    </dgm:pt>
    <dgm:pt modelId="{9A358447-57CD-4F53-B7A1-D7CC9AF2940C}" type="parTrans" cxnId="{8623E0D1-5961-4536-A295-9C497577B34E}">
      <dgm:prSet/>
      <dgm:spPr/>
      <dgm:t>
        <a:bodyPr/>
        <a:lstStyle/>
        <a:p>
          <a:endParaRPr lang="pt-BR"/>
        </a:p>
      </dgm:t>
    </dgm:pt>
    <dgm:pt modelId="{49A6F8C4-8EDD-4477-9673-0DBABC5DC2F4}" type="sibTrans" cxnId="{8623E0D1-5961-4536-A295-9C497577B34E}">
      <dgm:prSet/>
      <dgm:spPr/>
      <dgm:t>
        <a:bodyPr/>
        <a:lstStyle/>
        <a:p>
          <a:endParaRPr lang="pt-BR"/>
        </a:p>
      </dgm:t>
    </dgm:pt>
    <dgm:pt modelId="{E78AD7D2-1E20-4EA1-85B3-76A23423811C}" type="pres">
      <dgm:prSet presAssocID="{C9235914-88B1-4E09-AAD9-E9C4B02881D0}" presName="rootnode" presStyleCnt="0">
        <dgm:presLayoutVars>
          <dgm:chMax/>
          <dgm:chPref/>
          <dgm:dir/>
          <dgm:animLvl val="lvl"/>
        </dgm:presLayoutVars>
      </dgm:prSet>
      <dgm:spPr/>
    </dgm:pt>
    <dgm:pt modelId="{7E6A0784-592F-4F5C-96ED-19C6F3D3E025}" type="pres">
      <dgm:prSet presAssocID="{FA407120-ABD3-4B27-A5C7-79E419E4FDA7}" presName="composite" presStyleCnt="0"/>
      <dgm:spPr/>
    </dgm:pt>
    <dgm:pt modelId="{D2D490D0-BF80-4DDC-A642-ABA59466EEE2}" type="pres">
      <dgm:prSet presAssocID="{FA407120-ABD3-4B27-A5C7-79E419E4FDA7}" presName="LShape" presStyleLbl="alignNode1" presStyleIdx="0" presStyleCnt="5"/>
      <dgm:spPr/>
    </dgm:pt>
    <dgm:pt modelId="{48F5AE06-2873-462D-94FB-618807720683}" type="pres">
      <dgm:prSet presAssocID="{FA407120-ABD3-4B27-A5C7-79E419E4FDA7}" presName="ParentText" presStyleLbl="revTx" presStyleIdx="0" presStyleCnt="3" custScaleX="113936" custLinFactNeighborX="8160" custLinFactNeighborY="487">
        <dgm:presLayoutVars>
          <dgm:chMax val="0"/>
          <dgm:chPref val="0"/>
          <dgm:bulletEnabled val="1"/>
        </dgm:presLayoutVars>
      </dgm:prSet>
      <dgm:spPr/>
    </dgm:pt>
    <dgm:pt modelId="{A2B83CE3-6F19-4253-928D-E75D5B498DBA}" type="pres">
      <dgm:prSet presAssocID="{FA407120-ABD3-4B27-A5C7-79E419E4FDA7}" presName="Triangle" presStyleLbl="alignNode1" presStyleIdx="1" presStyleCnt="5"/>
      <dgm:spPr/>
    </dgm:pt>
    <dgm:pt modelId="{86A30B46-A4F7-4B21-A69B-E4E5D7AC1114}" type="pres">
      <dgm:prSet presAssocID="{269C7499-FE94-42A2-8DC5-9F848ED83528}" presName="sibTrans" presStyleCnt="0"/>
      <dgm:spPr/>
    </dgm:pt>
    <dgm:pt modelId="{78366888-31A9-424A-8CF1-DD532CE8AA6E}" type="pres">
      <dgm:prSet presAssocID="{269C7499-FE94-42A2-8DC5-9F848ED83528}" presName="space" presStyleCnt="0"/>
      <dgm:spPr/>
    </dgm:pt>
    <dgm:pt modelId="{18DF62B9-FC36-40CC-B3B3-8D68681C4303}" type="pres">
      <dgm:prSet presAssocID="{B85AE072-EDCD-445E-9747-A6B410FF3401}" presName="composite" presStyleCnt="0"/>
      <dgm:spPr/>
    </dgm:pt>
    <dgm:pt modelId="{F46F74AF-CA0E-4F2E-84F2-2E7E4FD62C6E}" type="pres">
      <dgm:prSet presAssocID="{B85AE072-EDCD-445E-9747-A6B410FF3401}" presName="LShape" presStyleLbl="alignNode1" presStyleIdx="2" presStyleCnt="5"/>
      <dgm:spPr/>
    </dgm:pt>
    <dgm:pt modelId="{D86F59BA-0FAB-414C-90C1-EFCB4BA96E7D}" type="pres">
      <dgm:prSet presAssocID="{B85AE072-EDCD-445E-9747-A6B410FF3401}" presName="ParentText" presStyleLbl="revTx" presStyleIdx="1" presStyleCnt="3" custScaleX="111077" custLinFactNeighborX="6485" custLinFactNeighborY="95">
        <dgm:presLayoutVars>
          <dgm:chMax val="0"/>
          <dgm:chPref val="0"/>
          <dgm:bulletEnabled val="1"/>
        </dgm:presLayoutVars>
      </dgm:prSet>
      <dgm:spPr/>
    </dgm:pt>
    <dgm:pt modelId="{69060E3B-DDB4-4430-B966-91D023F39B73}" type="pres">
      <dgm:prSet presAssocID="{B85AE072-EDCD-445E-9747-A6B410FF3401}" presName="Triangle" presStyleLbl="alignNode1" presStyleIdx="3" presStyleCnt="5"/>
      <dgm:spPr/>
    </dgm:pt>
    <dgm:pt modelId="{9E9F49B7-BEAE-4FE5-9111-AAC647A09BE2}" type="pres">
      <dgm:prSet presAssocID="{58B532B0-E9B5-4A2B-87C8-72AA41803A2E}" presName="sibTrans" presStyleCnt="0"/>
      <dgm:spPr/>
    </dgm:pt>
    <dgm:pt modelId="{96AEB1A6-ADD8-467F-8D2C-8E6A8309644D}" type="pres">
      <dgm:prSet presAssocID="{58B532B0-E9B5-4A2B-87C8-72AA41803A2E}" presName="space" presStyleCnt="0"/>
      <dgm:spPr/>
    </dgm:pt>
    <dgm:pt modelId="{67D68E73-7FF4-41A9-9292-BBBD245424B9}" type="pres">
      <dgm:prSet presAssocID="{908D4050-D59E-4C88-8FB3-3A403A1B3DEA}" presName="composite" presStyleCnt="0"/>
      <dgm:spPr/>
    </dgm:pt>
    <dgm:pt modelId="{5628A949-ED97-4B53-9756-23863163D7F5}" type="pres">
      <dgm:prSet presAssocID="{908D4050-D59E-4C88-8FB3-3A403A1B3DEA}" presName="LShape" presStyleLbl="alignNode1" presStyleIdx="4" presStyleCnt="5"/>
      <dgm:spPr/>
    </dgm:pt>
    <dgm:pt modelId="{D2A17BFE-0805-46E0-A1DC-AF4EC243DC9A}" type="pres">
      <dgm:prSet presAssocID="{908D4050-D59E-4C88-8FB3-3A403A1B3DEA}" presName="ParentText" presStyleLbl="revTx" presStyleIdx="2" presStyleCnt="3" custScaleX="120107" custLinFactNeighborX="11213" custLinFactNeighborY="749">
        <dgm:presLayoutVars>
          <dgm:chMax val="0"/>
          <dgm:chPref val="0"/>
          <dgm:bulletEnabled val="1"/>
        </dgm:presLayoutVars>
      </dgm:prSet>
      <dgm:spPr/>
    </dgm:pt>
  </dgm:ptLst>
  <dgm:cxnLst>
    <dgm:cxn modelId="{06C7141C-E84F-4173-8A2C-7D768C6B6B15}" type="presOf" srcId="{FA407120-ABD3-4B27-A5C7-79E419E4FDA7}" destId="{48F5AE06-2873-462D-94FB-618807720683}" srcOrd="0" destOrd="0" presId="urn:microsoft.com/office/officeart/2009/3/layout/StepUpProcess"/>
    <dgm:cxn modelId="{04E6C556-21DF-418E-A054-912897A81A17}" type="presOf" srcId="{C9235914-88B1-4E09-AAD9-E9C4B02881D0}" destId="{E78AD7D2-1E20-4EA1-85B3-76A23423811C}" srcOrd="0" destOrd="0" presId="urn:microsoft.com/office/officeart/2009/3/layout/StepUpProcess"/>
    <dgm:cxn modelId="{084128A5-86E3-43C0-A8CF-B609D869263D}" srcId="{C9235914-88B1-4E09-AAD9-E9C4B02881D0}" destId="{B85AE072-EDCD-445E-9747-A6B410FF3401}" srcOrd="1" destOrd="0" parTransId="{9114A6FE-BBE4-4048-80D1-B902A2597D61}" sibTransId="{58B532B0-E9B5-4A2B-87C8-72AA41803A2E}"/>
    <dgm:cxn modelId="{B917E9B3-7430-4A3D-8180-1805BD03433F}" type="presOf" srcId="{908D4050-D59E-4C88-8FB3-3A403A1B3DEA}" destId="{D2A17BFE-0805-46E0-A1DC-AF4EC243DC9A}" srcOrd="0" destOrd="0" presId="urn:microsoft.com/office/officeart/2009/3/layout/StepUpProcess"/>
    <dgm:cxn modelId="{8623E0D1-5961-4536-A295-9C497577B34E}" srcId="{C9235914-88B1-4E09-AAD9-E9C4B02881D0}" destId="{908D4050-D59E-4C88-8FB3-3A403A1B3DEA}" srcOrd="2" destOrd="0" parTransId="{9A358447-57CD-4F53-B7A1-D7CC9AF2940C}" sibTransId="{49A6F8C4-8EDD-4477-9673-0DBABC5DC2F4}"/>
    <dgm:cxn modelId="{70B43FDC-9E14-4508-8A57-95C69D8DCA8C}" srcId="{C9235914-88B1-4E09-AAD9-E9C4B02881D0}" destId="{FA407120-ABD3-4B27-A5C7-79E419E4FDA7}" srcOrd="0" destOrd="0" parTransId="{A4CDE5C1-0303-4FED-B72E-2F8ED1138088}" sibTransId="{269C7499-FE94-42A2-8DC5-9F848ED83528}"/>
    <dgm:cxn modelId="{988742DE-AF02-49C5-B689-23CC815F61D9}" type="presOf" srcId="{B85AE072-EDCD-445E-9747-A6B410FF3401}" destId="{D86F59BA-0FAB-414C-90C1-EFCB4BA96E7D}" srcOrd="0" destOrd="0" presId="urn:microsoft.com/office/officeart/2009/3/layout/StepUpProcess"/>
    <dgm:cxn modelId="{AA5909B5-ECE1-4B6F-83EC-F7236A4CCE71}" type="presParOf" srcId="{E78AD7D2-1E20-4EA1-85B3-76A23423811C}" destId="{7E6A0784-592F-4F5C-96ED-19C6F3D3E025}" srcOrd="0" destOrd="0" presId="urn:microsoft.com/office/officeart/2009/3/layout/StepUpProcess"/>
    <dgm:cxn modelId="{04AA86AF-FEB7-48E9-A2BF-54A10D0F9B35}" type="presParOf" srcId="{7E6A0784-592F-4F5C-96ED-19C6F3D3E025}" destId="{D2D490D0-BF80-4DDC-A642-ABA59466EEE2}" srcOrd="0" destOrd="0" presId="urn:microsoft.com/office/officeart/2009/3/layout/StepUpProcess"/>
    <dgm:cxn modelId="{5F606E3E-7B5F-4A1E-A5C6-CE3475F3B0D5}" type="presParOf" srcId="{7E6A0784-592F-4F5C-96ED-19C6F3D3E025}" destId="{48F5AE06-2873-462D-94FB-618807720683}" srcOrd="1" destOrd="0" presId="urn:microsoft.com/office/officeart/2009/3/layout/StepUpProcess"/>
    <dgm:cxn modelId="{B96322BD-DDFA-4CE4-BE19-ED145DAA6C2B}" type="presParOf" srcId="{7E6A0784-592F-4F5C-96ED-19C6F3D3E025}" destId="{A2B83CE3-6F19-4253-928D-E75D5B498DBA}" srcOrd="2" destOrd="0" presId="urn:microsoft.com/office/officeart/2009/3/layout/StepUpProcess"/>
    <dgm:cxn modelId="{E7739877-01E3-4D3C-895E-99CA459A8518}" type="presParOf" srcId="{E78AD7D2-1E20-4EA1-85B3-76A23423811C}" destId="{86A30B46-A4F7-4B21-A69B-E4E5D7AC1114}" srcOrd="1" destOrd="0" presId="urn:microsoft.com/office/officeart/2009/3/layout/StepUpProcess"/>
    <dgm:cxn modelId="{3DF2C6BD-D040-438B-87AA-F3F2A62BB291}" type="presParOf" srcId="{86A30B46-A4F7-4B21-A69B-E4E5D7AC1114}" destId="{78366888-31A9-424A-8CF1-DD532CE8AA6E}" srcOrd="0" destOrd="0" presId="urn:microsoft.com/office/officeart/2009/3/layout/StepUpProcess"/>
    <dgm:cxn modelId="{795A682D-7B34-43EA-85FA-4AEC21D5AE0D}" type="presParOf" srcId="{E78AD7D2-1E20-4EA1-85B3-76A23423811C}" destId="{18DF62B9-FC36-40CC-B3B3-8D68681C4303}" srcOrd="2" destOrd="0" presId="urn:microsoft.com/office/officeart/2009/3/layout/StepUpProcess"/>
    <dgm:cxn modelId="{9D4B9EEA-7A4D-44EB-8D38-138187119397}" type="presParOf" srcId="{18DF62B9-FC36-40CC-B3B3-8D68681C4303}" destId="{F46F74AF-CA0E-4F2E-84F2-2E7E4FD62C6E}" srcOrd="0" destOrd="0" presId="urn:microsoft.com/office/officeart/2009/3/layout/StepUpProcess"/>
    <dgm:cxn modelId="{6A52DDCF-9AE7-448A-BBE7-46E2CEDD4518}" type="presParOf" srcId="{18DF62B9-FC36-40CC-B3B3-8D68681C4303}" destId="{D86F59BA-0FAB-414C-90C1-EFCB4BA96E7D}" srcOrd="1" destOrd="0" presId="urn:microsoft.com/office/officeart/2009/3/layout/StepUpProcess"/>
    <dgm:cxn modelId="{530584D0-EC71-4E22-845E-97894D18E164}" type="presParOf" srcId="{18DF62B9-FC36-40CC-B3B3-8D68681C4303}" destId="{69060E3B-DDB4-4430-B966-91D023F39B73}" srcOrd="2" destOrd="0" presId="urn:microsoft.com/office/officeart/2009/3/layout/StepUpProcess"/>
    <dgm:cxn modelId="{C4B59FFF-A29B-4F82-9463-8D44CE88BE4F}" type="presParOf" srcId="{E78AD7D2-1E20-4EA1-85B3-76A23423811C}" destId="{9E9F49B7-BEAE-4FE5-9111-AAC647A09BE2}" srcOrd="3" destOrd="0" presId="urn:microsoft.com/office/officeart/2009/3/layout/StepUpProcess"/>
    <dgm:cxn modelId="{4DA1C664-C646-46B2-A7FA-08F21759121F}" type="presParOf" srcId="{9E9F49B7-BEAE-4FE5-9111-AAC647A09BE2}" destId="{96AEB1A6-ADD8-467F-8D2C-8E6A8309644D}" srcOrd="0" destOrd="0" presId="urn:microsoft.com/office/officeart/2009/3/layout/StepUpProcess"/>
    <dgm:cxn modelId="{4D960972-5A1E-4605-AF49-297B07AC8080}" type="presParOf" srcId="{E78AD7D2-1E20-4EA1-85B3-76A23423811C}" destId="{67D68E73-7FF4-41A9-9292-BBBD245424B9}" srcOrd="4" destOrd="0" presId="urn:microsoft.com/office/officeart/2009/3/layout/StepUpProcess"/>
    <dgm:cxn modelId="{DF8C84B7-E0CF-419D-B341-3F4A82ED1EB9}" type="presParOf" srcId="{67D68E73-7FF4-41A9-9292-BBBD245424B9}" destId="{5628A949-ED97-4B53-9756-23863163D7F5}" srcOrd="0" destOrd="0" presId="urn:microsoft.com/office/officeart/2009/3/layout/StepUpProcess"/>
    <dgm:cxn modelId="{7F79147C-39C6-43BB-A82C-6CAD1BC93032}" type="presParOf" srcId="{67D68E73-7FF4-41A9-9292-BBBD245424B9}" destId="{D2A17BFE-0805-46E0-A1DC-AF4EC243DC9A}"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F4E9802-0DD6-4256-9AF8-FB773761ADF8}" type="doc">
      <dgm:prSet loTypeId="urn:microsoft.com/office/officeart/2005/8/layout/StepDownProcess" loCatId="process" qsTypeId="urn:microsoft.com/office/officeart/2005/8/quickstyle/simple1" qsCatId="simple" csTypeId="urn:microsoft.com/office/officeart/2005/8/colors/accent4_5" csCatId="accent4" phldr="1"/>
      <dgm:spPr/>
      <dgm:t>
        <a:bodyPr/>
        <a:lstStyle/>
        <a:p>
          <a:endParaRPr lang="pt-BR"/>
        </a:p>
      </dgm:t>
    </dgm:pt>
    <dgm:pt modelId="{94B21BC6-2DA1-434D-A354-34F724EDFB92}">
      <dgm:prSet phldrT="[Texto]"/>
      <dgm:spPr/>
      <dgm:t>
        <a:bodyPr/>
        <a:lstStyle/>
        <a:p>
          <a:r>
            <a:rPr lang="pt-BR" dirty="0"/>
            <a:t>R$ 80,00</a:t>
          </a:r>
        </a:p>
      </dgm:t>
    </dgm:pt>
    <dgm:pt modelId="{5FD6B10A-EB76-461B-9988-68947F81410D}" type="parTrans" cxnId="{EB738659-C6DE-427E-A35E-8256BAC9538E}">
      <dgm:prSet/>
      <dgm:spPr/>
      <dgm:t>
        <a:bodyPr/>
        <a:lstStyle/>
        <a:p>
          <a:endParaRPr lang="pt-BR"/>
        </a:p>
      </dgm:t>
    </dgm:pt>
    <dgm:pt modelId="{2DCFCD54-4E93-438D-ACB3-4A20C0B84863}" type="sibTrans" cxnId="{EB738659-C6DE-427E-A35E-8256BAC9538E}">
      <dgm:prSet/>
      <dgm:spPr/>
      <dgm:t>
        <a:bodyPr/>
        <a:lstStyle/>
        <a:p>
          <a:endParaRPr lang="pt-BR"/>
        </a:p>
      </dgm:t>
    </dgm:pt>
    <dgm:pt modelId="{55EBE3E1-10BF-4160-9FC4-C47C39C14CC4}">
      <dgm:prSet phldrT="[Texto]"/>
      <dgm:spPr/>
      <dgm:t>
        <a:bodyPr/>
        <a:lstStyle/>
        <a:p>
          <a:r>
            <a:rPr lang="pt-BR" dirty="0"/>
            <a:t>preço da bola</a:t>
          </a:r>
        </a:p>
      </dgm:t>
    </dgm:pt>
    <dgm:pt modelId="{D83D6FFD-52A7-42DE-8FB1-B06D0AD67C48}" type="parTrans" cxnId="{D8DBE7EC-99F8-4CE9-AB44-74388522F6A7}">
      <dgm:prSet/>
      <dgm:spPr/>
      <dgm:t>
        <a:bodyPr/>
        <a:lstStyle/>
        <a:p>
          <a:endParaRPr lang="pt-BR"/>
        </a:p>
      </dgm:t>
    </dgm:pt>
    <dgm:pt modelId="{3F534DD3-17D3-44BD-B3BF-CFB7DB3B7241}" type="sibTrans" cxnId="{D8DBE7EC-99F8-4CE9-AB44-74388522F6A7}">
      <dgm:prSet/>
      <dgm:spPr/>
      <dgm:t>
        <a:bodyPr/>
        <a:lstStyle/>
        <a:p>
          <a:endParaRPr lang="pt-BR"/>
        </a:p>
      </dgm:t>
    </dgm:pt>
    <dgm:pt modelId="{4BE34ED9-3C8D-4038-A775-FF294C4E0D7A}">
      <dgm:prSet phldrT="[Texto]"/>
      <dgm:spPr/>
      <dgm:t>
        <a:bodyPr/>
        <a:lstStyle/>
        <a:p>
          <a:r>
            <a:rPr lang="pt-BR" dirty="0"/>
            <a:t>R$ 64,00</a:t>
          </a:r>
        </a:p>
      </dgm:t>
    </dgm:pt>
    <dgm:pt modelId="{77C07B16-BDFE-4E6E-ADC8-5E85026F24C7}" type="parTrans" cxnId="{D6E0A694-8AEE-4604-BD6C-1DA2657B34C1}">
      <dgm:prSet/>
      <dgm:spPr/>
      <dgm:t>
        <a:bodyPr/>
        <a:lstStyle/>
        <a:p>
          <a:endParaRPr lang="pt-BR"/>
        </a:p>
      </dgm:t>
    </dgm:pt>
    <dgm:pt modelId="{BE674268-AD9D-479A-8D7F-F7A4811ABF5A}" type="sibTrans" cxnId="{D6E0A694-8AEE-4604-BD6C-1DA2657B34C1}">
      <dgm:prSet/>
      <dgm:spPr/>
      <dgm:t>
        <a:bodyPr/>
        <a:lstStyle/>
        <a:p>
          <a:endParaRPr lang="pt-BR"/>
        </a:p>
      </dgm:t>
    </dgm:pt>
    <dgm:pt modelId="{FD6469F9-4334-4134-A6C4-1BDDA62097DA}">
      <dgm:prSet phldrT="[Texto]"/>
      <dgm:spPr/>
      <dgm:t>
        <a:bodyPr/>
        <a:lstStyle/>
        <a:p>
          <a:r>
            <a:rPr lang="pt-BR" dirty="0"/>
            <a:t>preço da bola após o desconto da promoção</a:t>
          </a:r>
        </a:p>
      </dgm:t>
    </dgm:pt>
    <dgm:pt modelId="{A1B012D8-7ACF-4508-9638-99B33ACF2CD1}" type="parTrans" cxnId="{E2038284-658B-4647-9803-516840964A99}">
      <dgm:prSet/>
      <dgm:spPr/>
      <dgm:t>
        <a:bodyPr/>
        <a:lstStyle/>
        <a:p>
          <a:endParaRPr lang="pt-BR"/>
        </a:p>
      </dgm:t>
    </dgm:pt>
    <dgm:pt modelId="{C8484074-7710-4C4C-9EB6-D1E903406904}" type="sibTrans" cxnId="{E2038284-658B-4647-9803-516840964A99}">
      <dgm:prSet/>
      <dgm:spPr/>
      <dgm:t>
        <a:bodyPr/>
        <a:lstStyle/>
        <a:p>
          <a:endParaRPr lang="pt-BR"/>
        </a:p>
      </dgm:t>
    </dgm:pt>
    <dgm:pt modelId="{AEEA5DB0-AF0C-4363-AD1A-84A49BAC4447}">
      <dgm:prSet phldrT="[Texto]"/>
      <dgm:spPr/>
      <dgm:t>
        <a:bodyPr/>
        <a:lstStyle/>
        <a:p>
          <a:r>
            <a:rPr lang="pt-BR" dirty="0"/>
            <a:t>R$ 57,60</a:t>
          </a:r>
        </a:p>
      </dgm:t>
    </dgm:pt>
    <dgm:pt modelId="{54365B7C-0678-466F-A762-11AF7193E413}" type="parTrans" cxnId="{D7175B16-99B8-4CAE-A985-8C1897DB9712}">
      <dgm:prSet/>
      <dgm:spPr/>
      <dgm:t>
        <a:bodyPr/>
        <a:lstStyle/>
        <a:p>
          <a:endParaRPr lang="pt-BR"/>
        </a:p>
      </dgm:t>
    </dgm:pt>
    <dgm:pt modelId="{830B254D-2406-44F6-B9B9-6FF2A313D01B}" type="sibTrans" cxnId="{D7175B16-99B8-4CAE-A985-8C1897DB9712}">
      <dgm:prSet/>
      <dgm:spPr/>
      <dgm:t>
        <a:bodyPr/>
        <a:lstStyle/>
        <a:p>
          <a:endParaRPr lang="pt-BR"/>
        </a:p>
      </dgm:t>
    </dgm:pt>
    <dgm:pt modelId="{479954EC-DC56-4C14-BD91-2B33FCA792D5}">
      <dgm:prSet phldrT="[Texto]"/>
      <dgm:spPr/>
      <dgm:t>
        <a:bodyPr/>
        <a:lstStyle/>
        <a:p>
          <a:r>
            <a:rPr lang="pt-BR" dirty="0"/>
            <a:t>preço da bola após o desconto e pelo pagamento à vista</a:t>
          </a:r>
        </a:p>
      </dgm:t>
    </dgm:pt>
    <dgm:pt modelId="{5497FDDE-8D09-4C47-A677-0493F9F499C5}" type="parTrans" cxnId="{9B1AD7AF-C1CB-4E0A-968B-A8ABB018A402}">
      <dgm:prSet/>
      <dgm:spPr/>
      <dgm:t>
        <a:bodyPr/>
        <a:lstStyle/>
        <a:p>
          <a:endParaRPr lang="pt-BR"/>
        </a:p>
      </dgm:t>
    </dgm:pt>
    <dgm:pt modelId="{00E38839-92DE-4590-BDDB-7434A48B89C7}" type="sibTrans" cxnId="{9B1AD7AF-C1CB-4E0A-968B-A8ABB018A402}">
      <dgm:prSet/>
      <dgm:spPr/>
      <dgm:t>
        <a:bodyPr/>
        <a:lstStyle/>
        <a:p>
          <a:endParaRPr lang="pt-BR"/>
        </a:p>
      </dgm:t>
    </dgm:pt>
    <dgm:pt modelId="{93FC166D-5698-4227-89C4-C881A5C837DB}" type="pres">
      <dgm:prSet presAssocID="{EF4E9802-0DD6-4256-9AF8-FB773761ADF8}" presName="rootnode" presStyleCnt="0">
        <dgm:presLayoutVars>
          <dgm:chMax/>
          <dgm:chPref/>
          <dgm:dir/>
          <dgm:animLvl val="lvl"/>
        </dgm:presLayoutVars>
      </dgm:prSet>
      <dgm:spPr/>
    </dgm:pt>
    <dgm:pt modelId="{48D81874-3D8C-4049-9B14-CE0047DD7EAD}" type="pres">
      <dgm:prSet presAssocID="{94B21BC6-2DA1-434D-A354-34F724EDFB92}" presName="composite" presStyleCnt="0"/>
      <dgm:spPr/>
    </dgm:pt>
    <dgm:pt modelId="{6CA51999-A62A-4E15-A01A-622A927699FE}" type="pres">
      <dgm:prSet presAssocID="{94B21BC6-2DA1-434D-A354-34F724EDFB92}" presName="bentUpArrow1" presStyleLbl="alignImgPlace1" presStyleIdx="0" presStyleCnt="2"/>
      <dgm:spPr/>
    </dgm:pt>
    <dgm:pt modelId="{30239E5A-F1BC-40C6-8B87-4C791479679A}" type="pres">
      <dgm:prSet presAssocID="{94B21BC6-2DA1-434D-A354-34F724EDFB92}" presName="ParentText" presStyleLbl="node1" presStyleIdx="0" presStyleCnt="3">
        <dgm:presLayoutVars>
          <dgm:chMax val="1"/>
          <dgm:chPref val="1"/>
          <dgm:bulletEnabled val="1"/>
        </dgm:presLayoutVars>
      </dgm:prSet>
      <dgm:spPr/>
    </dgm:pt>
    <dgm:pt modelId="{47288487-B002-4B03-B33A-5D9321A4F8D0}" type="pres">
      <dgm:prSet presAssocID="{94B21BC6-2DA1-434D-A354-34F724EDFB92}" presName="ChildText" presStyleLbl="revTx" presStyleIdx="0" presStyleCnt="3" custScaleX="250851" custLinFactNeighborX="81454" custLinFactNeighborY="-4477">
        <dgm:presLayoutVars>
          <dgm:chMax val="0"/>
          <dgm:chPref val="0"/>
          <dgm:bulletEnabled val="1"/>
        </dgm:presLayoutVars>
      </dgm:prSet>
      <dgm:spPr/>
    </dgm:pt>
    <dgm:pt modelId="{3B03CBB5-2F30-4F8B-89FE-C838465E0A16}" type="pres">
      <dgm:prSet presAssocID="{2DCFCD54-4E93-438D-ACB3-4A20C0B84863}" presName="sibTrans" presStyleCnt="0"/>
      <dgm:spPr/>
    </dgm:pt>
    <dgm:pt modelId="{4D5BDC97-D48D-4E47-A123-9DBBE3C141DC}" type="pres">
      <dgm:prSet presAssocID="{4BE34ED9-3C8D-4038-A775-FF294C4E0D7A}" presName="composite" presStyleCnt="0"/>
      <dgm:spPr/>
    </dgm:pt>
    <dgm:pt modelId="{DA94EE1A-EDC2-4374-858D-C2CE97D2C46C}" type="pres">
      <dgm:prSet presAssocID="{4BE34ED9-3C8D-4038-A775-FF294C4E0D7A}" presName="bentUpArrow1" presStyleLbl="alignImgPlace1" presStyleIdx="1" presStyleCnt="2" custLinFactNeighborX="30563" custLinFactNeighborY="-1215"/>
      <dgm:spPr/>
    </dgm:pt>
    <dgm:pt modelId="{03FF8FD8-5C73-46A3-B34A-E1C935BE9E7E}" type="pres">
      <dgm:prSet presAssocID="{4BE34ED9-3C8D-4038-A775-FF294C4E0D7A}" presName="ParentText" presStyleLbl="node1" presStyleIdx="1" presStyleCnt="3">
        <dgm:presLayoutVars>
          <dgm:chMax val="1"/>
          <dgm:chPref val="1"/>
          <dgm:bulletEnabled val="1"/>
        </dgm:presLayoutVars>
      </dgm:prSet>
      <dgm:spPr/>
    </dgm:pt>
    <dgm:pt modelId="{D72EEED7-B162-462A-AAFF-18933463CD97}" type="pres">
      <dgm:prSet presAssocID="{4BE34ED9-3C8D-4038-A775-FF294C4E0D7A}" presName="ChildText" presStyleLbl="revTx" presStyleIdx="1" presStyleCnt="3" custScaleX="350771" custLinFactX="28913" custLinFactNeighborX="100000" custLinFactNeighborY="5943">
        <dgm:presLayoutVars>
          <dgm:chMax val="0"/>
          <dgm:chPref val="0"/>
          <dgm:bulletEnabled val="1"/>
        </dgm:presLayoutVars>
      </dgm:prSet>
      <dgm:spPr/>
    </dgm:pt>
    <dgm:pt modelId="{3263AAA0-FC7A-4DCA-9BE1-EFD1F5B054DD}" type="pres">
      <dgm:prSet presAssocID="{BE674268-AD9D-479A-8D7F-F7A4811ABF5A}" presName="sibTrans" presStyleCnt="0"/>
      <dgm:spPr/>
    </dgm:pt>
    <dgm:pt modelId="{5A6F7FCB-B02E-4193-96CE-C75F56BD5A0E}" type="pres">
      <dgm:prSet presAssocID="{AEEA5DB0-AF0C-4363-AD1A-84A49BAC4447}" presName="composite" presStyleCnt="0"/>
      <dgm:spPr/>
    </dgm:pt>
    <dgm:pt modelId="{5A1C0073-0E5C-409E-B065-8D8A8F9E390D}" type="pres">
      <dgm:prSet presAssocID="{AEEA5DB0-AF0C-4363-AD1A-84A49BAC4447}" presName="ParentText" presStyleLbl="node1" presStyleIdx="2" presStyleCnt="3">
        <dgm:presLayoutVars>
          <dgm:chMax val="1"/>
          <dgm:chPref val="1"/>
          <dgm:bulletEnabled val="1"/>
        </dgm:presLayoutVars>
      </dgm:prSet>
      <dgm:spPr/>
    </dgm:pt>
    <dgm:pt modelId="{E8FE1668-9A77-4C7D-875A-99B15DBA8733}" type="pres">
      <dgm:prSet presAssocID="{AEEA5DB0-AF0C-4363-AD1A-84A49BAC4447}" presName="FinalChildText" presStyleLbl="revTx" presStyleIdx="2" presStyleCnt="3" custScaleX="355754" custLinFactX="25611" custLinFactNeighborX="100000" custLinFactNeighborY="-2090">
        <dgm:presLayoutVars>
          <dgm:chMax val="0"/>
          <dgm:chPref val="0"/>
          <dgm:bulletEnabled val="1"/>
        </dgm:presLayoutVars>
      </dgm:prSet>
      <dgm:spPr/>
    </dgm:pt>
  </dgm:ptLst>
  <dgm:cxnLst>
    <dgm:cxn modelId="{EE65A90B-773C-414C-9754-DB604A94276F}" type="presOf" srcId="{AEEA5DB0-AF0C-4363-AD1A-84A49BAC4447}" destId="{5A1C0073-0E5C-409E-B065-8D8A8F9E390D}" srcOrd="0" destOrd="0" presId="urn:microsoft.com/office/officeart/2005/8/layout/StepDownProcess"/>
    <dgm:cxn modelId="{D7175B16-99B8-4CAE-A985-8C1897DB9712}" srcId="{EF4E9802-0DD6-4256-9AF8-FB773761ADF8}" destId="{AEEA5DB0-AF0C-4363-AD1A-84A49BAC4447}" srcOrd="2" destOrd="0" parTransId="{54365B7C-0678-466F-A762-11AF7193E413}" sibTransId="{830B254D-2406-44F6-B9B9-6FF2A313D01B}"/>
    <dgm:cxn modelId="{F4944C5F-D348-451D-A492-AB6229E23134}" type="presOf" srcId="{FD6469F9-4334-4134-A6C4-1BDDA62097DA}" destId="{D72EEED7-B162-462A-AAFF-18933463CD97}" srcOrd="0" destOrd="0" presId="urn:microsoft.com/office/officeart/2005/8/layout/StepDownProcess"/>
    <dgm:cxn modelId="{1EBA8A6B-BD25-4328-868B-BD9D32BFB710}" type="presOf" srcId="{4BE34ED9-3C8D-4038-A775-FF294C4E0D7A}" destId="{03FF8FD8-5C73-46A3-B34A-E1C935BE9E7E}" srcOrd="0" destOrd="0" presId="urn:microsoft.com/office/officeart/2005/8/layout/StepDownProcess"/>
    <dgm:cxn modelId="{EB738659-C6DE-427E-A35E-8256BAC9538E}" srcId="{EF4E9802-0DD6-4256-9AF8-FB773761ADF8}" destId="{94B21BC6-2DA1-434D-A354-34F724EDFB92}" srcOrd="0" destOrd="0" parTransId="{5FD6B10A-EB76-461B-9988-68947F81410D}" sibTransId="{2DCFCD54-4E93-438D-ACB3-4A20C0B84863}"/>
    <dgm:cxn modelId="{E2038284-658B-4647-9803-516840964A99}" srcId="{4BE34ED9-3C8D-4038-A775-FF294C4E0D7A}" destId="{FD6469F9-4334-4134-A6C4-1BDDA62097DA}" srcOrd="0" destOrd="0" parTransId="{A1B012D8-7ACF-4508-9638-99B33ACF2CD1}" sibTransId="{C8484074-7710-4C4C-9EB6-D1E903406904}"/>
    <dgm:cxn modelId="{D6E0A694-8AEE-4604-BD6C-1DA2657B34C1}" srcId="{EF4E9802-0DD6-4256-9AF8-FB773761ADF8}" destId="{4BE34ED9-3C8D-4038-A775-FF294C4E0D7A}" srcOrd="1" destOrd="0" parTransId="{77C07B16-BDFE-4E6E-ADC8-5E85026F24C7}" sibTransId="{BE674268-AD9D-479A-8D7F-F7A4811ABF5A}"/>
    <dgm:cxn modelId="{EFC00CA9-3F35-463B-B1E0-85216A8E0649}" type="presOf" srcId="{94B21BC6-2DA1-434D-A354-34F724EDFB92}" destId="{30239E5A-F1BC-40C6-8B87-4C791479679A}" srcOrd="0" destOrd="0" presId="urn:microsoft.com/office/officeart/2005/8/layout/StepDownProcess"/>
    <dgm:cxn modelId="{9B1AD7AF-C1CB-4E0A-968B-A8ABB018A402}" srcId="{AEEA5DB0-AF0C-4363-AD1A-84A49BAC4447}" destId="{479954EC-DC56-4C14-BD91-2B33FCA792D5}" srcOrd="0" destOrd="0" parTransId="{5497FDDE-8D09-4C47-A677-0493F9F499C5}" sibTransId="{00E38839-92DE-4590-BDDB-7434A48B89C7}"/>
    <dgm:cxn modelId="{80CA43B1-EF93-41CE-BD6B-4E74C6614E94}" type="presOf" srcId="{EF4E9802-0DD6-4256-9AF8-FB773761ADF8}" destId="{93FC166D-5698-4227-89C4-C881A5C837DB}" srcOrd="0" destOrd="0" presId="urn:microsoft.com/office/officeart/2005/8/layout/StepDownProcess"/>
    <dgm:cxn modelId="{E78998CB-77D9-4A29-B349-6824BB539D36}" type="presOf" srcId="{55EBE3E1-10BF-4160-9FC4-C47C39C14CC4}" destId="{47288487-B002-4B03-B33A-5D9321A4F8D0}" srcOrd="0" destOrd="0" presId="urn:microsoft.com/office/officeart/2005/8/layout/StepDownProcess"/>
    <dgm:cxn modelId="{D8DBE7EC-99F8-4CE9-AB44-74388522F6A7}" srcId="{94B21BC6-2DA1-434D-A354-34F724EDFB92}" destId="{55EBE3E1-10BF-4160-9FC4-C47C39C14CC4}" srcOrd="0" destOrd="0" parTransId="{D83D6FFD-52A7-42DE-8FB1-B06D0AD67C48}" sibTransId="{3F534DD3-17D3-44BD-B3BF-CFB7DB3B7241}"/>
    <dgm:cxn modelId="{F526CDFB-8D00-419E-83EF-147C01828332}" type="presOf" srcId="{479954EC-DC56-4C14-BD91-2B33FCA792D5}" destId="{E8FE1668-9A77-4C7D-875A-99B15DBA8733}" srcOrd="0" destOrd="0" presId="urn:microsoft.com/office/officeart/2005/8/layout/StepDownProcess"/>
    <dgm:cxn modelId="{99297C09-93B2-4593-87CA-82C9CBC1A78A}" type="presParOf" srcId="{93FC166D-5698-4227-89C4-C881A5C837DB}" destId="{48D81874-3D8C-4049-9B14-CE0047DD7EAD}" srcOrd="0" destOrd="0" presId="urn:microsoft.com/office/officeart/2005/8/layout/StepDownProcess"/>
    <dgm:cxn modelId="{47731894-2FE4-4B06-B10F-9DB1E52E780A}" type="presParOf" srcId="{48D81874-3D8C-4049-9B14-CE0047DD7EAD}" destId="{6CA51999-A62A-4E15-A01A-622A927699FE}" srcOrd="0" destOrd="0" presId="urn:microsoft.com/office/officeart/2005/8/layout/StepDownProcess"/>
    <dgm:cxn modelId="{A6A8926A-2DA1-4871-A97B-D94FD35E3D07}" type="presParOf" srcId="{48D81874-3D8C-4049-9B14-CE0047DD7EAD}" destId="{30239E5A-F1BC-40C6-8B87-4C791479679A}" srcOrd="1" destOrd="0" presId="urn:microsoft.com/office/officeart/2005/8/layout/StepDownProcess"/>
    <dgm:cxn modelId="{0A9B1B4F-D150-4AF7-A0D1-10FBEF192006}" type="presParOf" srcId="{48D81874-3D8C-4049-9B14-CE0047DD7EAD}" destId="{47288487-B002-4B03-B33A-5D9321A4F8D0}" srcOrd="2" destOrd="0" presId="urn:microsoft.com/office/officeart/2005/8/layout/StepDownProcess"/>
    <dgm:cxn modelId="{45BE8FD8-2133-47CC-9426-32989E12401F}" type="presParOf" srcId="{93FC166D-5698-4227-89C4-C881A5C837DB}" destId="{3B03CBB5-2F30-4F8B-89FE-C838465E0A16}" srcOrd="1" destOrd="0" presId="urn:microsoft.com/office/officeart/2005/8/layout/StepDownProcess"/>
    <dgm:cxn modelId="{C36262B1-578F-4A8F-AE6D-F75F9C2A6301}" type="presParOf" srcId="{93FC166D-5698-4227-89C4-C881A5C837DB}" destId="{4D5BDC97-D48D-4E47-A123-9DBBE3C141DC}" srcOrd="2" destOrd="0" presId="urn:microsoft.com/office/officeart/2005/8/layout/StepDownProcess"/>
    <dgm:cxn modelId="{C152EE8A-1E3A-46DD-9D50-C12A00EC98C6}" type="presParOf" srcId="{4D5BDC97-D48D-4E47-A123-9DBBE3C141DC}" destId="{DA94EE1A-EDC2-4374-858D-C2CE97D2C46C}" srcOrd="0" destOrd="0" presId="urn:microsoft.com/office/officeart/2005/8/layout/StepDownProcess"/>
    <dgm:cxn modelId="{90BF70C7-6642-499C-8AAF-6ABC96A5B397}" type="presParOf" srcId="{4D5BDC97-D48D-4E47-A123-9DBBE3C141DC}" destId="{03FF8FD8-5C73-46A3-B34A-E1C935BE9E7E}" srcOrd="1" destOrd="0" presId="urn:microsoft.com/office/officeart/2005/8/layout/StepDownProcess"/>
    <dgm:cxn modelId="{FE1880B3-2868-4685-899D-8BED399174FB}" type="presParOf" srcId="{4D5BDC97-D48D-4E47-A123-9DBBE3C141DC}" destId="{D72EEED7-B162-462A-AAFF-18933463CD97}" srcOrd="2" destOrd="0" presId="urn:microsoft.com/office/officeart/2005/8/layout/StepDownProcess"/>
    <dgm:cxn modelId="{783687E1-3F7E-4003-AB7F-6C15B7E3259F}" type="presParOf" srcId="{93FC166D-5698-4227-89C4-C881A5C837DB}" destId="{3263AAA0-FC7A-4DCA-9BE1-EFD1F5B054DD}" srcOrd="3" destOrd="0" presId="urn:microsoft.com/office/officeart/2005/8/layout/StepDownProcess"/>
    <dgm:cxn modelId="{453E55BE-55A6-45BD-AEE8-9917D2A2C416}" type="presParOf" srcId="{93FC166D-5698-4227-89C4-C881A5C837DB}" destId="{5A6F7FCB-B02E-4193-96CE-C75F56BD5A0E}" srcOrd="4" destOrd="0" presId="urn:microsoft.com/office/officeart/2005/8/layout/StepDownProcess"/>
    <dgm:cxn modelId="{2C86AB18-3203-4BAA-90C1-E439F733694C}" type="presParOf" srcId="{5A6F7FCB-B02E-4193-96CE-C75F56BD5A0E}" destId="{5A1C0073-0E5C-409E-B065-8D8A8F9E390D}" srcOrd="0" destOrd="0" presId="urn:microsoft.com/office/officeart/2005/8/layout/StepDownProcess"/>
    <dgm:cxn modelId="{7E238F8A-B88C-4C98-941F-DC5F8B3D37A1}" type="presParOf" srcId="{5A6F7FCB-B02E-4193-96CE-C75F56BD5A0E}" destId="{E8FE1668-9A77-4C7D-875A-99B15DBA8733}" srcOrd="1"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2DC1395-1514-4B8E-B7D7-BDFB35E3B901}" type="doc">
      <dgm:prSet loTypeId="urn:microsoft.com/office/officeart/2005/8/layout/process5" loCatId="process" qsTypeId="urn:microsoft.com/office/officeart/2005/8/quickstyle/simple1" qsCatId="simple" csTypeId="urn:microsoft.com/office/officeart/2005/8/colors/accent4_3" csCatId="accent4" phldr="1"/>
      <dgm:spPr/>
      <dgm:t>
        <a:bodyPr/>
        <a:lstStyle/>
        <a:p>
          <a:endParaRPr lang="pt-BR"/>
        </a:p>
      </dgm:t>
    </dgm:pt>
    <dgm:pt modelId="{8AB4E230-D17F-4EEA-B6FF-BD7385E2F5FF}">
      <dgm:prSet phldrT="[Texto]" custT="1"/>
      <dgm:spPr/>
      <dgm:t>
        <a:bodyPr/>
        <a:lstStyle/>
        <a:p>
          <a:r>
            <a:rPr lang="pt-BR" sz="1800" dirty="0">
              <a:solidFill>
                <a:schemeClr val="tx1"/>
              </a:solidFill>
              <a:latin typeface="Roboto"/>
            </a:rPr>
            <a:t> 1. Formulação dos objetivos da pesquisa.</a:t>
          </a:r>
        </a:p>
      </dgm:t>
    </dgm:pt>
    <dgm:pt modelId="{884412B0-4543-4B43-841D-6B65399C5CE2}" type="parTrans" cxnId="{430EEA91-1E36-41A6-8808-6C6B710E9D9A}">
      <dgm:prSet/>
      <dgm:spPr/>
      <dgm:t>
        <a:bodyPr/>
        <a:lstStyle/>
        <a:p>
          <a:endParaRPr lang="pt-BR" sz="1400">
            <a:solidFill>
              <a:schemeClr val="tx1"/>
            </a:solidFill>
            <a:latin typeface="Roboto"/>
          </a:endParaRPr>
        </a:p>
      </dgm:t>
    </dgm:pt>
    <dgm:pt modelId="{C3A77DD9-E3AD-4663-B7A3-E89A1BFE03E2}" type="sibTrans" cxnId="{430EEA91-1E36-41A6-8808-6C6B710E9D9A}">
      <dgm:prSet custT="1"/>
      <dgm:spPr/>
      <dgm:t>
        <a:bodyPr/>
        <a:lstStyle/>
        <a:p>
          <a:endParaRPr lang="pt-BR" sz="1400">
            <a:solidFill>
              <a:schemeClr val="tx1"/>
            </a:solidFill>
            <a:latin typeface="Roboto"/>
          </a:endParaRPr>
        </a:p>
      </dgm:t>
    </dgm:pt>
    <dgm:pt modelId="{2BF52222-31B7-43DB-BD31-B036318ABBF0}">
      <dgm:prSet phldrT="[Texto]" custT="1"/>
      <dgm:spPr/>
      <dgm:t>
        <a:bodyPr/>
        <a:lstStyle/>
        <a:p>
          <a:r>
            <a:rPr lang="pt-BR" sz="1800" dirty="0">
              <a:solidFill>
                <a:schemeClr val="tx1"/>
              </a:solidFill>
              <a:latin typeface="Roboto"/>
            </a:rPr>
            <a:t>2. Determinação do método de pesquisa (população, amostra).</a:t>
          </a:r>
        </a:p>
      </dgm:t>
    </dgm:pt>
    <dgm:pt modelId="{2C365D86-8D44-4518-8093-336E69D941DE}" type="parTrans" cxnId="{00662EA3-0083-4E5E-B8FB-7A0042C8BCB1}">
      <dgm:prSet/>
      <dgm:spPr/>
      <dgm:t>
        <a:bodyPr/>
        <a:lstStyle/>
        <a:p>
          <a:endParaRPr lang="pt-BR" sz="1400">
            <a:solidFill>
              <a:schemeClr val="tx1"/>
            </a:solidFill>
            <a:latin typeface="Roboto"/>
          </a:endParaRPr>
        </a:p>
      </dgm:t>
    </dgm:pt>
    <dgm:pt modelId="{404273D9-455B-4B85-AA33-494E3DCD8472}" type="sibTrans" cxnId="{00662EA3-0083-4E5E-B8FB-7A0042C8BCB1}">
      <dgm:prSet custT="1"/>
      <dgm:spPr/>
      <dgm:t>
        <a:bodyPr/>
        <a:lstStyle/>
        <a:p>
          <a:endParaRPr lang="pt-BR" sz="1400">
            <a:solidFill>
              <a:schemeClr val="tx1"/>
            </a:solidFill>
            <a:latin typeface="Roboto"/>
          </a:endParaRPr>
        </a:p>
      </dgm:t>
    </dgm:pt>
    <dgm:pt modelId="{DFAAC93C-CBD1-4D1B-99B8-04B396B95B96}">
      <dgm:prSet phldrT="[Texto]" custT="1"/>
      <dgm:spPr/>
      <dgm: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pt-BR" sz="1800" dirty="0">
              <a:solidFill>
                <a:schemeClr val="tx1"/>
              </a:solidFill>
              <a:latin typeface="Roboto"/>
            </a:rPr>
            <a:t>3. Coleta e organização dos dados.</a:t>
          </a:r>
        </a:p>
        <a:p>
          <a:pPr marL="0" lvl="0" algn="ctr" defTabSz="800100">
            <a:lnSpc>
              <a:spcPct val="90000"/>
            </a:lnSpc>
            <a:spcBef>
              <a:spcPct val="0"/>
            </a:spcBef>
            <a:spcAft>
              <a:spcPct val="35000"/>
            </a:spcAft>
            <a:buNone/>
          </a:pPr>
          <a:endParaRPr lang="pt-BR" sz="1800" dirty="0">
            <a:solidFill>
              <a:schemeClr val="tx1"/>
            </a:solidFill>
            <a:latin typeface="Roboto"/>
          </a:endParaRPr>
        </a:p>
      </dgm:t>
    </dgm:pt>
    <dgm:pt modelId="{9C9686B6-C652-47E1-8E5C-57EA419090F9}" type="parTrans" cxnId="{EE9EA025-C624-44AA-B41B-739E820412B9}">
      <dgm:prSet/>
      <dgm:spPr/>
      <dgm:t>
        <a:bodyPr/>
        <a:lstStyle/>
        <a:p>
          <a:endParaRPr lang="pt-BR" sz="1400">
            <a:solidFill>
              <a:schemeClr val="tx1"/>
            </a:solidFill>
            <a:latin typeface="Roboto"/>
          </a:endParaRPr>
        </a:p>
      </dgm:t>
    </dgm:pt>
    <dgm:pt modelId="{4AA319BD-D1C4-42B1-AEB0-599B95F33994}" type="sibTrans" cxnId="{EE9EA025-C624-44AA-B41B-739E820412B9}">
      <dgm:prSet custT="1"/>
      <dgm:spPr/>
      <dgm:t>
        <a:bodyPr/>
        <a:lstStyle/>
        <a:p>
          <a:endParaRPr lang="pt-BR" sz="1400">
            <a:solidFill>
              <a:schemeClr val="tx1"/>
            </a:solidFill>
            <a:latin typeface="Roboto"/>
          </a:endParaRPr>
        </a:p>
      </dgm:t>
    </dgm:pt>
    <dgm:pt modelId="{5623D508-5611-48BB-9C3A-1E940C1C8156}">
      <dgm:prSet phldrT="[Texto]"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pt-BR" sz="1800" dirty="0">
              <a:solidFill>
                <a:schemeClr val="tx1"/>
              </a:solidFill>
              <a:latin typeface="Roboto"/>
            </a:rPr>
            <a:t>4. Construção de tabelas e gráficos.</a:t>
          </a:r>
        </a:p>
        <a:p>
          <a:pPr marL="0" lvl="0" defTabSz="800100">
            <a:lnSpc>
              <a:spcPct val="90000"/>
            </a:lnSpc>
            <a:spcBef>
              <a:spcPct val="0"/>
            </a:spcBef>
            <a:spcAft>
              <a:spcPct val="35000"/>
            </a:spcAft>
            <a:buNone/>
          </a:pPr>
          <a:endParaRPr lang="pt-BR" sz="1800" dirty="0">
            <a:solidFill>
              <a:schemeClr val="tx1"/>
            </a:solidFill>
            <a:latin typeface="Roboto"/>
          </a:endParaRPr>
        </a:p>
      </dgm:t>
    </dgm:pt>
    <dgm:pt modelId="{8756C798-EA97-4B09-A31B-D5F63216798B}" type="parTrans" cxnId="{595DE8D8-2799-42AA-9EAC-EF12C36CAAF5}">
      <dgm:prSet/>
      <dgm:spPr/>
      <dgm:t>
        <a:bodyPr/>
        <a:lstStyle/>
        <a:p>
          <a:endParaRPr lang="pt-BR" sz="1400">
            <a:solidFill>
              <a:schemeClr val="tx1"/>
            </a:solidFill>
            <a:latin typeface="Roboto"/>
          </a:endParaRPr>
        </a:p>
      </dgm:t>
    </dgm:pt>
    <dgm:pt modelId="{F14F0644-B822-4B5B-8839-47081C4CB0B4}" type="sibTrans" cxnId="{595DE8D8-2799-42AA-9EAC-EF12C36CAAF5}">
      <dgm:prSet custT="1"/>
      <dgm:spPr/>
      <dgm:t>
        <a:bodyPr/>
        <a:lstStyle/>
        <a:p>
          <a:endParaRPr lang="pt-BR" sz="1400">
            <a:solidFill>
              <a:schemeClr val="tx1"/>
            </a:solidFill>
            <a:latin typeface="Roboto"/>
          </a:endParaRPr>
        </a:p>
      </dgm:t>
    </dgm:pt>
    <dgm:pt modelId="{149D0BAE-E5C8-494D-8B58-11D509535A70}">
      <dgm:prSet phldrT="[Texto]" custT="1"/>
      <dgm:spPr/>
      <dgm:t>
        <a:bodyPr/>
        <a:lstStyle/>
        <a:p>
          <a:r>
            <a:rPr lang="pt-BR" sz="1800" dirty="0">
              <a:solidFill>
                <a:schemeClr val="tx1"/>
              </a:solidFill>
              <a:latin typeface="Roboto"/>
            </a:rPr>
            <a:t>5. Leitura e interpretação dos dados obtidos. </a:t>
          </a:r>
        </a:p>
      </dgm:t>
    </dgm:pt>
    <dgm:pt modelId="{DFFB95A6-ABFB-4100-8A24-577152567C5A}" type="parTrans" cxnId="{D9B4E024-44F5-4BCF-8B93-C1A8F0E2D846}">
      <dgm:prSet/>
      <dgm:spPr/>
      <dgm:t>
        <a:bodyPr/>
        <a:lstStyle/>
        <a:p>
          <a:endParaRPr lang="pt-BR" sz="1400">
            <a:solidFill>
              <a:schemeClr val="tx1"/>
            </a:solidFill>
            <a:latin typeface="Roboto"/>
          </a:endParaRPr>
        </a:p>
      </dgm:t>
    </dgm:pt>
    <dgm:pt modelId="{52BA4518-F8D4-465F-B983-1B3723ADE6BF}" type="sibTrans" cxnId="{D9B4E024-44F5-4BCF-8B93-C1A8F0E2D846}">
      <dgm:prSet/>
      <dgm:spPr/>
      <dgm:t>
        <a:bodyPr/>
        <a:lstStyle/>
        <a:p>
          <a:endParaRPr lang="pt-BR" sz="1400">
            <a:solidFill>
              <a:schemeClr val="tx1"/>
            </a:solidFill>
            <a:latin typeface="Roboto"/>
          </a:endParaRPr>
        </a:p>
      </dgm:t>
    </dgm:pt>
    <dgm:pt modelId="{3F82A307-CCA1-4AC0-BB5C-20A48A16313F}">
      <dgm:prSet phldrT="[Texto]" custT="1"/>
      <dgm:spPr/>
      <dgm:t>
        <a:bodyPr/>
        <a:lstStyle/>
        <a:p>
          <a:r>
            <a:rPr lang="pt-BR" sz="1800" kern="1200" dirty="0">
              <a:solidFill>
                <a:prstClr val="black"/>
              </a:solidFill>
              <a:latin typeface="Roboto"/>
              <a:ea typeface="+mn-ea"/>
              <a:cs typeface="+mn-cs"/>
            </a:rPr>
            <a:t>6. Comunicação dos resultados e planejamento de ações.</a:t>
          </a:r>
        </a:p>
      </dgm:t>
    </dgm:pt>
    <dgm:pt modelId="{CD80F897-65ED-4472-8107-CEE6E4BFA1F9}" type="parTrans" cxnId="{927C5142-F636-4C2F-9759-5353B159C5FF}">
      <dgm:prSet/>
      <dgm:spPr/>
      <dgm:t>
        <a:bodyPr/>
        <a:lstStyle/>
        <a:p>
          <a:endParaRPr lang="pt-BR"/>
        </a:p>
      </dgm:t>
    </dgm:pt>
    <dgm:pt modelId="{D75CCD9C-6799-4468-B8BC-DEAA647F5085}" type="sibTrans" cxnId="{927C5142-F636-4C2F-9759-5353B159C5FF}">
      <dgm:prSet/>
      <dgm:spPr/>
      <dgm:t>
        <a:bodyPr/>
        <a:lstStyle/>
        <a:p>
          <a:endParaRPr lang="pt-BR"/>
        </a:p>
      </dgm:t>
    </dgm:pt>
    <dgm:pt modelId="{E1725D30-B172-43FB-A20A-0E9892CB499B}" type="pres">
      <dgm:prSet presAssocID="{42DC1395-1514-4B8E-B7D7-BDFB35E3B901}" presName="diagram" presStyleCnt="0">
        <dgm:presLayoutVars>
          <dgm:dir/>
          <dgm:resizeHandles val="exact"/>
        </dgm:presLayoutVars>
      </dgm:prSet>
      <dgm:spPr/>
    </dgm:pt>
    <dgm:pt modelId="{E0C5E22E-911C-4DFB-A068-0B6291280ECD}" type="pres">
      <dgm:prSet presAssocID="{8AB4E230-D17F-4EEA-B6FF-BD7385E2F5FF}" presName="node" presStyleLbl="node1" presStyleIdx="0" presStyleCnt="6" custLinFactNeighborX="-15840" custLinFactNeighborY="17428">
        <dgm:presLayoutVars>
          <dgm:bulletEnabled val="1"/>
        </dgm:presLayoutVars>
      </dgm:prSet>
      <dgm:spPr/>
    </dgm:pt>
    <dgm:pt modelId="{B59C594A-F26D-4B96-BEE5-E8DFABC37BF6}" type="pres">
      <dgm:prSet presAssocID="{C3A77DD9-E3AD-4663-B7A3-E89A1BFE03E2}" presName="sibTrans" presStyleLbl="sibTrans2D1" presStyleIdx="0" presStyleCnt="5" custScaleX="71698"/>
      <dgm:spPr/>
    </dgm:pt>
    <dgm:pt modelId="{30E17535-06E8-467C-A62A-2D76E7E63905}" type="pres">
      <dgm:prSet presAssocID="{C3A77DD9-E3AD-4663-B7A3-E89A1BFE03E2}" presName="connectorText" presStyleLbl="sibTrans2D1" presStyleIdx="0" presStyleCnt="5"/>
      <dgm:spPr/>
    </dgm:pt>
    <dgm:pt modelId="{A4B5AD20-6EE3-46B9-BC29-75CAA85A95F5}" type="pres">
      <dgm:prSet presAssocID="{2BF52222-31B7-43DB-BD31-B036318ABBF0}" presName="node" presStyleLbl="node1" presStyleIdx="1" presStyleCnt="6" custLinFactNeighborX="-1670" custLinFactNeighborY="21250">
        <dgm:presLayoutVars>
          <dgm:bulletEnabled val="1"/>
        </dgm:presLayoutVars>
      </dgm:prSet>
      <dgm:spPr/>
    </dgm:pt>
    <dgm:pt modelId="{67ACBE2C-ECAF-48DD-B890-CD3EA1EE95F9}" type="pres">
      <dgm:prSet presAssocID="{404273D9-455B-4B85-AA33-494E3DCD8472}" presName="sibTrans" presStyleLbl="sibTrans2D1" presStyleIdx="1" presStyleCnt="5"/>
      <dgm:spPr/>
    </dgm:pt>
    <dgm:pt modelId="{E2D3E8BC-4010-4F32-BF20-66928EFAABC9}" type="pres">
      <dgm:prSet presAssocID="{404273D9-455B-4B85-AA33-494E3DCD8472}" presName="connectorText" presStyleLbl="sibTrans2D1" presStyleIdx="1" presStyleCnt="5"/>
      <dgm:spPr/>
    </dgm:pt>
    <dgm:pt modelId="{C8D5D9EC-0690-48CC-80AB-13389CDE1AE5}" type="pres">
      <dgm:prSet presAssocID="{DFAAC93C-CBD1-4D1B-99B8-04B396B95B96}" presName="node" presStyleLbl="node1" presStyleIdx="2" presStyleCnt="6" custLinFactNeighborX="-1670" custLinFactNeighborY="21250">
        <dgm:presLayoutVars>
          <dgm:bulletEnabled val="1"/>
        </dgm:presLayoutVars>
      </dgm:prSet>
      <dgm:spPr/>
    </dgm:pt>
    <dgm:pt modelId="{45015DD3-CB9B-4D21-AA4B-270521D233DE}" type="pres">
      <dgm:prSet presAssocID="{4AA319BD-D1C4-42B1-AEB0-599B95F33994}" presName="sibTrans" presStyleLbl="sibTrans2D1" presStyleIdx="2" presStyleCnt="5" custLinFactNeighborX="-9009" custLinFactNeighborY="-2057"/>
      <dgm:spPr/>
    </dgm:pt>
    <dgm:pt modelId="{5AD2F068-9415-4F0B-A06E-5D8CFD87DC66}" type="pres">
      <dgm:prSet presAssocID="{4AA319BD-D1C4-42B1-AEB0-599B95F33994}" presName="connectorText" presStyleLbl="sibTrans2D1" presStyleIdx="2" presStyleCnt="5"/>
      <dgm:spPr/>
    </dgm:pt>
    <dgm:pt modelId="{2515282F-57A0-49AF-8FE2-A024A78A4C5D}" type="pres">
      <dgm:prSet presAssocID="{5623D508-5611-48BB-9C3A-1E940C1C8156}" presName="node" presStyleLbl="node1" presStyleIdx="3" presStyleCnt="6" custLinFactNeighborX="-1670" custLinFactNeighborY="-7650">
        <dgm:presLayoutVars>
          <dgm:bulletEnabled val="1"/>
        </dgm:presLayoutVars>
      </dgm:prSet>
      <dgm:spPr/>
    </dgm:pt>
    <dgm:pt modelId="{7C3A34BC-6010-414F-913A-99AF6366388D}" type="pres">
      <dgm:prSet presAssocID="{F14F0644-B822-4B5B-8839-47081C4CB0B4}" presName="sibTrans" presStyleLbl="sibTrans2D1" presStyleIdx="3" presStyleCnt="5"/>
      <dgm:spPr/>
    </dgm:pt>
    <dgm:pt modelId="{87057029-D40C-4917-9C36-84D155AB2E65}" type="pres">
      <dgm:prSet presAssocID="{F14F0644-B822-4B5B-8839-47081C4CB0B4}" presName="connectorText" presStyleLbl="sibTrans2D1" presStyleIdx="3" presStyleCnt="5"/>
      <dgm:spPr/>
    </dgm:pt>
    <dgm:pt modelId="{E0CA63B1-4F90-494C-BF19-442D03F7376A}" type="pres">
      <dgm:prSet presAssocID="{149D0BAE-E5C8-494D-8B58-11D509535A70}" presName="node" presStyleLbl="node1" presStyleIdx="4" presStyleCnt="6" custScaleX="116878" custLinFactNeighborY="-7650">
        <dgm:presLayoutVars>
          <dgm:bulletEnabled val="1"/>
        </dgm:presLayoutVars>
      </dgm:prSet>
      <dgm:spPr/>
    </dgm:pt>
    <dgm:pt modelId="{A03D4CA3-AF40-44E2-9644-4E0C783AEF0B}" type="pres">
      <dgm:prSet presAssocID="{52BA4518-F8D4-465F-B983-1B3723ADE6BF}" presName="sibTrans" presStyleLbl="sibTrans2D1" presStyleIdx="4" presStyleCnt="5"/>
      <dgm:spPr/>
    </dgm:pt>
    <dgm:pt modelId="{1437E44E-F3C8-4557-8F15-82DA6F33A734}" type="pres">
      <dgm:prSet presAssocID="{52BA4518-F8D4-465F-B983-1B3723ADE6BF}" presName="connectorText" presStyleLbl="sibTrans2D1" presStyleIdx="4" presStyleCnt="5"/>
      <dgm:spPr/>
    </dgm:pt>
    <dgm:pt modelId="{7C83A34E-52F4-4EE2-9DA7-FC9E083A9E7F}" type="pres">
      <dgm:prSet presAssocID="{3F82A307-CCA1-4AC0-BB5C-20A48A16313F}" presName="node" presStyleLbl="node1" presStyleIdx="5" presStyleCnt="6" custScaleX="99817" custLinFactNeighborY="-7650">
        <dgm:presLayoutVars>
          <dgm:bulletEnabled val="1"/>
        </dgm:presLayoutVars>
      </dgm:prSet>
      <dgm:spPr/>
    </dgm:pt>
  </dgm:ptLst>
  <dgm:cxnLst>
    <dgm:cxn modelId="{83F38612-76FE-4ED2-8E51-CDADC6E19C4A}" type="presOf" srcId="{C3A77DD9-E3AD-4663-B7A3-E89A1BFE03E2}" destId="{B59C594A-F26D-4B96-BEE5-E8DFABC37BF6}" srcOrd="0" destOrd="0" presId="urn:microsoft.com/office/officeart/2005/8/layout/process5"/>
    <dgm:cxn modelId="{D9B4E024-44F5-4BCF-8B93-C1A8F0E2D846}" srcId="{42DC1395-1514-4B8E-B7D7-BDFB35E3B901}" destId="{149D0BAE-E5C8-494D-8B58-11D509535A70}" srcOrd="4" destOrd="0" parTransId="{DFFB95A6-ABFB-4100-8A24-577152567C5A}" sibTransId="{52BA4518-F8D4-465F-B983-1B3723ADE6BF}"/>
    <dgm:cxn modelId="{EE9EA025-C624-44AA-B41B-739E820412B9}" srcId="{42DC1395-1514-4B8E-B7D7-BDFB35E3B901}" destId="{DFAAC93C-CBD1-4D1B-99B8-04B396B95B96}" srcOrd="2" destOrd="0" parTransId="{9C9686B6-C652-47E1-8E5C-57EA419090F9}" sibTransId="{4AA319BD-D1C4-42B1-AEB0-599B95F33994}"/>
    <dgm:cxn modelId="{0606D938-D928-4BE9-8E90-C0C87A6A4C96}" type="presOf" srcId="{404273D9-455B-4B85-AA33-494E3DCD8472}" destId="{67ACBE2C-ECAF-48DD-B890-CD3EA1EE95F9}" srcOrd="0" destOrd="0" presId="urn:microsoft.com/office/officeart/2005/8/layout/process5"/>
    <dgm:cxn modelId="{95ADF65E-56BD-463A-B3CC-E3E3E8B3843E}" type="presOf" srcId="{4AA319BD-D1C4-42B1-AEB0-599B95F33994}" destId="{45015DD3-CB9B-4D21-AA4B-270521D233DE}" srcOrd="0" destOrd="0" presId="urn:microsoft.com/office/officeart/2005/8/layout/process5"/>
    <dgm:cxn modelId="{927C5142-F636-4C2F-9759-5353B159C5FF}" srcId="{42DC1395-1514-4B8E-B7D7-BDFB35E3B901}" destId="{3F82A307-CCA1-4AC0-BB5C-20A48A16313F}" srcOrd="5" destOrd="0" parTransId="{CD80F897-65ED-4472-8107-CEE6E4BFA1F9}" sibTransId="{D75CCD9C-6799-4468-B8BC-DEAA647F5085}"/>
    <dgm:cxn modelId="{D8801043-C98E-4B29-ACF3-FCDB0ED33C3C}" type="presOf" srcId="{F14F0644-B822-4B5B-8839-47081C4CB0B4}" destId="{7C3A34BC-6010-414F-913A-99AF6366388D}" srcOrd="0" destOrd="0" presId="urn:microsoft.com/office/officeart/2005/8/layout/process5"/>
    <dgm:cxn modelId="{5AF2E167-63C6-4F79-AEC4-D56A63456844}" type="presOf" srcId="{F14F0644-B822-4B5B-8839-47081C4CB0B4}" destId="{87057029-D40C-4917-9C36-84D155AB2E65}" srcOrd="1" destOrd="0" presId="urn:microsoft.com/office/officeart/2005/8/layout/process5"/>
    <dgm:cxn modelId="{54BBB14A-AD90-488E-BDC0-7F9314CEA3C1}" type="presOf" srcId="{5623D508-5611-48BB-9C3A-1E940C1C8156}" destId="{2515282F-57A0-49AF-8FE2-A024A78A4C5D}" srcOrd="0" destOrd="0" presId="urn:microsoft.com/office/officeart/2005/8/layout/process5"/>
    <dgm:cxn modelId="{D95B5483-719C-4D94-A615-08C36AF630DC}" type="presOf" srcId="{42DC1395-1514-4B8E-B7D7-BDFB35E3B901}" destId="{E1725D30-B172-43FB-A20A-0E9892CB499B}" srcOrd="0" destOrd="0" presId="urn:microsoft.com/office/officeart/2005/8/layout/process5"/>
    <dgm:cxn modelId="{66587785-17BF-48BC-B448-B8726CD947BE}" type="presOf" srcId="{52BA4518-F8D4-465F-B983-1B3723ADE6BF}" destId="{1437E44E-F3C8-4557-8F15-82DA6F33A734}" srcOrd="1" destOrd="0" presId="urn:microsoft.com/office/officeart/2005/8/layout/process5"/>
    <dgm:cxn modelId="{430EEA91-1E36-41A6-8808-6C6B710E9D9A}" srcId="{42DC1395-1514-4B8E-B7D7-BDFB35E3B901}" destId="{8AB4E230-D17F-4EEA-B6FF-BD7385E2F5FF}" srcOrd="0" destOrd="0" parTransId="{884412B0-4543-4B43-841D-6B65399C5CE2}" sibTransId="{C3A77DD9-E3AD-4663-B7A3-E89A1BFE03E2}"/>
    <dgm:cxn modelId="{00662EA3-0083-4E5E-B8FB-7A0042C8BCB1}" srcId="{42DC1395-1514-4B8E-B7D7-BDFB35E3B901}" destId="{2BF52222-31B7-43DB-BD31-B036318ABBF0}" srcOrd="1" destOrd="0" parTransId="{2C365D86-8D44-4518-8093-336E69D941DE}" sibTransId="{404273D9-455B-4B85-AA33-494E3DCD8472}"/>
    <dgm:cxn modelId="{DDD296A7-DB3A-40D1-99AE-7DC6B3DF6153}" type="presOf" srcId="{4AA319BD-D1C4-42B1-AEB0-599B95F33994}" destId="{5AD2F068-9415-4F0B-A06E-5D8CFD87DC66}" srcOrd="1" destOrd="0" presId="urn:microsoft.com/office/officeart/2005/8/layout/process5"/>
    <dgm:cxn modelId="{3B0EC5A7-BB9B-4493-B1BC-319F32E79E6E}" type="presOf" srcId="{52BA4518-F8D4-465F-B983-1B3723ADE6BF}" destId="{A03D4CA3-AF40-44E2-9644-4E0C783AEF0B}" srcOrd="0" destOrd="0" presId="urn:microsoft.com/office/officeart/2005/8/layout/process5"/>
    <dgm:cxn modelId="{D81258BB-AADC-49A0-95E2-8D71572CC286}" type="presOf" srcId="{C3A77DD9-E3AD-4663-B7A3-E89A1BFE03E2}" destId="{30E17535-06E8-467C-A62A-2D76E7E63905}" srcOrd="1" destOrd="0" presId="urn:microsoft.com/office/officeart/2005/8/layout/process5"/>
    <dgm:cxn modelId="{B39AF5C7-FFE3-468A-ABAB-F8E620CDA6FB}" type="presOf" srcId="{2BF52222-31B7-43DB-BD31-B036318ABBF0}" destId="{A4B5AD20-6EE3-46B9-BC29-75CAA85A95F5}" srcOrd="0" destOrd="0" presId="urn:microsoft.com/office/officeart/2005/8/layout/process5"/>
    <dgm:cxn modelId="{5A5DE5C8-3D31-4C40-9A70-4219AB704A31}" type="presOf" srcId="{149D0BAE-E5C8-494D-8B58-11D509535A70}" destId="{E0CA63B1-4F90-494C-BF19-442D03F7376A}" srcOrd="0" destOrd="0" presId="urn:microsoft.com/office/officeart/2005/8/layout/process5"/>
    <dgm:cxn modelId="{111D54D3-B7D3-4F48-968E-9429881E3F05}" type="presOf" srcId="{DFAAC93C-CBD1-4D1B-99B8-04B396B95B96}" destId="{C8D5D9EC-0690-48CC-80AB-13389CDE1AE5}" srcOrd="0" destOrd="0" presId="urn:microsoft.com/office/officeart/2005/8/layout/process5"/>
    <dgm:cxn modelId="{ADE5E6D5-6A98-47AF-A4BE-FF3FA15B416D}" type="presOf" srcId="{8AB4E230-D17F-4EEA-B6FF-BD7385E2F5FF}" destId="{E0C5E22E-911C-4DFB-A068-0B6291280ECD}" srcOrd="0" destOrd="0" presId="urn:microsoft.com/office/officeart/2005/8/layout/process5"/>
    <dgm:cxn modelId="{595DE8D8-2799-42AA-9EAC-EF12C36CAAF5}" srcId="{42DC1395-1514-4B8E-B7D7-BDFB35E3B901}" destId="{5623D508-5611-48BB-9C3A-1E940C1C8156}" srcOrd="3" destOrd="0" parTransId="{8756C798-EA97-4B09-A31B-D5F63216798B}" sibTransId="{F14F0644-B822-4B5B-8839-47081C4CB0B4}"/>
    <dgm:cxn modelId="{67577FEB-0AEC-449A-ADDB-12F7D9C9551A}" type="presOf" srcId="{404273D9-455B-4B85-AA33-494E3DCD8472}" destId="{E2D3E8BC-4010-4F32-BF20-66928EFAABC9}" srcOrd="1" destOrd="0" presId="urn:microsoft.com/office/officeart/2005/8/layout/process5"/>
    <dgm:cxn modelId="{1341AEF4-185F-4044-A2F5-A1A1BF1BE146}" type="presOf" srcId="{3F82A307-CCA1-4AC0-BB5C-20A48A16313F}" destId="{7C83A34E-52F4-4EE2-9DA7-FC9E083A9E7F}" srcOrd="0" destOrd="0" presId="urn:microsoft.com/office/officeart/2005/8/layout/process5"/>
    <dgm:cxn modelId="{801F2B06-CB47-477B-BC40-F13DA7956ADC}" type="presParOf" srcId="{E1725D30-B172-43FB-A20A-0E9892CB499B}" destId="{E0C5E22E-911C-4DFB-A068-0B6291280ECD}" srcOrd="0" destOrd="0" presId="urn:microsoft.com/office/officeart/2005/8/layout/process5"/>
    <dgm:cxn modelId="{A714C293-B43C-43CD-B5D2-84256CD394B6}" type="presParOf" srcId="{E1725D30-B172-43FB-A20A-0E9892CB499B}" destId="{B59C594A-F26D-4B96-BEE5-E8DFABC37BF6}" srcOrd="1" destOrd="0" presId="urn:microsoft.com/office/officeart/2005/8/layout/process5"/>
    <dgm:cxn modelId="{EA35FBEE-A2FA-4F65-B033-D36B3F211564}" type="presParOf" srcId="{B59C594A-F26D-4B96-BEE5-E8DFABC37BF6}" destId="{30E17535-06E8-467C-A62A-2D76E7E63905}" srcOrd="0" destOrd="0" presId="urn:microsoft.com/office/officeart/2005/8/layout/process5"/>
    <dgm:cxn modelId="{2F6DEDE1-66D8-400D-9258-64F65E6C4EC4}" type="presParOf" srcId="{E1725D30-B172-43FB-A20A-0E9892CB499B}" destId="{A4B5AD20-6EE3-46B9-BC29-75CAA85A95F5}" srcOrd="2" destOrd="0" presId="urn:microsoft.com/office/officeart/2005/8/layout/process5"/>
    <dgm:cxn modelId="{AD3E6CD8-3E4F-4AE1-9852-C98441374D1E}" type="presParOf" srcId="{E1725D30-B172-43FB-A20A-0E9892CB499B}" destId="{67ACBE2C-ECAF-48DD-B890-CD3EA1EE95F9}" srcOrd="3" destOrd="0" presId="urn:microsoft.com/office/officeart/2005/8/layout/process5"/>
    <dgm:cxn modelId="{2C089F4E-E971-4CBB-B423-F3F460F2FC0E}" type="presParOf" srcId="{67ACBE2C-ECAF-48DD-B890-CD3EA1EE95F9}" destId="{E2D3E8BC-4010-4F32-BF20-66928EFAABC9}" srcOrd="0" destOrd="0" presId="urn:microsoft.com/office/officeart/2005/8/layout/process5"/>
    <dgm:cxn modelId="{CB309C1C-9135-4B8B-8658-6ABB849BCB31}" type="presParOf" srcId="{E1725D30-B172-43FB-A20A-0E9892CB499B}" destId="{C8D5D9EC-0690-48CC-80AB-13389CDE1AE5}" srcOrd="4" destOrd="0" presId="urn:microsoft.com/office/officeart/2005/8/layout/process5"/>
    <dgm:cxn modelId="{7A7167CF-443C-4D8C-A6E0-3DA53400CE47}" type="presParOf" srcId="{E1725D30-B172-43FB-A20A-0E9892CB499B}" destId="{45015DD3-CB9B-4D21-AA4B-270521D233DE}" srcOrd="5" destOrd="0" presId="urn:microsoft.com/office/officeart/2005/8/layout/process5"/>
    <dgm:cxn modelId="{A68B4006-232E-4A0E-A80D-448F7292FB14}" type="presParOf" srcId="{45015DD3-CB9B-4D21-AA4B-270521D233DE}" destId="{5AD2F068-9415-4F0B-A06E-5D8CFD87DC66}" srcOrd="0" destOrd="0" presId="urn:microsoft.com/office/officeart/2005/8/layout/process5"/>
    <dgm:cxn modelId="{1EDC1C63-11ED-4DA2-B498-B46F5DCDDDD6}" type="presParOf" srcId="{E1725D30-B172-43FB-A20A-0E9892CB499B}" destId="{2515282F-57A0-49AF-8FE2-A024A78A4C5D}" srcOrd="6" destOrd="0" presId="urn:microsoft.com/office/officeart/2005/8/layout/process5"/>
    <dgm:cxn modelId="{CB69A171-0D4F-4B97-B015-C7CBE6E54F93}" type="presParOf" srcId="{E1725D30-B172-43FB-A20A-0E9892CB499B}" destId="{7C3A34BC-6010-414F-913A-99AF6366388D}" srcOrd="7" destOrd="0" presId="urn:microsoft.com/office/officeart/2005/8/layout/process5"/>
    <dgm:cxn modelId="{146F5C8A-47FE-423C-9916-8447A779B229}" type="presParOf" srcId="{7C3A34BC-6010-414F-913A-99AF6366388D}" destId="{87057029-D40C-4917-9C36-84D155AB2E65}" srcOrd="0" destOrd="0" presId="urn:microsoft.com/office/officeart/2005/8/layout/process5"/>
    <dgm:cxn modelId="{8C3B05F2-B40A-4394-9F68-B82083BA7B9E}" type="presParOf" srcId="{E1725D30-B172-43FB-A20A-0E9892CB499B}" destId="{E0CA63B1-4F90-494C-BF19-442D03F7376A}" srcOrd="8" destOrd="0" presId="urn:microsoft.com/office/officeart/2005/8/layout/process5"/>
    <dgm:cxn modelId="{08A1DC75-F5DB-4584-AD7F-4853D8184030}" type="presParOf" srcId="{E1725D30-B172-43FB-A20A-0E9892CB499B}" destId="{A03D4CA3-AF40-44E2-9644-4E0C783AEF0B}" srcOrd="9" destOrd="0" presId="urn:microsoft.com/office/officeart/2005/8/layout/process5"/>
    <dgm:cxn modelId="{EBBEA1D3-5031-40FD-B6E9-58E51E95A982}" type="presParOf" srcId="{A03D4CA3-AF40-44E2-9644-4E0C783AEF0B}" destId="{1437E44E-F3C8-4557-8F15-82DA6F33A734}" srcOrd="0" destOrd="0" presId="urn:microsoft.com/office/officeart/2005/8/layout/process5"/>
    <dgm:cxn modelId="{2164B3DA-B822-4B4E-83AF-C2C6A9E6CE62}" type="presParOf" srcId="{E1725D30-B172-43FB-A20A-0E9892CB499B}" destId="{7C83A34E-52F4-4EE2-9DA7-FC9E083A9E7F}" srcOrd="10"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D490D0-BF80-4DDC-A642-ABA59466EEE2}">
      <dsp:nvSpPr>
        <dsp:cNvPr id="0" name=""/>
        <dsp:cNvSpPr/>
      </dsp:nvSpPr>
      <dsp:spPr>
        <a:xfrm rot="5400000">
          <a:off x="2409151" y="775236"/>
          <a:ext cx="1337701" cy="2225905"/>
        </a:xfrm>
        <a:prstGeom prst="corner">
          <a:avLst>
            <a:gd name="adj1" fmla="val 16120"/>
            <a:gd name="adj2" fmla="val 1611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8F5AE06-2873-462D-94FB-618807720683}">
      <dsp:nvSpPr>
        <dsp:cNvPr id="0" name=""/>
        <dsp:cNvSpPr/>
      </dsp:nvSpPr>
      <dsp:spPr>
        <a:xfrm>
          <a:off x="2209809" y="1442134"/>
          <a:ext cx="2289612" cy="17614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pt-BR" sz="1800" kern="1200" dirty="0">
              <a:latin typeface="Roboto"/>
              <a:sym typeface="Wingdings" panose="05000000000000000000" pitchFamily="2" charset="2"/>
            </a:rPr>
            <a:t> </a:t>
          </a:r>
          <a:r>
            <a:rPr lang="pt-BR" sz="1800" kern="1200" dirty="0">
              <a:latin typeface="Roboto"/>
            </a:rPr>
            <a:t>juro ao final do </a:t>
          </a:r>
        </a:p>
        <a:p>
          <a:pPr marL="0" lvl="0" indent="0" algn="l" defTabSz="800100">
            <a:lnSpc>
              <a:spcPct val="90000"/>
            </a:lnSpc>
            <a:spcBef>
              <a:spcPct val="0"/>
            </a:spcBef>
            <a:spcAft>
              <a:spcPct val="35000"/>
            </a:spcAft>
            <a:buNone/>
          </a:pPr>
          <a:r>
            <a:rPr lang="pt-BR" sz="1800" kern="1200" dirty="0">
              <a:latin typeface="Roboto"/>
            </a:rPr>
            <a:t>1° mês (j</a:t>
          </a:r>
          <a:r>
            <a:rPr lang="pt-BR" sz="1800" kern="1200" baseline="-25000" dirty="0">
              <a:latin typeface="Roboto"/>
            </a:rPr>
            <a:t>1</a:t>
          </a:r>
          <a:r>
            <a:rPr lang="pt-BR" sz="1800" kern="1200" dirty="0">
              <a:latin typeface="Roboto"/>
            </a:rPr>
            <a:t>)</a:t>
          </a:r>
        </a:p>
        <a:p>
          <a:pPr marL="0" lvl="0" indent="0" algn="l" defTabSz="800100">
            <a:lnSpc>
              <a:spcPct val="90000"/>
            </a:lnSpc>
            <a:spcBef>
              <a:spcPct val="0"/>
            </a:spcBef>
            <a:spcAft>
              <a:spcPct val="35000"/>
            </a:spcAft>
            <a:buNone/>
          </a:pPr>
          <a:r>
            <a:rPr lang="pt-BR" sz="1800" kern="1200" dirty="0">
              <a:latin typeface="Roboto"/>
              <a:sym typeface="Wingdings" panose="05000000000000000000" pitchFamily="2" charset="2"/>
            </a:rPr>
            <a:t> </a:t>
          </a:r>
          <a:r>
            <a:rPr lang="pt-BR" sz="1800" kern="1200" dirty="0">
              <a:latin typeface="Roboto"/>
            </a:rPr>
            <a:t>montante ao final do 1° mês (M</a:t>
          </a:r>
          <a:r>
            <a:rPr lang="pt-BR" sz="1800" kern="1200" baseline="-25000" dirty="0">
              <a:latin typeface="Roboto"/>
            </a:rPr>
            <a:t>1</a:t>
          </a:r>
          <a:r>
            <a:rPr lang="pt-BR" sz="1800" kern="1200" dirty="0">
              <a:latin typeface="Roboto"/>
            </a:rPr>
            <a:t>)</a:t>
          </a:r>
        </a:p>
      </dsp:txBody>
      <dsp:txXfrm>
        <a:off x="2209809" y="1442134"/>
        <a:ext cx="2289612" cy="1761497"/>
      </dsp:txXfrm>
    </dsp:sp>
    <dsp:sp modelId="{A2B83CE3-6F19-4253-928D-E75D5B498DBA}">
      <dsp:nvSpPr>
        <dsp:cNvPr id="0" name=""/>
        <dsp:cNvSpPr/>
      </dsp:nvSpPr>
      <dsp:spPr>
        <a:xfrm>
          <a:off x="3816253" y="611362"/>
          <a:ext cx="379162" cy="379162"/>
        </a:xfrm>
        <a:prstGeom prst="triangle">
          <a:avLst>
            <a:gd name="adj" fmla="val 10000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46F74AF-CA0E-4F2E-84F2-2E7E4FD62C6E}">
      <dsp:nvSpPr>
        <dsp:cNvPr id="0" name=""/>
        <dsp:cNvSpPr/>
      </dsp:nvSpPr>
      <dsp:spPr>
        <a:xfrm rot="5400000">
          <a:off x="5009271" y="166483"/>
          <a:ext cx="1337701" cy="2225905"/>
        </a:xfrm>
        <a:prstGeom prst="corner">
          <a:avLst>
            <a:gd name="adj1" fmla="val 16120"/>
            <a:gd name="adj2" fmla="val 1611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86F59BA-0FAB-414C-90C1-EFCB4BA96E7D}">
      <dsp:nvSpPr>
        <dsp:cNvPr id="0" name=""/>
        <dsp:cNvSpPr/>
      </dsp:nvSpPr>
      <dsp:spPr>
        <a:xfrm>
          <a:off x="4804996" y="833223"/>
          <a:ext cx="2232158" cy="17614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pt-BR" sz="1800" kern="1200" dirty="0">
              <a:latin typeface="Roboto"/>
              <a:sym typeface="Wingdings" panose="05000000000000000000" pitchFamily="2" charset="2"/>
            </a:rPr>
            <a:t> </a:t>
          </a:r>
          <a:r>
            <a:rPr lang="pt-BR" sz="1800" kern="1200" dirty="0">
              <a:latin typeface="Roboto"/>
            </a:rPr>
            <a:t>juro ao final do </a:t>
          </a:r>
        </a:p>
        <a:p>
          <a:pPr marL="0" lvl="0" indent="0" algn="l" defTabSz="800100">
            <a:lnSpc>
              <a:spcPct val="90000"/>
            </a:lnSpc>
            <a:spcBef>
              <a:spcPct val="0"/>
            </a:spcBef>
            <a:spcAft>
              <a:spcPct val="35000"/>
            </a:spcAft>
            <a:buNone/>
          </a:pPr>
          <a:r>
            <a:rPr lang="pt-BR" sz="1800" kern="1200" dirty="0">
              <a:latin typeface="Roboto"/>
            </a:rPr>
            <a:t>2° mês (j</a:t>
          </a:r>
          <a:r>
            <a:rPr lang="pt-BR" sz="1800" kern="1200" baseline="-25000" dirty="0">
              <a:latin typeface="Roboto"/>
            </a:rPr>
            <a:t>2</a:t>
          </a:r>
          <a:r>
            <a:rPr lang="pt-BR" sz="1800" kern="1200" dirty="0">
              <a:latin typeface="Roboto"/>
            </a:rPr>
            <a:t>)</a:t>
          </a:r>
        </a:p>
        <a:p>
          <a:pPr marL="0" lvl="0" indent="0" algn="l" defTabSz="800100">
            <a:lnSpc>
              <a:spcPct val="90000"/>
            </a:lnSpc>
            <a:spcBef>
              <a:spcPct val="0"/>
            </a:spcBef>
            <a:spcAft>
              <a:spcPct val="35000"/>
            </a:spcAft>
            <a:buNone/>
          </a:pPr>
          <a:r>
            <a:rPr lang="pt-BR" sz="1800" kern="1200" dirty="0">
              <a:latin typeface="Roboto"/>
              <a:sym typeface="Wingdings" panose="05000000000000000000" pitchFamily="2" charset="2"/>
            </a:rPr>
            <a:t> </a:t>
          </a:r>
          <a:r>
            <a:rPr lang="pt-BR" sz="1800" kern="1200" dirty="0">
              <a:latin typeface="Roboto"/>
            </a:rPr>
            <a:t>montante ao final do 2° mês (M</a:t>
          </a:r>
          <a:r>
            <a:rPr lang="pt-BR" sz="1800" kern="1200" baseline="-25000" dirty="0">
              <a:latin typeface="Roboto"/>
            </a:rPr>
            <a:t>2</a:t>
          </a:r>
          <a:r>
            <a:rPr lang="pt-BR" sz="1800" kern="1200" dirty="0">
              <a:latin typeface="Roboto"/>
            </a:rPr>
            <a:t>)</a:t>
          </a:r>
          <a:endParaRPr lang="pt-BR" sz="1800" kern="1200" dirty="0"/>
        </a:p>
      </dsp:txBody>
      <dsp:txXfrm>
        <a:off x="4804996" y="833223"/>
        <a:ext cx="2232158" cy="1761497"/>
      </dsp:txXfrm>
    </dsp:sp>
    <dsp:sp modelId="{69060E3B-DDB4-4430-B966-91D023F39B73}">
      <dsp:nvSpPr>
        <dsp:cNvPr id="0" name=""/>
        <dsp:cNvSpPr/>
      </dsp:nvSpPr>
      <dsp:spPr>
        <a:xfrm>
          <a:off x="6416373" y="2609"/>
          <a:ext cx="379162" cy="379162"/>
        </a:xfrm>
        <a:prstGeom prst="triangle">
          <a:avLst>
            <a:gd name="adj" fmla="val 10000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628A949-ED97-4B53-9756-23863163D7F5}">
      <dsp:nvSpPr>
        <dsp:cNvPr id="0" name=""/>
        <dsp:cNvSpPr/>
      </dsp:nvSpPr>
      <dsp:spPr>
        <a:xfrm rot="5400000">
          <a:off x="7609391" y="-442269"/>
          <a:ext cx="1337701" cy="2225905"/>
        </a:xfrm>
        <a:prstGeom prst="corner">
          <a:avLst>
            <a:gd name="adj1" fmla="val 16120"/>
            <a:gd name="adj2" fmla="val 1611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2A17BFE-0805-46E0-A1DC-AF4EC243DC9A}">
      <dsp:nvSpPr>
        <dsp:cNvPr id="0" name=""/>
        <dsp:cNvSpPr/>
      </dsp:nvSpPr>
      <dsp:spPr>
        <a:xfrm>
          <a:off x="7409396" y="235990"/>
          <a:ext cx="2413622" cy="17614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pt-BR" sz="1800" kern="1200" dirty="0">
              <a:latin typeface="Roboto"/>
              <a:sym typeface="Wingdings" panose="05000000000000000000" pitchFamily="2" charset="2"/>
            </a:rPr>
            <a:t> </a:t>
          </a:r>
          <a:r>
            <a:rPr lang="pt-BR" sz="1800" kern="1200" dirty="0">
              <a:latin typeface="Roboto"/>
            </a:rPr>
            <a:t>juro ao final do </a:t>
          </a:r>
        </a:p>
        <a:p>
          <a:pPr marL="0" lvl="0" indent="0" algn="l" defTabSz="800100">
            <a:lnSpc>
              <a:spcPct val="90000"/>
            </a:lnSpc>
            <a:spcBef>
              <a:spcPct val="0"/>
            </a:spcBef>
            <a:spcAft>
              <a:spcPct val="35000"/>
            </a:spcAft>
            <a:buNone/>
          </a:pPr>
          <a:r>
            <a:rPr lang="pt-BR" sz="1800" kern="1200" dirty="0">
              <a:latin typeface="Roboto"/>
            </a:rPr>
            <a:t>3° mês (j</a:t>
          </a:r>
          <a:r>
            <a:rPr lang="pt-BR" sz="1800" kern="1200" baseline="-25000" dirty="0">
              <a:latin typeface="Roboto"/>
            </a:rPr>
            <a:t>3</a:t>
          </a:r>
          <a:r>
            <a:rPr lang="pt-BR" sz="1800" kern="1200" dirty="0">
              <a:latin typeface="Roboto"/>
            </a:rPr>
            <a:t>)</a:t>
          </a:r>
        </a:p>
        <a:p>
          <a:pPr marL="0" lvl="0" indent="0" algn="l" defTabSz="800100">
            <a:lnSpc>
              <a:spcPct val="90000"/>
            </a:lnSpc>
            <a:spcBef>
              <a:spcPct val="0"/>
            </a:spcBef>
            <a:spcAft>
              <a:spcPct val="35000"/>
            </a:spcAft>
            <a:buNone/>
          </a:pPr>
          <a:r>
            <a:rPr lang="pt-BR" sz="1800" kern="1200" dirty="0">
              <a:latin typeface="Roboto"/>
              <a:sym typeface="Wingdings" panose="05000000000000000000" pitchFamily="2" charset="2"/>
            </a:rPr>
            <a:t> </a:t>
          </a:r>
          <a:r>
            <a:rPr lang="pt-BR" sz="1800" kern="1200" dirty="0">
              <a:latin typeface="Roboto"/>
            </a:rPr>
            <a:t>montante ao final do 3° mês (M</a:t>
          </a:r>
          <a:r>
            <a:rPr lang="pt-BR" sz="1800" kern="1200" baseline="-25000" dirty="0">
              <a:latin typeface="Roboto"/>
            </a:rPr>
            <a:t>3</a:t>
          </a:r>
          <a:r>
            <a:rPr lang="pt-BR" sz="1800" kern="1200" dirty="0">
              <a:latin typeface="Roboto"/>
            </a:rPr>
            <a:t>)</a:t>
          </a:r>
          <a:endParaRPr lang="pt-BR" sz="1800" kern="1200" dirty="0"/>
        </a:p>
      </dsp:txBody>
      <dsp:txXfrm>
        <a:off x="7409396" y="235990"/>
        <a:ext cx="2413622" cy="17614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A51999-A62A-4E15-A01A-622A927699FE}">
      <dsp:nvSpPr>
        <dsp:cNvPr id="0" name=""/>
        <dsp:cNvSpPr/>
      </dsp:nvSpPr>
      <dsp:spPr>
        <a:xfrm rot="5400000">
          <a:off x="2069892" y="1048978"/>
          <a:ext cx="927731" cy="1056188"/>
        </a:xfrm>
        <a:prstGeom prst="bentUpArrow">
          <a:avLst>
            <a:gd name="adj1" fmla="val 32840"/>
            <a:gd name="adj2" fmla="val 25000"/>
            <a:gd name="adj3" fmla="val 35780"/>
          </a:avLst>
        </a:prstGeom>
        <a:solidFill>
          <a:schemeClr val="accent4">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0239E5A-F1BC-40C6-8B87-4C791479679A}">
      <dsp:nvSpPr>
        <dsp:cNvPr id="0" name=""/>
        <dsp:cNvSpPr/>
      </dsp:nvSpPr>
      <dsp:spPr>
        <a:xfrm>
          <a:off x="1824099" y="20570"/>
          <a:ext cx="1561752" cy="1093176"/>
        </a:xfrm>
        <a:prstGeom prst="roundRect">
          <a:avLst>
            <a:gd name="adj" fmla="val 16670"/>
          </a:avLst>
        </a:prstGeom>
        <a:solidFill>
          <a:schemeClr val="accent4">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pt-BR" sz="2700" kern="1200" dirty="0"/>
            <a:t>R$ 80,00</a:t>
          </a:r>
        </a:p>
      </dsp:txBody>
      <dsp:txXfrm>
        <a:off x="1877473" y="73944"/>
        <a:ext cx="1455004" cy="986428"/>
      </dsp:txXfrm>
    </dsp:sp>
    <dsp:sp modelId="{47288487-B002-4B03-B33A-5D9321A4F8D0}">
      <dsp:nvSpPr>
        <dsp:cNvPr id="0" name=""/>
        <dsp:cNvSpPr/>
      </dsp:nvSpPr>
      <dsp:spPr>
        <a:xfrm>
          <a:off x="3454328" y="85272"/>
          <a:ext cx="2849341" cy="8835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228600" lvl="1" indent="-228600" algn="l" defTabSz="933450">
            <a:lnSpc>
              <a:spcPct val="90000"/>
            </a:lnSpc>
            <a:spcBef>
              <a:spcPct val="0"/>
            </a:spcBef>
            <a:spcAft>
              <a:spcPct val="15000"/>
            </a:spcAft>
            <a:buChar char="•"/>
          </a:pPr>
          <a:r>
            <a:rPr lang="pt-BR" sz="2100" kern="1200" dirty="0"/>
            <a:t>preço da bola</a:t>
          </a:r>
        </a:p>
      </dsp:txBody>
      <dsp:txXfrm>
        <a:off x="3454328" y="85272"/>
        <a:ext cx="2849341" cy="883553"/>
      </dsp:txXfrm>
    </dsp:sp>
    <dsp:sp modelId="{DA94EE1A-EDC2-4374-858D-C2CE97D2C46C}">
      <dsp:nvSpPr>
        <dsp:cNvPr id="0" name=""/>
        <dsp:cNvSpPr/>
      </dsp:nvSpPr>
      <dsp:spPr>
        <a:xfrm rot="5400000">
          <a:off x="4098787" y="2265704"/>
          <a:ext cx="927731" cy="1056188"/>
        </a:xfrm>
        <a:prstGeom prst="bentUpArrow">
          <a:avLst>
            <a:gd name="adj1" fmla="val 32840"/>
            <a:gd name="adj2" fmla="val 25000"/>
            <a:gd name="adj3" fmla="val 35780"/>
          </a:avLst>
        </a:prstGeom>
        <a:solidFill>
          <a:schemeClr val="accent4">
            <a:tint val="50000"/>
            <a:hueOff val="-118567"/>
            <a:satOff val="0"/>
            <a:lumOff val="854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3FF8FD8-5C73-46A3-B34A-E1C935BE9E7E}">
      <dsp:nvSpPr>
        <dsp:cNvPr id="0" name=""/>
        <dsp:cNvSpPr/>
      </dsp:nvSpPr>
      <dsp:spPr>
        <a:xfrm>
          <a:off x="3530192" y="1248567"/>
          <a:ext cx="1561752" cy="1093176"/>
        </a:xfrm>
        <a:prstGeom prst="roundRect">
          <a:avLst>
            <a:gd name="adj" fmla="val 16670"/>
          </a:avLst>
        </a:prstGeom>
        <a:solidFill>
          <a:schemeClr val="accent4">
            <a:alpha val="90000"/>
            <a:hueOff val="0"/>
            <a:satOff val="0"/>
            <a:lumOff val="0"/>
            <a:alphaOff val="-2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pt-BR" sz="2700" kern="1200" dirty="0"/>
            <a:t>R$ 64,00</a:t>
          </a:r>
        </a:p>
      </dsp:txBody>
      <dsp:txXfrm>
        <a:off x="3583566" y="1301941"/>
        <a:ext cx="1455004" cy="986428"/>
      </dsp:txXfrm>
    </dsp:sp>
    <dsp:sp modelId="{D72EEED7-B162-462A-AAFF-18933463CD97}">
      <dsp:nvSpPr>
        <dsp:cNvPr id="0" name=""/>
        <dsp:cNvSpPr/>
      </dsp:nvSpPr>
      <dsp:spPr>
        <a:xfrm>
          <a:off x="5132012" y="1405336"/>
          <a:ext cx="3984303" cy="8835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228600" lvl="1" indent="-228600" algn="l" defTabSz="933450">
            <a:lnSpc>
              <a:spcPct val="90000"/>
            </a:lnSpc>
            <a:spcBef>
              <a:spcPct val="0"/>
            </a:spcBef>
            <a:spcAft>
              <a:spcPct val="15000"/>
            </a:spcAft>
            <a:buChar char="•"/>
          </a:pPr>
          <a:r>
            <a:rPr lang="pt-BR" sz="2100" kern="1200" dirty="0"/>
            <a:t>preço da bola após o desconto da promoção</a:t>
          </a:r>
        </a:p>
      </dsp:txBody>
      <dsp:txXfrm>
        <a:off x="5132012" y="1405336"/>
        <a:ext cx="3984303" cy="883553"/>
      </dsp:txXfrm>
    </dsp:sp>
    <dsp:sp modelId="{5A1C0073-0E5C-409E-B065-8D8A8F9E390D}">
      <dsp:nvSpPr>
        <dsp:cNvPr id="0" name=""/>
        <dsp:cNvSpPr/>
      </dsp:nvSpPr>
      <dsp:spPr>
        <a:xfrm>
          <a:off x="5236284" y="2476565"/>
          <a:ext cx="1561752" cy="1093176"/>
        </a:xfrm>
        <a:prstGeom prst="roundRect">
          <a:avLst>
            <a:gd name="adj" fmla="val 16670"/>
          </a:avLst>
        </a:prstGeom>
        <a:solidFill>
          <a:schemeClr val="accent4">
            <a:alpha val="90000"/>
            <a:hueOff val="0"/>
            <a:satOff val="0"/>
            <a:lumOff val="0"/>
            <a:alpha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pt-BR" sz="2700" kern="1200" dirty="0"/>
            <a:t>R$ 57,60</a:t>
          </a:r>
        </a:p>
      </dsp:txBody>
      <dsp:txXfrm>
        <a:off x="5289658" y="2529939"/>
        <a:ext cx="1455004" cy="986428"/>
      </dsp:txXfrm>
    </dsp:sp>
    <dsp:sp modelId="{E8FE1668-9A77-4C7D-875A-99B15DBA8733}">
      <dsp:nvSpPr>
        <dsp:cNvPr id="0" name=""/>
        <dsp:cNvSpPr/>
      </dsp:nvSpPr>
      <dsp:spPr>
        <a:xfrm>
          <a:off x="6772298" y="2562358"/>
          <a:ext cx="4040903" cy="8835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228600" lvl="1" indent="-228600" algn="l" defTabSz="977900">
            <a:lnSpc>
              <a:spcPct val="90000"/>
            </a:lnSpc>
            <a:spcBef>
              <a:spcPct val="0"/>
            </a:spcBef>
            <a:spcAft>
              <a:spcPct val="15000"/>
            </a:spcAft>
            <a:buChar char="•"/>
          </a:pPr>
          <a:r>
            <a:rPr lang="pt-BR" sz="2200" kern="1200" dirty="0"/>
            <a:t>preço da bola após o desconto e pelo pagamento à vista</a:t>
          </a:r>
        </a:p>
      </dsp:txBody>
      <dsp:txXfrm>
        <a:off x="6772298" y="2562358"/>
        <a:ext cx="4040903" cy="88355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C5E22E-911C-4DFB-A068-0B6291280ECD}">
      <dsp:nvSpPr>
        <dsp:cNvPr id="0" name=""/>
        <dsp:cNvSpPr/>
      </dsp:nvSpPr>
      <dsp:spPr>
        <a:xfrm>
          <a:off x="25998" y="328090"/>
          <a:ext cx="2716313" cy="1629788"/>
        </a:xfrm>
        <a:prstGeom prst="roundRect">
          <a:avLst>
            <a:gd name="adj" fmla="val 10000"/>
          </a:avLst>
        </a:prstGeom>
        <a:solidFill>
          <a:schemeClr val="accent4">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t-BR" sz="1800" kern="1200" dirty="0">
              <a:solidFill>
                <a:schemeClr val="tx1"/>
              </a:solidFill>
              <a:latin typeface="Roboto"/>
            </a:rPr>
            <a:t> 1. Formulação dos objetivos da pesquisa.</a:t>
          </a:r>
        </a:p>
      </dsp:txBody>
      <dsp:txXfrm>
        <a:off x="73733" y="375825"/>
        <a:ext cx="2620843" cy="1534318"/>
      </dsp:txXfrm>
    </dsp:sp>
    <dsp:sp modelId="{B59C594A-F26D-4B96-BEE5-E8DFABC37BF6}">
      <dsp:nvSpPr>
        <dsp:cNvPr id="0" name=""/>
        <dsp:cNvSpPr/>
      </dsp:nvSpPr>
      <dsp:spPr>
        <a:xfrm rot="51131">
          <a:off x="3176352" y="836978"/>
          <a:ext cx="559203" cy="673645"/>
        </a:xfrm>
        <a:prstGeom prst="rightArrow">
          <a:avLst>
            <a:gd name="adj1" fmla="val 60000"/>
            <a:gd name="adj2" fmla="val 50000"/>
          </a:avLst>
        </a:prstGeom>
        <a:solidFill>
          <a:schemeClr val="accent4">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t-BR" sz="1400" kern="1200">
            <a:solidFill>
              <a:schemeClr val="tx1"/>
            </a:solidFill>
            <a:latin typeface="Roboto"/>
          </a:endParaRPr>
        </a:p>
      </dsp:txBody>
      <dsp:txXfrm>
        <a:off x="3176361" y="970459"/>
        <a:ext cx="391442" cy="404187"/>
      </dsp:txXfrm>
    </dsp:sp>
    <dsp:sp modelId="{A4B5AD20-6EE3-46B9-BC29-75CAA85A95F5}">
      <dsp:nvSpPr>
        <dsp:cNvPr id="0" name=""/>
        <dsp:cNvSpPr/>
      </dsp:nvSpPr>
      <dsp:spPr>
        <a:xfrm>
          <a:off x="4213738" y="390381"/>
          <a:ext cx="2716313" cy="1629788"/>
        </a:xfrm>
        <a:prstGeom prst="roundRect">
          <a:avLst>
            <a:gd name="adj" fmla="val 10000"/>
          </a:avLst>
        </a:prstGeom>
        <a:solidFill>
          <a:schemeClr val="accent4">
            <a:shade val="80000"/>
            <a:hueOff val="-102657"/>
            <a:satOff val="0"/>
            <a:lumOff val="677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t-BR" sz="1800" kern="1200" dirty="0">
              <a:solidFill>
                <a:schemeClr val="tx1"/>
              </a:solidFill>
              <a:latin typeface="Roboto"/>
            </a:rPr>
            <a:t>2. Determinação do método de pesquisa (população, amostra).</a:t>
          </a:r>
        </a:p>
      </dsp:txBody>
      <dsp:txXfrm>
        <a:off x="4261473" y="438116"/>
        <a:ext cx="2620843" cy="1534318"/>
      </dsp:txXfrm>
    </dsp:sp>
    <dsp:sp modelId="{67ACBE2C-ECAF-48DD-B890-CD3EA1EE95F9}">
      <dsp:nvSpPr>
        <dsp:cNvPr id="0" name=""/>
        <dsp:cNvSpPr/>
      </dsp:nvSpPr>
      <dsp:spPr>
        <a:xfrm>
          <a:off x="7169088" y="868452"/>
          <a:ext cx="575858" cy="673645"/>
        </a:xfrm>
        <a:prstGeom prst="rightArrow">
          <a:avLst>
            <a:gd name="adj1" fmla="val 60000"/>
            <a:gd name="adj2" fmla="val 50000"/>
          </a:avLst>
        </a:prstGeom>
        <a:solidFill>
          <a:schemeClr val="accent4">
            <a:shade val="90000"/>
            <a:hueOff val="-128967"/>
            <a:satOff val="0"/>
            <a:lumOff val="786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t-BR" sz="1400" kern="1200">
            <a:solidFill>
              <a:schemeClr val="tx1"/>
            </a:solidFill>
            <a:latin typeface="Roboto"/>
          </a:endParaRPr>
        </a:p>
      </dsp:txBody>
      <dsp:txXfrm>
        <a:off x="7169088" y="1003181"/>
        <a:ext cx="403101" cy="404187"/>
      </dsp:txXfrm>
    </dsp:sp>
    <dsp:sp modelId="{C8D5D9EC-0690-48CC-80AB-13389CDE1AE5}">
      <dsp:nvSpPr>
        <dsp:cNvPr id="0" name=""/>
        <dsp:cNvSpPr/>
      </dsp:nvSpPr>
      <dsp:spPr>
        <a:xfrm>
          <a:off x="8016578" y="390381"/>
          <a:ext cx="2716313" cy="1629788"/>
        </a:xfrm>
        <a:prstGeom prst="roundRect">
          <a:avLst>
            <a:gd name="adj" fmla="val 10000"/>
          </a:avLst>
        </a:prstGeom>
        <a:solidFill>
          <a:schemeClr val="accent4">
            <a:shade val="80000"/>
            <a:hueOff val="-205313"/>
            <a:satOff val="0"/>
            <a:lumOff val="1355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pt-BR" sz="1800" kern="1200" dirty="0">
              <a:solidFill>
                <a:schemeClr val="tx1"/>
              </a:solidFill>
              <a:latin typeface="Roboto"/>
            </a:rPr>
            <a:t>3. Coleta e organização dos dados.</a:t>
          </a:r>
        </a:p>
        <a:p>
          <a:pPr marL="0" lvl="0" algn="ctr" defTabSz="800100">
            <a:lnSpc>
              <a:spcPct val="90000"/>
            </a:lnSpc>
            <a:spcBef>
              <a:spcPct val="0"/>
            </a:spcBef>
            <a:spcAft>
              <a:spcPct val="35000"/>
            </a:spcAft>
            <a:buNone/>
          </a:pPr>
          <a:endParaRPr lang="pt-BR" sz="1800" kern="1200" dirty="0">
            <a:solidFill>
              <a:schemeClr val="tx1"/>
            </a:solidFill>
            <a:latin typeface="Roboto"/>
          </a:endParaRPr>
        </a:p>
      </dsp:txBody>
      <dsp:txXfrm>
        <a:off x="8064313" y="438116"/>
        <a:ext cx="2620843" cy="1534318"/>
      </dsp:txXfrm>
    </dsp:sp>
    <dsp:sp modelId="{45015DD3-CB9B-4D21-AA4B-270521D233DE}">
      <dsp:nvSpPr>
        <dsp:cNvPr id="0" name=""/>
        <dsp:cNvSpPr/>
      </dsp:nvSpPr>
      <dsp:spPr>
        <a:xfrm rot="5400000">
          <a:off x="9182233" y="1968015"/>
          <a:ext cx="326223" cy="673645"/>
        </a:xfrm>
        <a:prstGeom prst="rightArrow">
          <a:avLst>
            <a:gd name="adj1" fmla="val 60000"/>
            <a:gd name="adj2" fmla="val 50000"/>
          </a:avLst>
        </a:prstGeom>
        <a:solidFill>
          <a:schemeClr val="accent4">
            <a:shade val="90000"/>
            <a:hueOff val="-257934"/>
            <a:satOff val="0"/>
            <a:lumOff val="1572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t-BR" sz="1400" kern="1200">
            <a:solidFill>
              <a:schemeClr val="tx1"/>
            </a:solidFill>
            <a:latin typeface="Roboto"/>
          </a:endParaRPr>
        </a:p>
      </dsp:txBody>
      <dsp:txXfrm rot="-5400000">
        <a:off x="9143252" y="2141726"/>
        <a:ext cx="404187" cy="228356"/>
      </dsp:txXfrm>
    </dsp:sp>
    <dsp:sp modelId="{2515282F-57A0-49AF-8FE2-A024A78A4C5D}">
      <dsp:nvSpPr>
        <dsp:cNvPr id="0" name=""/>
        <dsp:cNvSpPr/>
      </dsp:nvSpPr>
      <dsp:spPr>
        <a:xfrm>
          <a:off x="8016578" y="2635685"/>
          <a:ext cx="2716313" cy="1629788"/>
        </a:xfrm>
        <a:prstGeom prst="roundRect">
          <a:avLst>
            <a:gd name="adj" fmla="val 10000"/>
          </a:avLst>
        </a:prstGeom>
        <a:solidFill>
          <a:schemeClr val="accent4">
            <a:shade val="80000"/>
            <a:hueOff val="-307970"/>
            <a:satOff val="0"/>
            <a:lumOff val="2032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pt-BR" sz="1800" kern="1200" dirty="0">
              <a:solidFill>
                <a:schemeClr val="tx1"/>
              </a:solidFill>
              <a:latin typeface="Roboto"/>
            </a:rPr>
            <a:t>4. Construção de tabelas e gráficos.</a:t>
          </a:r>
        </a:p>
        <a:p>
          <a:pPr marL="0" lvl="0" algn="ctr" defTabSz="800100">
            <a:lnSpc>
              <a:spcPct val="90000"/>
            </a:lnSpc>
            <a:spcBef>
              <a:spcPct val="0"/>
            </a:spcBef>
            <a:spcAft>
              <a:spcPct val="35000"/>
            </a:spcAft>
            <a:buNone/>
          </a:pPr>
          <a:endParaRPr lang="pt-BR" sz="1800" kern="1200" dirty="0">
            <a:solidFill>
              <a:schemeClr val="tx1"/>
            </a:solidFill>
            <a:latin typeface="Roboto"/>
          </a:endParaRPr>
        </a:p>
      </dsp:txBody>
      <dsp:txXfrm>
        <a:off x="8064313" y="2683420"/>
        <a:ext cx="2620843" cy="1534318"/>
      </dsp:txXfrm>
    </dsp:sp>
    <dsp:sp modelId="{7C3A34BC-6010-414F-913A-99AF6366388D}">
      <dsp:nvSpPr>
        <dsp:cNvPr id="0" name=""/>
        <dsp:cNvSpPr/>
      </dsp:nvSpPr>
      <dsp:spPr>
        <a:xfrm rot="10800000">
          <a:off x="7235705" y="3113757"/>
          <a:ext cx="551816" cy="673645"/>
        </a:xfrm>
        <a:prstGeom prst="rightArrow">
          <a:avLst>
            <a:gd name="adj1" fmla="val 60000"/>
            <a:gd name="adj2" fmla="val 50000"/>
          </a:avLst>
        </a:prstGeom>
        <a:solidFill>
          <a:schemeClr val="accent4">
            <a:shade val="90000"/>
            <a:hueOff val="-386901"/>
            <a:satOff val="0"/>
            <a:lumOff val="2359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t-BR" sz="1400" kern="1200">
            <a:solidFill>
              <a:schemeClr val="tx1"/>
            </a:solidFill>
            <a:latin typeface="Roboto"/>
          </a:endParaRPr>
        </a:p>
      </dsp:txBody>
      <dsp:txXfrm rot="10800000">
        <a:off x="7401250" y="3248486"/>
        <a:ext cx="386271" cy="404187"/>
      </dsp:txXfrm>
    </dsp:sp>
    <dsp:sp modelId="{E0CA63B1-4F90-494C-BF19-442D03F7376A}">
      <dsp:nvSpPr>
        <dsp:cNvPr id="0" name=""/>
        <dsp:cNvSpPr/>
      </dsp:nvSpPr>
      <dsp:spPr>
        <a:xfrm>
          <a:off x="3800642" y="2635685"/>
          <a:ext cx="3174773" cy="1629788"/>
        </a:xfrm>
        <a:prstGeom prst="roundRect">
          <a:avLst>
            <a:gd name="adj" fmla="val 10000"/>
          </a:avLst>
        </a:prstGeom>
        <a:solidFill>
          <a:schemeClr val="accent4">
            <a:shade val="80000"/>
            <a:hueOff val="-410626"/>
            <a:satOff val="0"/>
            <a:lumOff val="2710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t-BR" sz="1800" kern="1200" dirty="0">
              <a:solidFill>
                <a:schemeClr val="tx1"/>
              </a:solidFill>
              <a:latin typeface="Roboto"/>
            </a:rPr>
            <a:t>5. Leitura e interpretação dos dados obtidos. </a:t>
          </a:r>
        </a:p>
      </dsp:txBody>
      <dsp:txXfrm>
        <a:off x="3848377" y="2683420"/>
        <a:ext cx="3079303" cy="1534318"/>
      </dsp:txXfrm>
    </dsp:sp>
    <dsp:sp modelId="{A03D4CA3-AF40-44E2-9644-4E0C783AEF0B}">
      <dsp:nvSpPr>
        <dsp:cNvPr id="0" name=""/>
        <dsp:cNvSpPr/>
      </dsp:nvSpPr>
      <dsp:spPr>
        <a:xfrm rot="10800000">
          <a:off x="2985747" y="3113757"/>
          <a:ext cx="575858" cy="673645"/>
        </a:xfrm>
        <a:prstGeom prst="rightArrow">
          <a:avLst>
            <a:gd name="adj1" fmla="val 60000"/>
            <a:gd name="adj2" fmla="val 50000"/>
          </a:avLst>
        </a:prstGeom>
        <a:solidFill>
          <a:schemeClr val="accent4">
            <a:shade val="90000"/>
            <a:hueOff val="-515868"/>
            <a:satOff val="0"/>
            <a:lumOff val="3145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89050">
            <a:lnSpc>
              <a:spcPct val="90000"/>
            </a:lnSpc>
            <a:spcBef>
              <a:spcPct val="0"/>
            </a:spcBef>
            <a:spcAft>
              <a:spcPct val="35000"/>
            </a:spcAft>
            <a:buNone/>
          </a:pPr>
          <a:endParaRPr lang="pt-BR" sz="2900" kern="1200">
            <a:solidFill>
              <a:schemeClr val="tx1"/>
            </a:solidFill>
            <a:latin typeface="Roboto"/>
          </a:endParaRPr>
        </a:p>
      </dsp:txBody>
      <dsp:txXfrm rot="10800000">
        <a:off x="3158504" y="3248486"/>
        <a:ext cx="403101" cy="404187"/>
      </dsp:txXfrm>
    </dsp:sp>
    <dsp:sp modelId="{7C83A34E-52F4-4EE2-9DA7-FC9E083A9E7F}">
      <dsp:nvSpPr>
        <dsp:cNvPr id="0" name=""/>
        <dsp:cNvSpPr/>
      </dsp:nvSpPr>
      <dsp:spPr>
        <a:xfrm>
          <a:off x="2773" y="2635685"/>
          <a:ext cx="2711342" cy="1629788"/>
        </a:xfrm>
        <a:prstGeom prst="roundRect">
          <a:avLst>
            <a:gd name="adj" fmla="val 10000"/>
          </a:avLst>
        </a:prstGeom>
        <a:solidFill>
          <a:schemeClr val="accent4">
            <a:shade val="80000"/>
            <a:hueOff val="-513283"/>
            <a:satOff val="0"/>
            <a:lumOff val="3387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t-BR" sz="1800" kern="1200" dirty="0">
              <a:solidFill>
                <a:prstClr val="black"/>
              </a:solidFill>
              <a:latin typeface="Roboto"/>
              <a:ea typeface="+mn-ea"/>
              <a:cs typeface="+mn-cs"/>
            </a:rPr>
            <a:t>6. Comunicação dos resultados e planejamento de ações.</a:t>
          </a:r>
        </a:p>
      </dsp:txBody>
      <dsp:txXfrm>
        <a:off x="50508" y="2683420"/>
        <a:ext cx="2615872" cy="1534318"/>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943B8E6-4787-6746-B34C-D6F291A02A34}" type="datetimeFigureOut">
              <a:rPr lang="en-US" smtClean="0"/>
              <a:t>6/22/2023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0AA0C5C-2655-4543-A918-9415E3B51F2C}" type="slidenum">
              <a:rPr lang="en-US" smtClean="0"/>
              <a:t>‹nº›</a:t>
            </a:fld>
            <a:endParaRPr lang="en-US"/>
          </a:p>
        </p:txBody>
      </p:sp>
    </p:spTree>
    <p:extLst>
      <p:ext uri="{BB962C8B-B14F-4D97-AF65-F5344CB8AC3E}">
        <p14:creationId xmlns:p14="http://schemas.microsoft.com/office/powerpoint/2010/main" val="1728156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B78622-DDCD-A644-93B7-9B6C34378A52}" type="datetimeFigureOut">
              <a:rPr lang="en-US" smtClean="0"/>
              <a:t>6/22/2023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a:t>Click to edit Master text styles</a:t>
            </a:r>
          </a:p>
          <a:p>
            <a:pPr lvl="1"/>
            <a:r>
              <a:rPr lang="pt-BR"/>
              <a:t>Second level</a:t>
            </a:r>
          </a:p>
          <a:p>
            <a:pPr lvl="2"/>
            <a:r>
              <a:rPr lang="pt-BR"/>
              <a:t>Third level</a:t>
            </a:r>
          </a:p>
          <a:p>
            <a:pPr lvl="3"/>
            <a:r>
              <a:rPr lang="pt-BR"/>
              <a:t>Fourth level</a:t>
            </a:r>
          </a:p>
          <a:p>
            <a:pPr lvl="4"/>
            <a:r>
              <a:rPr lang="pt-BR"/>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C31953-3C27-9D40-866A-C6684FFB58DE}" type="slidenum">
              <a:rPr lang="en-US" smtClean="0"/>
              <a:t>‹nº›</a:t>
            </a:fld>
            <a:endParaRPr lang="en-US"/>
          </a:p>
        </p:txBody>
      </p:sp>
    </p:spTree>
    <p:extLst>
      <p:ext uri="{BB962C8B-B14F-4D97-AF65-F5344CB8AC3E}">
        <p14:creationId xmlns:p14="http://schemas.microsoft.com/office/powerpoint/2010/main" val="366810554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5c7b04498f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5c7b04498f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16C31953-3C27-9D40-866A-C6684FFB58DE}" type="slidenum">
              <a:rPr lang="en-US" smtClean="0"/>
              <a:t>4</a:t>
            </a:fld>
            <a:endParaRPr lang="en-US"/>
          </a:p>
        </p:txBody>
      </p:sp>
    </p:spTree>
    <p:extLst>
      <p:ext uri="{BB962C8B-B14F-4D97-AF65-F5344CB8AC3E}">
        <p14:creationId xmlns:p14="http://schemas.microsoft.com/office/powerpoint/2010/main" val="2250049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16C31953-3C27-9D40-866A-C6684FFB58DE}" type="slidenum">
              <a:rPr lang="en-US" smtClean="0"/>
              <a:t>12</a:t>
            </a:fld>
            <a:endParaRPr lang="en-US"/>
          </a:p>
        </p:txBody>
      </p:sp>
    </p:spTree>
    <p:extLst>
      <p:ext uri="{BB962C8B-B14F-4D97-AF65-F5344CB8AC3E}">
        <p14:creationId xmlns:p14="http://schemas.microsoft.com/office/powerpoint/2010/main" val="1754884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0613E2-A503-4BA7-AF41-D99E7B686DA9}"/>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3B4FFE62-2665-453B-8745-210A5ED42F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413C8B4E-D55B-44B4-B9B6-313C213525FD}"/>
              </a:ext>
            </a:extLst>
          </p:cNvPr>
          <p:cNvSpPr>
            <a:spLocks noGrp="1"/>
          </p:cNvSpPr>
          <p:nvPr>
            <p:ph type="dt" sz="half" idx="10"/>
          </p:nvPr>
        </p:nvSpPr>
        <p:spPr/>
        <p:txBody>
          <a:bodyPr/>
          <a:lstStyle/>
          <a:p>
            <a:fld id="{6FBA97D0-2997-4C4D-8E1B-E2ED40396B33}" type="datetime1">
              <a:rPr lang="pt-BR" smtClean="0"/>
              <a:t>22/06/2023</a:t>
            </a:fld>
            <a:endParaRPr lang="pt-BR" dirty="0"/>
          </a:p>
        </p:txBody>
      </p:sp>
      <p:sp>
        <p:nvSpPr>
          <p:cNvPr id="5" name="Espaço Reservado para Rodapé 4">
            <a:extLst>
              <a:ext uri="{FF2B5EF4-FFF2-40B4-BE49-F238E27FC236}">
                <a16:creationId xmlns:a16="http://schemas.microsoft.com/office/drawing/2014/main" id="{A4315176-7BFE-4F79-A78B-DEAD33A9E5B4}"/>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E0F04CF7-5993-4B05-9518-19F6155E3B46}"/>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4091767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59CC36-4B04-443F-8FC4-61EA7A5CA8EC}"/>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84D0D1BC-9240-4BD1-B38D-563FABB404A4}"/>
              </a:ext>
            </a:extLst>
          </p:cNvPr>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A4DFF27-1407-4B25-9C76-0351C7BAB2AD}"/>
              </a:ext>
            </a:extLst>
          </p:cNvPr>
          <p:cNvSpPr>
            <a:spLocks noGrp="1"/>
          </p:cNvSpPr>
          <p:nvPr>
            <p:ph type="dt" sz="half" idx="10"/>
          </p:nvPr>
        </p:nvSpPr>
        <p:spPr/>
        <p:txBody>
          <a:bodyPr/>
          <a:lstStyle/>
          <a:p>
            <a:fld id="{01FA7A53-8F32-FC4D-8A73-7A37CE0253CD}" type="datetime1">
              <a:rPr lang="pt-BR" smtClean="0"/>
              <a:t>22/06/2023</a:t>
            </a:fld>
            <a:endParaRPr lang="pt-BR" dirty="0"/>
          </a:p>
        </p:txBody>
      </p:sp>
      <p:sp>
        <p:nvSpPr>
          <p:cNvPr id="5" name="Espaço Reservado para Rodapé 4">
            <a:extLst>
              <a:ext uri="{FF2B5EF4-FFF2-40B4-BE49-F238E27FC236}">
                <a16:creationId xmlns:a16="http://schemas.microsoft.com/office/drawing/2014/main" id="{4BACC847-8A4A-4815-BA3A-D29B38F54B47}"/>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4F16EF24-F3EF-4C78-B4B6-38A381E21BB6}"/>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1388249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E26CC42-1BC3-4D21-A69C-EFBCDD12F464}"/>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9A04FC76-817B-4E21-9B87-7B047C3C940B}"/>
              </a:ext>
            </a:extLst>
          </p:cNvPr>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F939CCED-F81C-46DA-AB3D-56649B26303D}"/>
              </a:ext>
            </a:extLst>
          </p:cNvPr>
          <p:cNvSpPr>
            <a:spLocks noGrp="1"/>
          </p:cNvSpPr>
          <p:nvPr>
            <p:ph type="dt" sz="half" idx="10"/>
          </p:nvPr>
        </p:nvSpPr>
        <p:spPr/>
        <p:txBody>
          <a:bodyPr/>
          <a:lstStyle/>
          <a:p>
            <a:fld id="{8D7D73FC-DDB5-1F48-A4BE-D88F3B300F5E}" type="datetime1">
              <a:rPr lang="pt-BR" smtClean="0"/>
              <a:t>22/06/2023</a:t>
            </a:fld>
            <a:endParaRPr lang="pt-BR" dirty="0"/>
          </a:p>
        </p:txBody>
      </p:sp>
      <p:sp>
        <p:nvSpPr>
          <p:cNvPr id="5" name="Espaço Reservado para Rodapé 4">
            <a:extLst>
              <a:ext uri="{FF2B5EF4-FFF2-40B4-BE49-F238E27FC236}">
                <a16:creationId xmlns:a16="http://schemas.microsoft.com/office/drawing/2014/main" id="{DCB779FC-494C-4066-B7FD-4A50C4306CD4}"/>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789993E2-7544-4899-86E7-CFF41B83A367}"/>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1817541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B8EBD8-84B6-4229-9222-7AD9DB0BDE2B}"/>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414C748E-6271-4663-A3EA-0E60A378CFAB}"/>
              </a:ext>
            </a:extLst>
          </p:cNvPr>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6FA75C9-714B-4E22-BE92-A05AB60F363A}"/>
              </a:ext>
            </a:extLst>
          </p:cNvPr>
          <p:cNvSpPr>
            <a:spLocks noGrp="1"/>
          </p:cNvSpPr>
          <p:nvPr>
            <p:ph type="dt" sz="half" idx="10"/>
          </p:nvPr>
        </p:nvSpPr>
        <p:spPr/>
        <p:txBody>
          <a:bodyPr/>
          <a:lstStyle/>
          <a:p>
            <a:fld id="{B97FFE40-B823-4742-B890-DD35EDA806A9}" type="datetime1">
              <a:rPr lang="pt-BR" smtClean="0"/>
              <a:t>22/06/2023</a:t>
            </a:fld>
            <a:endParaRPr lang="pt-BR" dirty="0"/>
          </a:p>
        </p:txBody>
      </p:sp>
      <p:sp>
        <p:nvSpPr>
          <p:cNvPr id="5" name="Espaço Reservado para Rodapé 4">
            <a:extLst>
              <a:ext uri="{FF2B5EF4-FFF2-40B4-BE49-F238E27FC236}">
                <a16:creationId xmlns:a16="http://schemas.microsoft.com/office/drawing/2014/main" id="{BA5BBBC3-3899-43D9-95FD-EB5628A90AD5}"/>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82C2D9E1-5961-4706-92E6-D915DA476277}"/>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3818818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216BBC-2CA3-4B66-890E-8CCA1A6C8293}"/>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3387F530-87FC-4C56-851A-B321920AEB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Espaço Reservado para Data 3">
            <a:extLst>
              <a:ext uri="{FF2B5EF4-FFF2-40B4-BE49-F238E27FC236}">
                <a16:creationId xmlns:a16="http://schemas.microsoft.com/office/drawing/2014/main" id="{DAE83903-EB0C-45B7-B5AE-A2ACA519D980}"/>
              </a:ext>
            </a:extLst>
          </p:cNvPr>
          <p:cNvSpPr>
            <a:spLocks noGrp="1"/>
          </p:cNvSpPr>
          <p:nvPr>
            <p:ph type="dt" sz="half" idx="10"/>
          </p:nvPr>
        </p:nvSpPr>
        <p:spPr/>
        <p:txBody>
          <a:bodyPr/>
          <a:lstStyle/>
          <a:p>
            <a:fld id="{282DCF73-55FF-2341-B4F5-B7C5ACD3D4AD}" type="datetime1">
              <a:rPr lang="pt-BR" smtClean="0"/>
              <a:t>22/06/2023</a:t>
            </a:fld>
            <a:endParaRPr lang="pt-BR" dirty="0"/>
          </a:p>
        </p:txBody>
      </p:sp>
      <p:sp>
        <p:nvSpPr>
          <p:cNvPr id="5" name="Espaço Reservado para Rodapé 4">
            <a:extLst>
              <a:ext uri="{FF2B5EF4-FFF2-40B4-BE49-F238E27FC236}">
                <a16:creationId xmlns:a16="http://schemas.microsoft.com/office/drawing/2014/main" id="{DE8B169C-A4C5-4186-B22E-DA00CD3BFD5C}"/>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B2015BAE-B68B-4E61-997D-1ADE3C791307}"/>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46883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EA5B6F-B2CC-4FF4-928D-432D166107E7}"/>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7D5E5DD5-F0CB-489E-92EA-CB360B0B4776}"/>
              </a:ext>
            </a:extLst>
          </p:cNvPr>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DE8EF410-4FB9-4911-A86B-E3D01864F3F9}"/>
              </a:ext>
            </a:extLst>
          </p:cNvPr>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0ED5E7D0-A771-4464-8C44-476F3915788F}"/>
              </a:ext>
            </a:extLst>
          </p:cNvPr>
          <p:cNvSpPr>
            <a:spLocks noGrp="1"/>
          </p:cNvSpPr>
          <p:nvPr>
            <p:ph type="dt" sz="half" idx="10"/>
          </p:nvPr>
        </p:nvSpPr>
        <p:spPr/>
        <p:txBody>
          <a:bodyPr/>
          <a:lstStyle/>
          <a:p>
            <a:fld id="{52EC3E90-4FA3-5747-93BA-3E325487882D}" type="datetime1">
              <a:rPr lang="pt-BR" smtClean="0"/>
              <a:t>22/06/2023</a:t>
            </a:fld>
            <a:endParaRPr lang="pt-BR" dirty="0"/>
          </a:p>
        </p:txBody>
      </p:sp>
      <p:sp>
        <p:nvSpPr>
          <p:cNvPr id="6" name="Espaço Reservado para Rodapé 5">
            <a:extLst>
              <a:ext uri="{FF2B5EF4-FFF2-40B4-BE49-F238E27FC236}">
                <a16:creationId xmlns:a16="http://schemas.microsoft.com/office/drawing/2014/main" id="{5E66A4CD-5AC2-4F91-89E9-5070CBFA42B4}"/>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642E8ABC-4BD4-4262-B706-DF85E016CE90}"/>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2540454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D96227-E5B9-4E65-8D89-45BEFF3CE50E}"/>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13ACD57A-B945-439B-8A88-B20EAA978E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a:extLst>
              <a:ext uri="{FF2B5EF4-FFF2-40B4-BE49-F238E27FC236}">
                <a16:creationId xmlns:a16="http://schemas.microsoft.com/office/drawing/2014/main" id="{1669EB74-746A-44A2-B380-5FA3075D3D7D}"/>
              </a:ext>
            </a:extLst>
          </p:cNvPr>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97FB50B6-3DD4-4003-A39F-B8737B941C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a:extLst>
              <a:ext uri="{FF2B5EF4-FFF2-40B4-BE49-F238E27FC236}">
                <a16:creationId xmlns:a16="http://schemas.microsoft.com/office/drawing/2014/main" id="{40A51CD1-5299-413E-B0BB-3002D586DB07}"/>
              </a:ext>
            </a:extLst>
          </p:cNvPr>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4EFB49B6-49F9-4DF4-94A5-A307605E4B80}"/>
              </a:ext>
            </a:extLst>
          </p:cNvPr>
          <p:cNvSpPr>
            <a:spLocks noGrp="1"/>
          </p:cNvSpPr>
          <p:nvPr>
            <p:ph type="dt" sz="half" idx="10"/>
          </p:nvPr>
        </p:nvSpPr>
        <p:spPr/>
        <p:txBody>
          <a:bodyPr/>
          <a:lstStyle/>
          <a:p>
            <a:fld id="{FFF074CF-95D8-1C48-981C-3B8D82D19646}" type="datetime1">
              <a:rPr lang="pt-BR" smtClean="0"/>
              <a:t>22/06/2023</a:t>
            </a:fld>
            <a:endParaRPr lang="pt-BR" dirty="0"/>
          </a:p>
        </p:txBody>
      </p:sp>
      <p:sp>
        <p:nvSpPr>
          <p:cNvPr id="8" name="Espaço Reservado para Rodapé 7">
            <a:extLst>
              <a:ext uri="{FF2B5EF4-FFF2-40B4-BE49-F238E27FC236}">
                <a16:creationId xmlns:a16="http://schemas.microsoft.com/office/drawing/2014/main" id="{8611B1E5-B2B2-4F07-A1F8-8AACA8DF4C2A}"/>
              </a:ext>
            </a:extLst>
          </p:cNvPr>
          <p:cNvSpPr>
            <a:spLocks noGrp="1"/>
          </p:cNvSpPr>
          <p:nvPr>
            <p:ph type="ftr" sz="quarter" idx="11"/>
          </p:nvPr>
        </p:nvSpPr>
        <p:spPr/>
        <p:txBody>
          <a:bodyPr/>
          <a:lstStyle/>
          <a:p>
            <a:endParaRPr lang="pt-BR" dirty="0"/>
          </a:p>
        </p:txBody>
      </p:sp>
      <p:sp>
        <p:nvSpPr>
          <p:cNvPr id="9" name="Espaço Reservado para Número de Slide 8">
            <a:extLst>
              <a:ext uri="{FF2B5EF4-FFF2-40B4-BE49-F238E27FC236}">
                <a16:creationId xmlns:a16="http://schemas.microsoft.com/office/drawing/2014/main" id="{1DEFD123-DD74-4BFE-B3C9-F1A6C2CED0BC}"/>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3162205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33F6D9-CF57-4CAF-92EF-A1CC4D845275}"/>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9AC0CA9E-C2AB-47B1-9AA3-5FC4FAFB0296}"/>
              </a:ext>
            </a:extLst>
          </p:cNvPr>
          <p:cNvSpPr>
            <a:spLocks noGrp="1"/>
          </p:cNvSpPr>
          <p:nvPr>
            <p:ph type="dt" sz="half" idx="10"/>
          </p:nvPr>
        </p:nvSpPr>
        <p:spPr/>
        <p:txBody>
          <a:bodyPr/>
          <a:lstStyle/>
          <a:p>
            <a:fld id="{8FA5F950-47A1-AC42-BF4D-84ED57C052B2}" type="datetime1">
              <a:rPr lang="pt-BR" smtClean="0"/>
              <a:t>22/06/2023</a:t>
            </a:fld>
            <a:endParaRPr lang="pt-BR" dirty="0"/>
          </a:p>
        </p:txBody>
      </p:sp>
      <p:sp>
        <p:nvSpPr>
          <p:cNvPr id="4" name="Espaço Reservado para Rodapé 3">
            <a:extLst>
              <a:ext uri="{FF2B5EF4-FFF2-40B4-BE49-F238E27FC236}">
                <a16:creationId xmlns:a16="http://schemas.microsoft.com/office/drawing/2014/main" id="{5CED1738-35A2-4F9C-90E1-DFAD841A102D}"/>
              </a:ext>
            </a:extLst>
          </p:cNvPr>
          <p:cNvSpPr>
            <a:spLocks noGrp="1"/>
          </p:cNvSpPr>
          <p:nvPr>
            <p:ph type="ftr" sz="quarter" idx="11"/>
          </p:nvPr>
        </p:nvSpPr>
        <p:spPr/>
        <p:txBody>
          <a:bodyPr/>
          <a:lstStyle/>
          <a:p>
            <a:endParaRPr lang="pt-BR" dirty="0"/>
          </a:p>
        </p:txBody>
      </p:sp>
      <p:sp>
        <p:nvSpPr>
          <p:cNvPr id="5" name="Espaço Reservado para Número de Slide 4">
            <a:extLst>
              <a:ext uri="{FF2B5EF4-FFF2-40B4-BE49-F238E27FC236}">
                <a16:creationId xmlns:a16="http://schemas.microsoft.com/office/drawing/2014/main" id="{E1149CC9-D4DF-4280-BBCE-EBC4F77BC2EB}"/>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3639885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30900131-512E-4C9D-B050-62F860E1D081}"/>
              </a:ext>
            </a:extLst>
          </p:cNvPr>
          <p:cNvSpPr>
            <a:spLocks noGrp="1"/>
          </p:cNvSpPr>
          <p:nvPr>
            <p:ph type="dt" sz="half" idx="10"/>
          </p:nvPr>
        </p:nvSpPr>
        <p:spPr/>
        <p:txBody>
          <a:bodyPr/>
          <a:lstStyle/>
          <a:p>
            <a:fld id="{BFCA10C6-562B-3447-B16E-D16AC746CEAB}" type="datetime1">
              <a:rPr lang="pt-BR" smtClean="0"/>
              <a:t>22/06/2023</a:t>
            </a:fld>
            <a:endParaRPr lang="pt-BR" dirty="0"/>
          </a:p>
        </p:txBody>
      </p:sp>
      <p:sp>
        <p:nvSpPr>
          <p:cNvPr id="3" name="Espaço Reservado para Rodapé 2">
            <a:extLst>
              <a:ext uri="{FF2B5EF4-FFF2-40B4-BE49-F238E27FC236}">
                <a16:creationId xmlns:a16="http://schemas.microsoft.com/office/drawing/2014/main" id="{63C6D9F3-BF68-4E92-AFA3-6C5D8504C295}"/>
              </a:ext>
            </a:extLst>
          </p:cNvPr>
          <p:cNvSpPr>
            <a:spLocks noGrp="1"/>
          </p:cNvSpPr>
          <p:nvPr>
            <p:ph type="ftr" sz="quarter" idx="11"/>
          </p:nvPr>
        </p:nvSpPr>
        <p:spPr/>
        <p:txBody>
          <a:bodyPr/>
          <a:lstStyle/>
          <a:p>
            <a:endParaRPr lang="pt-BR" dirty="0"/>
          </a:p>
        </p:txBody>
      </p:sp>
      <p:sp>
        <p:nvSpPr>
          <p:cNvPr id="4" name="Espaço Reservado para Número de Slide 3">
            <a:extLst>
              <a:ext uri="{FF2B5EF4-FFF2-40B4-BE49-F238E27FC236}">
                <a16:creationId xmlns:a16="http://schemas.microsoft.com/office/drawing/2014/main" id="{B9D31E28-33F3-413D-9CE6-81A07F230DEA}"/>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4040144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8360DA-E7C3-487F-8D6A-C605891A9D3A}"/>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F17E6055-63D2-4D08-853B-DED6ABFD43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C57D873C-E3BA-420C-8D0A-07673AD95E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id="{B0DC85E0-FBF8-4DC8-ACA0-0D851966AF83}"/>
              </a:ext>
            </a:extLst>
          </p:cNvPr>
          <p:cNvSpPr>
            <a:spLocks noGrp="1"/>
          </p:cNvSpPr>
          <p:nvPr>
            <p:ph type="dt" sz="half" idx="10"/>
          </p:nvPr>
        </p:nvSpPr>
        <p:spPr/>
        <p:txBody>
          <a:bodyPr/>
          <a:lstStyle/>
          <a:p>
            <a:fld id="{568AFC2F-E23C-074E-9D6E-7BF87CD7755D}" type="datetime1">
              <a:rPr lang="pt-BR" smtClean="0"/>
              <a:t>22/06/2023</a:t>
            </a:fld>
            <a:endParaRPr lang="pt-BR" dirty="0"/>
          </a:p>
        </p:txBody>
      </p:sp>
      <p:sp>
        <p:nvSpPr>
          <p:cNvPr id="6" name="Espaço Reservado para Rodapé 5">
            <a:extLst>
              <a:ext uri="{FF2B5EF4-FFF2-40B4-BE49-F238E27FC236}">
                <a16:creationId xmlns:a16="http://schemas.microsoft.com/office/drawing/2014/main" id="{67B35F0F-5DBE-47AA-89E1-12285C678AD1}"/>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C778713E-17F1-4076-84BE-0A9A8203FD3E}"/>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2615262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6D89F8-3F78-4011-864D-B7CA1A5D1E2D}"/>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2C72DF88-D928-4902-A5B7-1A2496A80B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dirty="0"/>
          </a:p>
        </p:txBody>
      </p:sp>
      <p:sp>
        <p:nvSpPr>
          <p:cNvPr id="4" name="Espaço Reservado para Texto 3">
            <a:extLst>
              <a:ext uri="{FF2B5EF4-FFF2-40B4-BE49-F238E27FC236}">
                <a16:creationId xmlns:a16="http://schemas.microsoft.com/office/drawing/2014/main" id="{17DA43F9-5E2D-4EBB-B364-0C16E8D472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id="{20414D6D-E0A4-4857-B6BF-F5C0E93A1779}"/>
              </a:ext>
            </a:extLst>
          </p:cNvPr>
          <p:cNvSpPr>
            <a:spLocks noGrp="1"/>
          </p:cNvSpPr>
          <p:nvPr>
            <p:ph type="dt" sz="half" idx="10"/>
          </p:nvPr>
        </p:nvSpPr>
        <p:spPr/>
        <p:txBody>
          <a:bodyPr/>
          <a:lstStyle/>
          <a:p>
            <a:fld id="{1AE1EB2A-994E-DE47-861D-14EAE28A7A1A}" type="datetime1">
              <a:rPr lang="pt-BR" smtClean="0"/>
              <a:t>22/06/2023</a:t>
            </a:fld>
            <a:endParaRPr lang="pt-BR" dirty="0"/>
          </a:p>
        </p:txBody>
      </p:sp>
      <p:sp>
        <p:nvSpPr>
          <p:cNvPr id="6" name="Espaço Reservado para Rodapé 5">
            <a:extLst>
              <a:ext uri="{FF2B5EF4-FFF2-40B4-BE49-F238E27FC236}">
                <a16:creationId xmlns:a16="http://schemas.microsoft.com/office/drawing/2014/main" id="{9AA8B44C-D2E1-4A5F-9D27-04EF750727F9}"/>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85996546-4F04-451E-A9B5-5E3231136FCE}"/>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4081972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3D463CB8-4688-4CBF-AFAB-0B185AC78F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08E10AE5-E2A0-491F-AAC6-44145BB864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2D13E601-36F1-483F-B7F8-44F563C409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D64B8C-1FD2-D743-B3A1-BD142FC7FA85}" type="datetime1">
              <a:rPr lang="pt-BR" smtClean="0"/>
              <a:t>22/06/2023</a:t>
            </a:fld>
            <a:endParaRPr lang="pt-BR" dirty="0"/>
          </a:p>
        </p:txBody>
      </p:sp>
      <p:sp>
        <p:nvSpPr>
          <p:cNvPr id="5" name="Espaço Reservado para Rodapé 4">
            <a:extLst>
              <a:ext uri="{FF2B5EF4-FFF2-40B4-BE49-F238E27FC236}">
                <a16:creationId xmlns:a16="http://schemas.microsoft.com/office/drawing/2014/main" id="{C461B732-F1F5-4DBC-A57B-CFA88A8193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dirty="0"/>
          </a:p>
        </p:txBody>
      </p:sp>
      <p:sp>
        <p:nvSpPr>
          <p:cNvPr id="6" name="Espaço Reservado para Número de Slide 5">
            <a:extLst>
              <a:ext uri="{FF2B5EF4-FFF2-40B4-BE49-F238E27FC236}">
                <a16:creationId xmlns:a16="http://schemas.microsoft.com/office/drawing/2014/main" id="{7C1881F5-4296-4FBE-8FD4-3C8E36CBB8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C7F00C-2275-4886-B8AE-3FC82F8469DF}" type="slidenum">
              <a:rPr lang="pt-BR" smtClean="0"/>
              <a:t>‹nº›</a:t>
            </a:fld>
            <a:endParaRPr lang="pt-BR" dirty="0"/>
          </a:p>
        </p:txBody>
      </p:sp>
    </p:spTree>
    <p:extLst>
      <p:ext uri="{BB962C8B-B14F-4D97-AF65-F5344CB8AC3E}">
        <p14:creationId xmlns:p14="http://schemas.microsoft.com/office/powerpoint/2010/main" val="12148825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20.emf"/><Relationship Id="rId4" Type="http://schemas.openxmlformats.org/officeDocument/2006/relationships/image" Target="../media/image19.emf"/></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2.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4.emf"/><Relationship Id="rId13"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image" Target="../media/image3.emf"/><Relationship Id="rId12" Type="http://schemas.openxmlformats.org/officeDocument/2006/relationships/image" Target="../media/image8.emf"/><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openxmlformats.org/officeDocument/2006/relationships/image" Target="../media/image7.emf"/><Relationship Id="rId5" Type="http://schemas.openxmlformats.org/officeDocument/2006/relationships/diagramColors" Target="../diagrams/colors1.xml"/><Relationship Id="rId10" Type="http://schemas.openxmlformats.org/officeDocument/2006/relationships/image" Target="../media/image6.emf"/><Relationship Id="rId4" Type="http://schemas.openxmlformats.org/officeDocument/2006/relationships/diagramQuickStyle" Target="../diagrams/quickStyle1.xml"/><Relationship Id="rId9" Type="http://schemas.openxmlformats.org/officeDocument/2006/relationships/image" Target="../media/image5.emf"/></Relationships>
</file>

<file path=ppt/slides/_rels/slide4.xml.rels><?xml version="1.0" encoding="UTF-8" standalone="yes"?>
<Relationships xmlns="http://schemas.openxmlformats.org/package/2006/relationships"><Relationship Id="rId8" Type="http://schemas.openxmlformats.org/officeDocument/2006/relationships/image" Target="../media/image9.emf"/><Relationship Id="rId3" Type="http://schemas.openxmlformats.org/officeDocument/2006/relationships/diagramData" Target="../diagrams/data2.xml"/><Relationship Id="rId7" Type="http://schemas.microsoft.com/office/2007/relationships/diagramDrawing" Target="../diagrams/drawing2.xml"/><Relationship Id="rId12"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image" Target="../media/image12.emf"/><Relationship Id="rId5" Type="http://schemas.openxmlformats.org/officeDocument/2006/relationships/diagramQuickStyle" Target="../diagrams/quickStyle2.xml"/><Relationship Id="rId10" Type="http://schemas.openxmlformats.org/officeDocument/2006/relationships/image" Target="../media/image11.emf"/><Relationship Id="rId4" Type="http://schemas.openxmlformats.org/officeDocument/2006/relationships/diagramLayout" Target="../diagrams/layout2.xml"/><Relationship Id="rId9" Type="http://schemas.openxmlformats.org/officeDocument/2006/relationships/image" Target="../media/image10.emf"/></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EBD05"/>
        </a:solidFill>
        <a:effectLst/>
      </p:bgPr>
    </p:bg>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extLst>
              <a:ext uri="{28A0092B-C50C-407E-A947-70E740481C1C}">
                <a14:useLocalDpi xmlns:a14="http://schemas.microsoft.com/office/drawing/2010/main" val="0"/>
              </a:ext>
            </a:extLst>
          </a:blip>
          <a:srcRect r="22816"/>
          <a:stretch/>
        </p:blipFill>
        <p:spPr>
          <a:xfrm>
            <a:off x="-14990" y="-1135"/>
            <a:ext cx="9410330" cy="6858005"/>
          </a:xfrm>
          <a:prstGeom prst="rect">
            <a:avLst/>
          </a:prstGeom>
          <a:noFill/>
          <a:ln>
            <a:noFill/>
          </a:ln>
        </p:spPr>
      </p:pic>
    </p:spTree>
    <p:extLst>
      <p:ext uri="{BB962C8B-B14F-4D97-AF65-F5344CB8AC3E}">
        <p14:creationId xmlns:p14="http://schemas.microsoft.com/office/powerpoint/2010/main" val="3748373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ângulo 11">
            <a:extLst>
              <a:ext uri="{FF2B5EF4-FFF2-40B4-BE49-F238E27FC236}">
                <a16:creationId xmlns:a16="http://schemas.microsoft.com/office/drawing/2014/main" id="{2CC50ED2-8EDE-4857-9633-0A3B7975DAB6}"/>
              </a:ext>
            </a:extLst>
          </p:cNvPr>
          <p:cNvSpPr/>
          <p:nvPr/>
        </p:nvSpPr>
        <p:spPr>
          <a:xfrm>
            <a:off x="4" y="-1971"/>
            <a:ext cx="265467" cy="6859972"/>
          </a:xfrm>
          <a:prstGeom prst="rect">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4" name="Retângulo 3">
            <a:extLst>
              <a:ext uri="{FF2B5EF4-FFF2-40B4-BE49-F238E27FC236}">
                <a16:creationId xmlns:a16="http://schemas.microsoft.com/office/drawing/2014/main" id="{D4A30154-1E74-4991-898F-569125C0FAE3}"/>
              </a:ext>
            </a:extLst>
          </p:cNvPr>
          <p:cNvSpPr/>
          <p:nvPr/>
        </p:nvSpPr>
        <p:spPr>
          <a:xfrm>
            <a:off x="2875021" y="619255"/>
            <a:ext cx="6951406" cy="523220"/>
          </a:xfrm>
          <a:prstGeom prst="rect">
            <a:avLst/>
          </a:prstGeom>
        </p:spPr>
        <p:txBody>
          <a:bodyPr wrap="square">
            <a:spAutoFit/>
          </a:bodyPr>
          <a:lstStyle/>
          <a:p>
            <a:pPr algn="ctr"/>
            <a:r>
              <a:rPr lang="pt-BR" sz="2800" dirty="0">
                <a:latin typeface="Roboto"/>
              </a:rPr>
              <a:t>Medidas de tendência central</a:t>
            </a:r>
          </a:p>
        </p:txBody>
      </p:sp>
      <p:sp>
        <p:nvSpPr>
          <p:cNvPr id="42" name="Retângulo 41">
            <a:extLst>
              <a:ext uri="{FF2B5EF4-FFF2-40B4-BE49-F238E27FC236}">
                <a16:creationId xmlns:a16="http://schemas.microsoft.com/office/drawing/2014/main" id="{2333723D-D2E7-4D67-AF07-51D6DC762551}"/>
              </a:ext>
            </a:extLst>
          </p:cNvPr>
          <p:cNvSpPr/>
          <p:nvPr/>
        </p:nvSpPr>
        <p:spPr>
          <a:xfrm rot="10800000">
            <a:off x="746748" y="3380016"/>
            <a:ext cx="3780145" cy="45719"/>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43" name="Retângulo 42">
            <a:extLst>
              <a:ext uri="{FF2B5EF4-FFF2-40B4-BE49-F238E27FC236}">
                <a16:creationId xmlns:a16="http://schemas.microsoft.com/office/drawing/2014/main" id="{668B68A3-8963-41B5-B8DB-8EAE8B83C5C8}"/>
              </a:ext>
            </a:extLst>
          </p:cNvPr>
          <p:cNvSpPr/>
          <p:nvPr/>
        </p:nvSpPr>
        <p:spPr>
          <a:xfrm rot="10800000" flipV="1">
            <a:off x="720169" y="4258569"/>
            <a:ext cx="2314959" cy="47236"/>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1" name="Retângulo 10">
            <a:extLst>
              <a:ext uri="{FF2B5EF4-FFF2-40B4-BE49-F238E27FC236}">
                <a16:creationId xmlns:a16="http://schemas.microsoft.com/office/drawing/2014/main" id="{70AE1A3E-31CE-403B-8B6A-1A46005A46FD}"/>
              </a:ext>
            </a:extLst>
          </p:cNvPr>
          <p:cNvSpPr/>
          <p:nvPr/>
        </p:nvSpPr>
        <p:spPr>
          <a:xfrm rot="10800000">
            <a:off x="3035129" y="4651145"/>
            <a:ext cx="3780145" cy="45719"/>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3" name="Retângulo 12">
            <a:extLst>
              <a:ext uri="{FF2B5EF4-FFF2-40B4-BE49-F238E27FC236}">
                <a16:creationId xmlns:a16="http://schemas.microsoft.com/office/drawing/2014/main" id="{508A1688-ACDD-4DDE-802D-CB3F2A210664}"/>
              </a:ext>
            </a:extLst>
          </p:cNvPr>
          <p:cNvSpPr/>
          <p:nvPr/>
        </p:nvSpPr>
        <p:spPr>
          <a:xfrm rot="10800000" flipV="1">
            <a:off x="3038594" y="5358371"/>
            <a:ext cx="2314959" cy="47236"/>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5" name="Retângulo 14">
            <a:extLst>
              <a:ext uri="{FF2B5EF4-FFF2-40B4-BE49-F238E27FC236}">
                <a16:creationId xmlns:a16="http://schemas.microsoft.com/office/drawing/2014/main" id="{8F1E3806-4E1B-4440-A808-E2A3A3E93E69}"/>
              </a:ext>
            </a:extLst>
          </p:cNvPr>
          <p:cNvSpPr/>
          <p:nvPr/>
        </p:nvSpPr>
        <p:spPr>
          <a:xfrm rot="10800000">
            <a:off x="5157682" y="5620085"/>
            <a:ext cx="3780145" cy="45719"/>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6" name="Retângulo 15">
            <a:extLst>
              <a:ext uri="{FF2B5EF4-FFF2-40B4-BE49-F238E27FC236}">
                <a16:creationId xmlns:a16="http://schemas.microsoft.com/office/drawing/2014/main" id="{F9DFB368-4964-4333-9531-3FB1CB8D5550}"/>
              </a:ext>
            </a:extLst>
          </p:cNvPr>
          <p:cNvSpPr/>
          <p:nvPr/>
        </p:nvSpPr>
        <p:spPr>
          <a:xfrm rot="10800000" flipV="1">
            <a:off x="5195812" y="6436143"/>
            <a:ext cx="2314959" cy="47236"/>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2" name="Imagem 1">
            <a:extLst>
              <a:ext uri="{FF2B5EF4-FFF2-40B4-BE49-F238E27FC236}">
                <a16:creationId xmlns:a16="http://schemas.microsoft.com/office/drawing/2014/main" id="{65287148-1A67-4716-8FCD-4A644E06C858}"/>
              </a:ext>
            </a:extLst>
          </p:cNvPr>
          <p:cNvPicPr>
            <a:picLocks noChangeAspect="1"/>
          </p:cNvPicPr>
          <p:nvPr/>
        </p:nvPicPr>
        <p:blipFill>
          <a:blip r:embed="rId2"/>
          <a:stretch>
            <a:fillRect/>
          </a:stretch>
        </p:blipFill>
        <p:spPr>
          <a:xfrm>
            <a:off x="1758373" y="2100229"/>
            <a:ext cx="9044382" cy="1041656"/>
          </a:xfrm>
          <a:prstGeom prst="rect">
            <a:avLst/>
          </a:prstGeom>
          <a:ln w="28575">
            <a:solidFill>
              <a:schemeClr val="accent4"/>
            </a:solidFill>
          </a:ln>
        </p:spPr>
      </p:pic>
      <p:sp>
        <p:nvSpPr>
          <p:cNvPr id="3" name="Retângulo 2">
            <a:extLst>
              <a:ext uri="{FF2B5EF4-FFF2-40B4-BE49-F238E27FC236}">
                <a16:creationId xmlns:a16="http://schemas.microsoft.com/office/drawing/2014/main" id="{94404440-8521-4628-A54C-FC8FB9FDDC69}"/>
              </a:ext>
            </a:extLst>
          </p:cNvPr>
          <p:cNvSpPr/>
          <p:nvPr/>
        </p:nvSpPr>
        <p:spPr>
          <a:xfrm>
            <a:off x="1758373" y="1318663"/>
            <a:ext cx="9044382" cy="646331"/>
          </a:xfrm>
          <a:prstGeom prst="rect">
            <a:avLst/>
          </a:prstGeom>
          <a:ln w="28575">
            <a:solidFill>
              <a:schemeClr val="accent4"/>
            </a:solidFill>
            <a:prstDash val="dash"/>
          </a:ln>
        </p:spPr>
        <p:txBody>
          <a:bodyPr wrap="square">
            <a:spAutoFit/>
          </a:bodyPr>
          <a:lstStyle/>
          <a:p>
            <a:r>
              <a:rPr lang="pt-BR" dirty="0">
                <a:latin typeface="Roboto"/>
              </a:rPr>
              <a:t>João é técnico de um time de basquete feminino e, para seu controle, registrou a idade das atletas no quadro a seguir.</a:t>
            </a:r>
          </a:p>
        </p:txBody>
      </p:sp>
      <p:pic>
        <p:nvPicPr>
          <p:cNvPr id="5" name="Imagem 4">
            <a:extLst>
              <a:ext uri="{FF2B5EF4-FFF2-40B4-BE49-F238E27FC236}">
                <a16:creationId xmlns:a16="http://schemas.microsoft.com/office/drawing/2014/main" id="{1DAEF7B5-8B05-4CDB-ACA1-C6851686AB31}"/>
              </a:ext>
            </a:extLst>
          </p:cNvPr>
          <p:cNvPicPr>
            <a:picLocks noChangeAspect="1"/>
          </p:cNvPicPr>
          <p:nvPr/>
        </p:nvPicPr>
        <p:blipFill rotWithShape="1">
          <a:blip r:embed="rId3"/>
          <a:srcRect r="311" b="4125"/>
          <a:stretch/>
        </p:blipFill>
        <p:spPr>
          <a:xfrm>
            <a:off x="746749" y="3596738"/>
            <a:ext cx="8896016" cy="589303"/>
          </a:xfrm>
          <a:prstGeom prst="rect">
            <a:avLst/>
          </a:prstGeom>
        </p:spPr>
      </p:pic>
      <p:pic>
        <p:nvPicPr>
          <p:cNvPr id="6" name="Imagem 5">
            <a:extLst>
              <a:ext uri="{FF2B5EF4-FFF2-40B4-BE49-F238E27FC236}">
                <a16:creationId xmlns:a16="http://schemas.microsoft.com/office/drawing/2014/main" id="{30B7F754-4AF0-4E0D-B46C-EE7890647450}"/>
              </a:ext>
            </a:extLst>
          </p:cNvPr>
          <p:cNvPicPr>
            <a:picLocks noChangeAspect="1"/>
          </p:cNvPicPr>
          <p:nvPr/>
        </p:nvPicPr>
        <p:blipFill>
          <a:blip r:embed="rId4"/>
          <a:stretch>
            <a:fillRect/>
          </a:stretch>
        </p:blipFill>
        <p:spPr>
          <a:xfrm>
            <a:off x="3048000" y="4818476"/>
            <a:ext cx="3048000" cy="445489"/>
          </a:xfrm>
          <a:prstGeom prst="rect">
            <a:avLst/>
          </a:prstGeom>
        </p:spPr>
      </p:pic>
      <p:pic>
        <p:nvPicPr>
          <p:cNvPr id="7" name="Imagem 6">
            <a:extLst>
              <a:ext uri="{FF2B5EF4-FFF2-40B4-BE49-F238E27FC236}">
                <a16:creationId xmlns:a16="http://schemas.microsoft.com/office/drawing/2014/main" id="{31A21240-948B-4E7B-80A0-9F47F1E9D2E0}"/>
              </a:ext>
            </a:extLst>
          </p:cNvPr>
          <p:cNvPicPr>
            <a:picLocks noChangeAspect="1"/>
          </p:cNvPicPr>
          <p:nvPr/>
        </p:nvPicPr>
        <p:blipFill rotWithShape="1">
          <a:blip r:embed="rId5"/>
          <a:srcRect l="1" r="514"/>
          <a:stretch/>
        </p:blipFill>
        <p:spPr>
          <a:xfrm>
            <a:off x="5111909" y="5665805"/>
            <a:ext cx="5362128" cy="697810"/>
          </a:xfrm>
          <a:prstGeom prst="rect">
            <a:avLst/>
          </a:prstGeom>
        </p:spPr>
      </p:pic>
      <p:sp>
        <p:nvSpPr>
          <p:cNvPr id="8" name="Slide Number Placeholder 7"/>
          <p:cNvSpPr>
            <a:spLocks noGrp="1"/>
          </p:cNvSpPr>
          <p:nvPr>
            <p:ph type="sldNum" sz="quarter" idx="12"/>
          </p:nvPr>
        </p:nvSpPr>
        <p:spPr/>
        <p:txBody>
          <a:bodyPr/>
          <a:lstStyle/>
          <a:p>
            <a:fld id="{58C7F00C-2275-4886-B8AE-3FC82F8469DF}" type="slidenum">
              <a:rPr lang="pt-BR" smtClean="0"/>
              <a:t>10</a:t>
            </a:fld>
            <a:endParaRPr lang="pt-BR" dirty="0"/>
          </a:p>
        </p:txBody>
      </p:sp>
      <p:pic>
        <p:nvPicPr>
          <p:cNvPr id="17" name="Google Shape;67;p15"/>
          <p:cNvPicPr preferRelativeResize="0"/>
          <p:nvPr/>
        </p:nvPicPr>
        <p:blipFill rotWithShape="1">
          <a:blip r:embed="rId6">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2535963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ângulo 11">
            <a:extLst>
              <a:ext uri="{FF2B5EF4-FFF2-40B4-BE49-F238E27FC236}">
                <a16:creationId xmlns:a16="http://schemas.microsoft.com/office/drawing/2014/main" id="{2CC50ED2-8EDE-4857-9633-0A3B7975DAB6}"/>
              </a:ext>
            </a:extLst>
          </p:cNvPr>
          <p:cNvSpPr/>
          <p:nvPr/>
        </p:nvSpPr>
        <p:spPr>
          <a:xfrm>
            <a:off x="4" y="-1971"/>
            <a:ext cx="265467" cy="6859972"/>
          </a:xfrm>
          <a:prstGeom prst="rect">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4" name="Retângulo 3">
            <a:extLst>
              <a:ext uri="{FF2B5EF4-FFF2-40B4-BE49-F238E27FC236}">
                <a16:creationId xmlns:a16="http://schemas.microsoft.com/office/drawing/2014/main" id="{D4A30154-1E74-4991-898F-569125C0FAE3}"/>
              </a:ext>
            </a:extLst>
          </p:cNvPr>
          <p:cNvSpPr/>
          <p:nvPr/>
        </p:nvSpPr>
        <p:spPr>
          <a:xfrm>
            <a:off x="265471" y="646464"/>
            <a:ext cx="11926529" cy="523220"/>
          </a:xfrm>
          <a:prstGeom prst="rect">
            <a:avLst/>
          </a:prstGeom>
        </p:spPr>
        <p:txBody>
          <a:bodyPr wrap="square">
            <a:spAutoFit/>
          </a:bodyPr>
          <a:lstStyle/>
          <a:p>
            <a:pPr algn="ctr"/>
            <a:r>
              <a:rPr lang="pt-BR" sz="2800" dirty="0">
                <a:latin typeface="Roboto"/>
              </a:rPr>
              <a:t>Pesquisa estatística</a:t>
            </a:r>
          </a:p>
        </p:txBody>
      </p:sp>
      <p:graphicFrame>
        <p:nvGraphicFramePr>
          <p:cNvPr id="14" name="Diagrama 13">
            <a:extLst>
              <a:ext uri="{FF2B5EF4-FFF2-40B4-BE49-F238E27FC236}">
                <a16:creationId xmlns:a16="http://schemas.microsoft.com/office/drawing/2014/main" id="{FF204A02-AB53-4F48-84A9-EB7995114C9B}"/>
              </a:ext>
            </a:extLst>
          </p:cNvPr>
          <p:cNvGraphicFramePr/>
          <p:nvPr>
            <p:extLst>
              <p:ext uri="{D42A27DB-BD31-4B8C-83A1-F6EECF244321}">
                <p14:modId xmlns:p14="http://schemas.microsoft.com/office/powerpoint/2010/main" val="4035759802"/>
              </p:ext>
            </p:extLst>
          </p:nvPr>
        </p:nvGraphicFramePr>
        <p:xfrm>
          <a:off x="979632" y="1796740"/>
          <a:ext cx="10781028" cy="44342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 name="Retângulo 14">
            <a:extLst>
              <a:ext uri="{FF2B5EF4-FFF2-40B4-BE49-F238E27FC236}">
                <a16:creationId xmlns:a16="http://schemas.microsoft.com/office/drawing/2014/main" id="{EDD34EC0-D0E8-4D0E-B170-7795E0FE2A2B}"/>
              </a:ext>
            </a:extLst>
          </p:cNvPr>
          <p:cNvSpPr/>
          <p:nvPr/>
        </p:nvSpPr>
        <p:spPr>
          <a:xfrm rot="10800000">
            <a:off x="691244" y="1402591"/>
            <a:ext cx="3861746" cy="45719"/>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6" name="Retângulo 15">
            <a:extLst>
              <a:ext uri="{FF2B5EF4-FFF2-40B4-BE49-F238E27FC236}">
                <a16:creationId xmlns:a16="http://schemas.microsoft.com/office/drawing/2014/main" id="{4F4BA36D-EFF8-4943-8882-A3AB8185A977}"/>
              </a:ext>
            </a:extLst>
          </p:cNvPr>
          <p:cNvSpPr/>
          <p:nvPr/>
        </p:nvSpPr>
        <p:spPr>
          <a:xfrm>
            <a:off x="691244" y="1486668"/>
            <a:ext cx="3861746" cy="369332"/>
          </a:xfrm>
          <a:prstGeom prst="rect">
            <a:avLst/>
          </a:prstGeom>
        </p:spPr>
        <p:txBody>
          <a:bodyPr wrap="square">
            <a:spAutoFit/>
          </a:bodyPr>
          <a:lstStyle/>
          <a:p>
            <a:r>
              <a:rPr lang="pt-BR" dirty="0">
                <a:latin typeface="Roboto"/>
              </a:rPr>
              <a:t>Principais etapas de uma pesquisa</a:t>
            </a:r>
          </a:p>
        </p:txBody>
      </p:sp>
      <p:sp>
        <p:nvSpPr>
          <p:cNvPr id="17" name="Retângulo 16">
            <a:extLst>
              <a:ext uri="{FF2B5EF4-FFF2-40B4-BE49-F238E27FC236}">
                <a16:creationId xmlns:a16="http://schemas.microsoft.com/office/drawing/2014/main" id="{E73DFB7A-CB6E-4A0E-BB4F-5A2D8B482E8C}"/>
              </a:ext>
            </a:extLst>
          </p:cNvPr>
          <p:cNvSpPr/>
          <p:nvPr/>
        </p:nvSpPr>
        <p:spPr>
          <a:xfrm rot="10800000">
            <a:off x="691244" y="1908212"/>
            <a:ext cx="2314958" cy="45719"/>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 name="Slide Number Placeholder 1"/>
          <p:cNvSpPr>
            <a:spLocks noGrp="1"/>
          </p:cNvSpPr>
          <p:nvPr>
            <p:ph type="sldNum" sz="quarter" idx="12"/>
          </p:nvPr>
        </p:nvSpPr>
        <p:spPr/>
        <p:txBody>
          <a:bodyPr/>
          <a:lstStyle/>
          <a:p>
            <a:fld id="{58C7F00C-2275-4886-B8AE-3FC82F8469DF}" type="slidenum">
              <a:rPr lang="pt-BR" smtClean="0"/>
              <a:t>11</a:t>
            </a:fld>
            <a:endParaRPr lang="pt-BR" dirty="0"/>
          </a:p>
        </p:txBody>
      </p:sp>
      <p:pic>
        <p:nvPicPr>
          <p:cNvPr id="9" name="Google Shape;67;p15"/>
          <p:cNvPicPr preferRelativeResize="0"/>
          <p:nvPr/>
        </p:nvPicPr>
        <p:blipFill rotWithShape="1">
          <a:blip r:embed="rId7">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3748819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ângulo 11">
            <a:extLst>
              <a:ext uri="{FF2B5EF4-FFF2-40B4-BE49-F238E27FC236}">
                <a16:creationId xmlns:a16="http://schemas.microsoft.com/office/drawing/2014/main" id="{2CC50ED2-8EDE-4857-9633-0A3B7975DAB6}"/>
              </a:ext>
            </a:extLst>
          </p:cNvPr>
          <p:cNvSpPr/>
          <p:nvPr/>
        </p:nvSpPr>
        <p:spPr>
          <a:xfrm>
            <a:off x="4" y="-1971"/>
            <a:ext cx="265467" cy="6859972"/>
          </a:xfrm>
          <a:prstGeom prst="rect">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4" name="Retângulo 3">
            <a:extLst>
              <a:ext uri="{FF2B5EF4-FFF2-40B4-BE49-F238E27FC236}">
                <a16:creationId xmlns:a16="http://schemas.microsoft.com/office/drawing/2014/main" id="{D4A30154-1E74-4991-898F-569125C0FAE3}"/>
              </a:ext>
            </a:extLst>
          </p:cNvPr>
          <p:cNvSpPr/>
          <p:nvPr/>
        </p:nvSpPr>
        <p:spPr>
          <a:xfrm>
            <a:off x="265471" y="647187"/>
            <a:ext cx="11926525" cy="523220"/>
          </a:xfrm>
          <a:prstGeom prst="rect">
            <a:avLst/>
          </a:prstGeom>
        </p:spPr>
        <p:txBody>
          <a:bodyPr wrap="square">
            <a:spAutoFit/>
          </a:bodyPr>
          <a:lstStyle/>
          <a:p>
            <a:pPr algn="ctr"/>
            <a:r>
              <a:rPr lang="pt-BR" sz="2800" dirty="0">
                <a:latin typeface="Roboto"/>
              </a:rPr>
              <a:t>Probabilidade</a:t>
            </a:r>
          </a:p>
        </p:txBody>
      </p:sp>
      <p:sp>
        <p:nvSpPr>
          <p:cNvPr id="42" name="Retângulo 41">
            <a:extLst>
              <a:ext uri="{FF2B5EF4-FFF2-40B4-BE49-F238E27FC236}">
                <a16:creationId xmlns:a16="http://schemas.microsoft.com/office/drawing/2014/main" id="{2333723D-D2E7-4D67-AF07-51D6DC762551}"/>
              </a:ext>
            </a:extLst>
          </p:cNvPr>
          <p:cNvSpPr/>
          <p:nvPr/>
        </p:nvSpPr>
        <p:spPr>
          <a:xfrm rot="10800000" flipV="1">
            <a:off x="573437" y="1290147"/>
            <a:ext cx="9499710" cy="45719"/>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43" name="Retângulo 42">
            <a:extLst>
              <a:ext uri="{FF2B5EF4-FFF2-40B4-BE49-F238E27FC236}">
                <a16:creationId xmlns:a16="http://schemas.microsoft.com/office/drawing/2014/main" id="{668B68A3-8963-41B5-B8DB-8EAE8B83C5C8}"/>
              </a:ext>
            </a:extLst>
          </p:cNvPr>
          <p:cNvSpPr/>
          <p:nvPr/>
        </p:nvSpPr>
        <p:spPr>
          <a:xfrm rot="10800000" flipV="1">
            <a:off x="571792" y="2316079"/>
            <a:ext cx="8491902" cy="45719"/>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45" name="Retângulo 44">
            <a:extLst>
              <a:ext uri="{FF2B5EF4-FFF2-40B4-BE49-F238E27FC236}">
                <a16:creationId xmlns:a16="http://schemas.microsoft.com/office/drawing/2014/main" id="{6740A014-F4BD-43A8-BCB2-F1BFB47F36F4}"/>
              </a:ext>
            </a:extLst>
          </p:cNvPr>
          <p:cNvSpPr/>
          <p:nvPr/>
        </p:nvSpPr>
        <p:spPr>
          <a:xfrm>
            <a:off x="571793" y="1365643"/>
            <a:ext cx="8491901" cy="923330"/>
          </a:xfrm>
          <a:prstGeom prst="rect">
            <a:avLst/>
          </a:prstGeom>
        </p:spPr>
        <p:txBody>
          <a:bodyPr wrap="square">
            <a:spAutoFit/>
          </a:bodyPr>
          <a:lstStyle/>
          <a:p>
            <a:r>
              <a:rPr lang="pt-BR" dirty="0">
                <a:latin typeface="Roboto"/>
              </a:rPr>
              <a:t>Em um experimento aleatório, dois ou mais eventos são denominados </a:t>
            </a:r>
            <a:r>
              <a:rPr lang="pt-BR" b="1" dirty="0">
                <a:latin typeface="Roboto"/>
              </a:rPr>
              <a:t>eventos independentes </a:t>
            </a:r>
            <a:r>
              <a:rPr lang="pt-BR" dirty="0">
                <a:latin typeface="Roboto"/>
              </a:rPr>
              <a:t>quando a probabilidade de ocorrer um deles não depende do fato de os outros eventos terem ocorrido ou não.</a:t>
            </a:r>
          </a:p>
        </p:txBody>
      </p:sp>
      <p:sp>
        <p:nvSpPr>
          <p:cNvPr id="17" name="Retângulo 16">
            <a:extLst>
              <a:ext uri="{FF2B5EF4-FFF2-40B4-BE49-F238E27FC236}">
                <a16:creationId xmlns:a16="http://schemas.microsoft.com/office/drawing/2014/main" id="{118C4FBB-5FE3-4BBD-AB0E-86331E7980E8}"/>
              </a:ext>
            </a:extLst>
          </p:cNvPr>
          <p:cNvSpPr/>
          <p:nvPr/>
        </p:nvSpPr>
        <p:spPr>
          <a:xfrm rot="10800000" flipV="1">
            <a:off x="2890044" y="2799109"/>
            <a:ext cx="7183104" cy="45719"/>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1" name="Retângulo 20">
            <a:extLst>
              <a:ext uri="{FF2B5EF4-FFF2-40B4-BE49-F238E27FC236}">
                <a16:creationId xmlns:a16="http://schemas.microsoft.com/office/drawing/2014/main" id="{B5D36D89-EB85-4E89-9BC8-F7E61203A7BF}"/>
              </a:ext>
            </a:extLst>
          </p:cNvPr>
          <p:cNvSpPr/>
          <p:nvPr/>
        </p:nvSpPr>
        <p:spPr>
          <a:xfrm rot="10800000" flipV="1">
            <a:off x="2886752" y="4265535"/>
            <a:ext cx="5384412" cy="45721"/>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2" name="Retângulo 21">
            <a:extLst>
              <a:ext uri="{FF2B5EF4-FFF2-40B4-BE49-F238E27FC236}">
                <a16:creationId xmlns:a16="http://schemas.microsoft.com/office/drawing/2014/main" id="{C5824E44-F2F8-4676-B491-E09658181CFB}"/>
              </a:ext>
            </a:extLst>
          </p:cNvPr>
          <p:cNvSpPr/>
          <p:nvPr/>
        </p:nvSpPr>
        <p:spPr>
          <a:xfrm>
            <a:off x="2888397" y="2879549"/>
            <a:ext cx="6976039" cy="1200329"/>
          </a:xfrm>
          <a:prstGeom prst="rect">
            <a:avLst/>
          </a:prstGeom>
        </p:spPr>
        <p:txBody>
          <a:bodyPr wrap="square">
            <a:spAutoFit/>
          </a:bodyPr>
          <a:lstStyle/>
          <a:p>
            <a:r>
              <a:rPr lang="pt-BR" dirty="0">
                <a:latin typeface="Roboto"/>
              </a:rPr>
              <a:t>Dados dois eventos independentes (</a:t>
            </a:r>
            <a:r>
              <a:rPr lang="pt-BR" b="1" dirty="0">
                <a:latin typeface="Roboto"/>
              </a:rPr>
              <a:t>A</a:t>
            </a:r>
            <a:r>
              <a:rPr lang="pt-BR" dirty="0">
                <a:latin typeface="Roboto"/>
              </a:rPr>
              <a:t> e </a:t>
            </a:r>
            <a:r>
              <a:rPr lang="pt-BR" b="1" dirty="0">
                <a:latin typeface="Roboto"/>
              </a:rPr>
              <a:t>B</a:t>
            </a:r>
            <a:r>
              <a:rPr lang="pt-BR" dirty="0">
                <a:latin typeface="Roboto"/>
              </a:rPr>
              <a:t>) de um espaço amostral, a probabilidade de eles ocorrerem sucessivamente é dada por: </a:t>
            </a:r>
          </a:p>
          <a:p>
            <a:endParaRPr lang="pt-BR" dirty="0">
              <a:latin typeface="Roboto"/>
            </a:endParaRPr>
          </a:p>
          <a:p>
            <a:pPr algn="ctr"/>
            <a:r>
              <a:rPr lang="pt-BR" b="1" dirty="0">
                <a:latin typeface="Roboto"/>
              </a:rPr>
              <a:t>P(A e B) = P(A) · P(B)</a:t>
            </a:r>
            <a:endParaRPr lang="pt-BR" dirty="0">
              <a:latin typeface="Roboto"/>
            </a:endParaRPr>
          </a:p>
        </p:txBody>
      </p:sp>
      <p:sp>
        <p:nvSpPr>
          <p:cNvPr id="23" name="Retângulo 22">
            <a:extLst>
              <a:ext uri="{FF2B5EF4-FFF2-40B4-BE49-F238E27FC236}">
                <a16:creationId xmlns:a16="http://schemas.microsoft.com/office/drawing/2014/main" id="{D9418AAB-629F-4BF2-8E45-A65AC5DEA4AF}"/>
              </a:ext>
            </a:extLst>
          </p:cNvPr>
          <p:cNvSpPr/>
          <p:nvPr/>
        </p:nvSpPr>
        <p:spPr>
          <a:xfrm rot="10800000" flipV="1">
            <a:off x="571793" y="4648104"/>
            <a:ext cx="7183104" cy="45719"/>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4" name="Retângulo 23">
            <a:extLst>
              <a:ext uri="{FF2B5EF4-FFF2-40B4-BE49-F238E27FC236}">
                <a16:creationId xmlns:a16="http://schemas.microsoft.com/office/drawing/2014/main" id="{41F1685A-5592-4F29-943C-0FF0F53D777F}"/>
              </a:ext>
            </a:extLst>
          </p:cNvPr>
          <p:cNvSpPr/>
          <p:nvPr/>
        </p:nvSpPr>
        <p:spPr>
          <a:xfrm rot="10800000" flipV="1">
            <a:off x="571792" y="6134206"/>
            <a:ext cx="5524207" cy="45719"/>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5" name="Retângulo 24">
            <a:extLst>
              <a:ext uri="{FF2B5EF4-FFF2-40B4-BE49-F238E27FC236}">
                <a16:creationId xmlns:a16="http://schemas.microsoft.com/office/drawing/2014/main" id="{23986F44-95AA-49CC-A286-E27E17A60038}"/>
              </a:ext>
            </a:extLst>
          </p:cNvPr>
          <p:cNvSpPr/>
          <p:nvPr/>
        </p:nvSpPr>
        <p:spPr>
          <a:xfrm>
            <a:off x="571792" y="4712589"/>
            <a:ext cx="7339153" cy="1242429"/>
          </a:xfrm>
          <a:prstGeom prst="rect">
            <a:avLst/>
          </a:prstGeom>
        </p:spPr>
        <p:txBody>
          <a:bodyPr wrap="square">
            <a:spAutoFit/>
          </a:bodyPr>
          <a:lstStyle/>
          <a:p>
            <a:r>
              <a:rPr lang="pt-BR" dirty="0">
                <a:latin typeface="Roboto"/>
              </a:rPr>
              <a:t>No caso de dois </a:t>
            </a:r>
            <a:r>
              <a:rPr lang="pt-BR" b="1" dirty="0">
                <a:latin typeface="Roboto"/>
              </a:rPr>
              <a:t>eventos dependentes</a:t>
            </a:r>
            <a:r>
              <a:rPr lang="pt-BR" dirty="0">
                <a:latin typeface="Roboto"/>
              </a:rPr>
              <a:t> (</a:t>
            </a:r>
            <a:r>
              <a:rPr lang="pt-BR" b="1" dirty="0">
                <a:latin typeface="Roboto"/>
              </a:rPr>
              <a:t>A</a:t>
            </a:r>
            <a:r>
              <a:rPr lang="pt-BR" dirty="0">
                <a:latin typeface="Roboto"/>
              </a:rPr>
              <a:t> e </a:t>
            </a:r>
            <a:r>
              <a:rPr lang="pt-BR" b="1" dirty="0">
                <a:latin typeface="Roboto"/>
              </a:rPr>
              <a:t>B</a:t>
            </a:r>
            <a:r>
              <a:rPr lang="pt-BR" dirty="0">
                <a:latin typeface="Roboto"/>
              </a:rPr>
              <a:t>) de um espaço amostral, a probabilidade de eles ocorrerem sucessivamente é dada por:</a:t>
            </a:r>
          </a:p>
          <a:p>
            <a:endParaRPr lang="pt-BR" dirty="0">
              <a:latin typeface="Roboto"/>
            </a:endParaRPr>
          </a:p>
          <a:p>
            <a:pPr algn="ctr"/>
            <a:r>
              <a:rPr lang="pt-BR" b="1" dirty="0">
                <a:latin typeface="Roboto"/>
              </a:rPr>
              <a:t>P(A e B) = P(B e A) = P(A, dado que B ocorreu) · P(B)</a:t>
            </a:r>
          </a:p>
        </p:txBody>
      </p:sp>
      <p:sp>
        <p:nvSpPr>
          <p:cNvPr id="2" name="Slide Number Placeholder 1"/>
          <p:cNvSpPr>
            <a:spLocks noGrp="1"/>
          </p:cNvSpPr>
          <p:nvPr>
            <p:ph type="sldNum" sz="quarter" idx="12"/>
          </p:nvPr>
        </p:nvSpPr>
        <p:spPr/>
        <p:txBody>
          <a:bodyPr/>
          <a:lstStyle/>
          <a:p>
            <a:fld id="{58C7F00C-2275-4886-B8AE-3FC82F8469DF}" type="slidenum">
              <a:rPr lang="pt-BR" smtClean="0"/>
              <a:t>12</a:t>
            </a:fld>
            <a:endParaRPr lang="pt-BR" dirty="0"/>
          </a:p>
        </p:txBody>
      </p:sp>
      <p:pic>
        <p:nvPicPr>
          <p:cNvPr id="14" name="Google Shape;67;p15"/>
          <p:cNvPicPr preferRelativeResize="0"/>
          <p:nvPr/>
        </p:nvPicPr>
        <p:blipFill rotWithShape="1">
          <a:blip r:embed="rId3">
            <a:alphaModFix/>
          </a:blip>
          <a:srcRect/>
          <a:stretch/>
        </p:blipFill>
        <p:spPr>
          <a:xfrm>
            <a:off x="0" y="0"/>
            <a:ext cx="12192000" cy="561975"/>
          </a:xfrm>
          <a:prstGeom prst="rect">
            <a:avLst/>
          </a:prstGeom>
          <a:noFill/>
          <a:ln>
            <a:noFill/>
          </a:ln>
        </p:spPr>
      </p:pic>
      <p:sp>
        <p:nvSpPr>
          <p:cNvPr id="9" name="Retângulo 8">
            <a:extLst>
              <a:ext uri="{FF2B5EF4-FFF2-40B4-BE49-F238E27FC236}">
                <a16:creationId xmlns:a16="http://schemas.microsoft.com/office/drawing/2014/main" id="{51CF6E12-5544-DC85-E7E9-C3E2CC59AFE7}"/>
              </a:ext>
            </a:extLst>
          </p:cNvPr>
          <p:cNvSpPr/>
          <p:nvPr/>
        </p:nvSpPr>
        <p:spPr>
          <a:xfrm rot="10800000" flipV="1">
            <a:off x="5218936" y="3624896"/>
            <a:ext cx="2314960" cy="476428"/>
          </a:xfrm>
          <a:prstGeom prst="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0" name="Retângulo 9">
            <a:extLst>
              <a:ext uri="{FF2B5EF4-FFF2-40B4-BE49-F238E27FC236}">
                <a16:creationId xmlns:a16="http://schemas.microsoft.com/office/drawing/2014/main" id="{A8AC2181-FAA7-344E-6BD2-7C9CDFE2E2BF}"/>
              </a:ext>
            </a:extLst>
          </p:cNvPr>
          <p:cNvSpPr/>
          <p:nvPr/>
        </p:nvSpPr>
        <p:spPr>
          <a:xfrm rot="10800000" flipV="1">
            <a:off x="1364830" y="5526620"/>
            <a:ext cx="5753075" cy="415842"/>
          </a:xfrm>
          <a:prstGeom prst="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extLst>
      <p:ext uri="{BB962C8B-B14F-4D97-AF65-F5344CB8AC3E}">
        <p14:creationId xmlns:p14="http://schemas.microsoft.com/office/powerpoint/2010/main" val="726945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E731570A-6E92-473D-9595-30B9676E3019}"/>
              </a:ext>
            </a:extLst>
          </p:cNvPr>
          <p:cNvSpPr/>
          <p:nvPr/>
        </p:nvSpPr>
        <p:spPr>
          <a:xfrm>
            <a:off x="897988" y="1917291"/>
            <a:ext cx="10396024" cy="988142"/>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4" name="Título 3">
            <a:extLst>
              <a:ext uri="{FF2B5EF4-FFF2-40B4-BE49-F238E27FC236}">
                <a16:creationId xmlns:a16="http://schemas.microsoft.com/office/drawing/2014/main" id="{0A671D0B-1BC8-41CB-AFC6-B8A28E1B7397}"/>
              </a:ext>
            </a:extLst>
          </p:cNvPr>
          <p:cNvSpPr>
            <a:spLocks noGrp="1"/>
          </p:cNvSpPr>
          <p:nvPr>
            <p:ph type="ctrTitle"/>
          </p:nvPr>
        </p:nvSpPr>
        <p:spPr/>
        <p:txBody>
          <a:bodyPr>
            <a:normAutofit/>
          </a:bodyPr>
          <a:lstStyle/>
          <a:p>
            <a:r>
              <a:rPr lang="pt-BR" sz="4800" dirty="0">
                <a:latin typeface="Roboto"/>
              </a:rPr>
              <a:t>Matemática</a:t>
            </a:r>
            <a:br>
              <a:rPr lang="pt-BR" sz="4800" dirty="0">
                <a:latin typeface="Roboto"/>
              </a:rPr>
            </a:br>
            <a:endParaRPr lang="pt-BR" sz="4800" dirty="0">
              <a:latin typeface="Roboto"/>
            </a:endParaRPr>
          </a:p>
        </p:txBody>
      </p:sp>
      <p:sp>
        <p:nvSpPr>
          <p:cNvPr id="5" name="Subtítulo 4">
            <a:extLst>
              <a:ext uri="{FF2B5EF4-FFF2-40B4-BE49-F238E27FC236}">
                <a16:creationId xmlns:a16="http://schemas.microsoft.com/office/drawing/2014/main" id="{E8663A3A-C3EF-4E64-957E-A71776075017}"/>
              </a:ext>
            </a:extLst>
          </p:cNvPr>
          <p:cNvSpPr>
            <a:spLocks noGrp="1"/>
          </p:cNvSpPr>
          <p:nvPr>
            <p:ph type="subTitle" idx="1"/>
          </p:nvPr>
        </p:nvSpPr>
        <p:spPr/>
        <p:txBody>
          <a:bodyPr>
            <a:normAutofit/>
          </a:bodyPr>
          <a:lstStyle/>
          <a:p>
            <a:r>
              <a:rPr lang="pt-BR" sz="2800" b="1" dirty="0">
                <a:latin typeface="Roboto"/>
              </a:rPr>
              <a:t>Unidade 7</a:t>
            </a:r>
          </a:p>
          <a:p>
            <a:r>
              <a:rPr lang="pt-BR" sz="2800" dirty="0">
                <a:latin typeface="Roboto"/>
              </a:rPr>
              <a:t>Estatística e probabilidade</a:t>
            </a:r>
          </a:p>
        </p:txBody>
      </p:sp>
      <p:sp>
        <p:nvSpPr>
          <p:cNvPr id="3" name="Slide Number Placeholder 2"/>
          <p:cNvSpPr>
            <a:spLocks noGrp="1"/>
          </p:cNvSpPr>
          <p:nvPr>
            <p:ph type="sldNum" sz="quarter" idx="12"/>
          </p:nvPr>
        </p:nvSpPr>
        <p:spPr/>
        <p:txBody>
          <a:bodyPr/>
          <a:lstStyle/>
          <a:p>
            <a:fld id="{58C7F00C-2275-4886-B8AE-3FC82F8469DF}" type="slidenum">
              <a:rPr lang="pt-BR" smtClean="0"/>
              <a:t>2</a:t>
            </a:fld>
            <a:endParaRPr lang="pt-BR" dirty="0"/>
          </a:p>
        </p:txBody>
      </p:sp>
      <p:pic>
        <p:nvPicPr>
          <p:cNvPr id="6"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3792949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ângulo 11">
            <a:extLst>
              <a:ext uri="{FF2B5EF4-FFF2-40B4-BE49-F238E27FC236}">
                <a16:creationId xmlns:a16="http://schemas.microsoft.com/office/drawing/2014/main" id="{2CC50ED2-8EDE-4857-9633-0A3B7975DAB6}"/>
              </a:ext>
            </a:extLst>
          </p:cNvPr>
          <p:cNvSpPr/>
          <p:nvPr/>
        </p:nvSpPr>
        <p:spPr>
          <a:xfrm>
            <a:off x="4" y="-1971"/>
            <a:ext cx="265467" cy="6859972"/>
          </a:xfrm>
          <a:prstGeom prst="rect">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4" name="Retângulo 3">
            <a:extLst>
              <a:ext uri="{FF2B5EF4-FFF2-40B4-BE49-F238E27FC236}">
                <a16:creationId xmlns:a16="http://schemas.microsoft.com/office/drawing/2014/main" id="{D4A30154-1E74-4991-898F-569125C0FAE3}"/>
              </a:ext>
            </a:extLst>
          </p:cNvPr>
          <p:cNvSpPr/>
          <p:nvPr/>
        </p:nvSpPr>
        <p:spPr>
          <a:xfrm>
            <a:off x="2663127" y="645055"/>
            <a:ext cx="6951406" cy="523220"/>
          </a:xfrm>
          <a:prstGeom prst="rect">
            <a:avLst/>
          </a:prstGeom>
        </p:spPr>
        <p:txBody>
          <a:bodyPr wrap="square">
            <a:spAutoFit/>
          </a:bodyPr>
          <a:lstStyle/>
          <a:p>
            <a:pPr algn="ctr"/>
            <a:r>
              <a:rPr lang="pt-BR" sz="2800" dirty="0">
                <a:latin typeface="Roboto"/>
              </a:rPr>
              <a:t>Acréscimos e descontos sucessivos</a:t>
            </a:r>
          </a:p>
        </p:txBody>
      </p:sp>
      <p:sp>
        <p:nvSpPr>
          <p:cNvPr id="42" name="Retângulo 41">
            <a:extLst>
              <a:ext uri="{FF2B5EF4-FFF2-40B4-BE49-F238E27FC236}">
                <a16:creationId xmlns:a16="http://schemas.microsoft.com/office/drawing/2014/main" id="{2333723D-D2E7-4D67-AF07-51D6DC762551}"/>
              </a:ext>
            </a:extLst>
          </p:cNvPr>
          <p:cNvSpPr/>
          <p:nvPr/>
        </p:nvSpPr>
        <p:spPr>
          <a:xfrm rot="10800000" flipV="1">
            <a:off x="704742" y="1285166"/>
            <a:ext cx="8069115" cy="45719"/>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43" name="Retângulo 42">
            <a:extLst>
              <a:ext uri="{FF2B5EF4-FFF2-40B4-BE49-F238E27FC236}">
                <a16:creationId xmlns:a16="http://schemas.microsoft.com/office/drawing/2014/main" id="{668B68A3-8963-41B5-B8DB-8EAE8B83C5C8}"/>
              </a:ext>
            </a:extLst>
          </p:cNvPr>
          <p:cNvSpPr/>
          <p:nvPr/>
        </p:nvSpPr>
        <p:spPr>
          <a:xfrm rot="10800000" flipV="1">
            <a:off x="704742" y="2031776"/>
            <a:ext cx="2314959" cy="47236"/>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45" name="Retângulo 44">
            <a:extLst>
              <a:ext uri="{FF2B5EF4-FFF2-40B4-BE49-F238E27FC236}">
                <a16:creationId xmlns:a16="http://schemas.microsoft.com/office/drawing/2014/main" id="{6740A014-F4BD-43A8-BCB2-F1BFB47F36F4}"/>
              </a:ext>
            </a:extLst>
          </p:cNvPr>
          <p:cNvSpPr/>
          <p:nvPr/>
        </p:nvSpPr>
        <p:spPr>
          <a:xfrm>
            <a:off x="704742" y="1340030"/>
            <a:ext cx="8424721" cy="646331"/>
          </a:xfrm>
          <a:prstGeom prst="rect">
            <a:avLst/>
          </a:prstGeom>
        </p:spPr>
        <p:txBody>
          <a:bodyPr wrap="square">
            <a:spAutoFit/>
          </a:bodyPr>
          <a:lstStyle/>
          <a:p>
            <a:r>
              <a:rPr lang="pt-BR" dirty="0">
                <a:latin typeface="Roboto"/>
              </a:rPr>
              <a:t>Ao aplicar R$ 100,00 a juro composto à taxa de 10% ao mês durante 3 meses, qual o montante obtido ao final desse período?</a:t>
            </a:r>
          </a:p>
        </p:txBody>
      </p:sp>
      <p:graphicFrame>
        <p:nvGraphicFramePr>
          <p:cNvPr id="7" name="Diagrama 6">
            <a:extLst>
              <a:ext uri="{FF2B5EF4-FFF2-40B4-BE49-F238E27FC236}">
                <a16:creationId xmlns:a16="http://schemas.microsoft.com/office/drawing/2014/main" id="{96A8F824-A397-4610-846C-6BAD5FDF846B}"/>
              </a:ext>
            </a:extLst>
          </p:cNvPr>
          <p:cNvGraphicFramePr/>
          <p:nvPr>
            <p:extLst>
              <p:ext uri="{D42A27DB-BD31-4B8C-83A1-F6EECF244321}">
                <p14:modId xmlns:p14="http://schemas.microsoft.com/office/powerpoint/2010/main" val="1614086678"/>
              </p:ext>
            </p:extLst>
          </p:nvPr>
        </p:nvGraphicFramePr>
        <p:xfrm>
          <a:off x="-1265574" y="2158116"/>
          <a:ext cx="11562736" cy="3203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Imagem 7">
            <a:extLst>
              <a:ext uri="{FF2B5EF4-FFF2-40B4-BE49-F238E27FC236}">
                <a16:creationId xmlns:a16="http://schemas.microsoft.com/office/drawing/2014/main" id="{096A29FB-DA3A-4248-9DF3-AA08BCD0536D}"/>
              </a:ext>
            </a:extLst>
          </p:cNvPr>
          <p:cNvPicPr>
            <a:picLocks noChangeAspect="1"/>
          </p:cNvPicPr>
          <p:nvPr/>
        </p:nvPicPr>
        <p:blipFill>
          <a:blip r:embed="rId7"/>
          <a:stretch>
            <a:fillRect/>
          </a:stretch>
        </p:blipFill>
        <p:spPr>
          <a:xfrm>
            <a:off x="1110610" y="5867154"/>
            <a:ext cx="3963268" cy="368391"/>
          </a:xfrm>
          <a:prstGeom prst="rect">
            <a:avLst/>
          </a:prstGeom>
        </p:spPr>
      </p:pic>
      <p:pic>
        <p:nvPicPr>
          <p:cNvPr id="9" name="Imagem 8">
            <a:extLst>
              <a:ext uri="{FF2B5EF4-FFF2-40B4-BE49-F238E27FC236}">
                <a16:creationId xmlns:a16="http://schemas.microsoft.com/office/drawing/2014/main" id="{8A0B76DE-5097-45D1-8361-C9C19922A9A7}"/>
              </a:ext>
            </a:extLst>
          </p:cNvPr>
          <p:cNvPicPr>
            <a:picLocks noChangeAspect="1"/>
          </p:cNvPicPr>
          <p:nvPr/>
        </p:nvPicPr>
        <p:blipFill>
          <a:blip r:embed="rId8"/>
          <a:stretch>
            <a:fillRect/>
          </a:stretch>
        </p:blipFill>
        <p:spPr>
          <a:xfrm>
            <a:off x="1100778" y="6336721"/>
            <a:ext cx="2692990" cy="355688"/>
          </a:xfrm>
          <a:prstGeom prst="rect">
            <a:avLst/>
          </a:prstGeom>
        </p:spPr>
      </p:pic>
      <p:pic>
        <p:nvPicPr>
          <p:cNvPr id="10" name="Imagem 9">
            <a:extLst>
              <a:ext uri="{FF2B5EF4-FFF2-40B4-BE49-F238E27FC236}">
                <a16:creationId xmlns:a16="http://schemas.microsoft.com/office/drawing/2014/main" id="{AC5D27A5-DDA1-4BB7-AE58-EDC29A6D07F8}"/>
              </a:ext>
            </a:extLst>
          </p:cNvPr>
          <p:cNvPicPr>
            <a:picLocks noChangeAspect="1"/>
          </p:cNvPicPr>
          <p:nvPr/>
        </p:nvPicPr>
        <p:blipFill>
          <a:blip r:embed="rId9"/>
          <a:stretch>
            <a:fillRect/>
          </a:stretch>
        </p:blipFill>
        <p:spPr>
          <a:xfrm>
            <a:off x="3547462" y="4898151"/>
            <a:ext cx="3912457" cy="342984"/>
          </a:xfrm>
          <a:prstGeom prst="rect">
            <a:avLst/>
          </a:prstGeom>
        </p:spPr>
      </p:pic>
      <p:pic>
        <p:nvPicPr>
          <p:cNvPr id="11" name="Imagem 10">
            <a:extLst>
              <a:ext uri="{FF2B5EF4-FFF2-40B4-BE49-F238E27FC236}">
                <a16:creationId xmlns:a16="http://schemas.microsoft.com/office/drawing/2014/main" id="{5E33C81E-AA3A-4AA0-AE92-60D4DB2BED4D}"/>
              </a:ext>
            </a:extLst>
          </p:cNvPr>
          <p:cNvPicPr>
            <a:picLocks noChangeAspect="1"/>
          </p:cNvPicPr>
          <p:nvPr/>
        </p:nvPicPr>
        <p:blipFill>
          <a:blip r:embed="rId10"/>
          <a:stretch>
            <a:fillRect/>
          </a:stretch>
        </p:blipFill>
        <p:spPr>
          <a:xfrm>
            <a:off x="3547462" y="5291723"/>
            <a:ext cx="2591368" cy="342984"/>
          </a:xfrm>
          <a:prstGeom prst="rect">
            <a:avLst/>
          </a:prstGeom>
        </p:spPr>
      </p:pic>
      <p:pic>
        <p:nvPicPr>
          <p:cNvPr id="13" name="Imagem 12">
            <a:extLst>
              <a:ext uri="{FF2B5EF4-FFF2-40B4-BE49-F238E27FC236}">
                <a16:creationId xmlns:a16="http://schemas.microsoft.com/office/drawing/2014/main" id="{05C4185D-F54B-4FB4-AEB0-6067A69F9442}"/>
              </a:ext>
            </a:extLst>
          </p:cNvPr>
          <p:cNvPicPr>
            <a:picLocks noChangeAspect="1"/>
          </p:cNvPicPr>
          <p:nvPr/>
        </p:nvPicPr>
        <p:blipFill>
          <a:blip r:embed="rId11"/>
          <a:stretch>
            <a:fillRect/>
          </a:stretch>
        </p:blipFill>
        <p:spPr>
          <a:xfrm>
            <a:off x="6079838" y="3853424"/>
            <a:ext cx="4217324" cy="368391"/>
          </a:xfrm>
          <a:prstGeom prst="rect">
            <a:avLst/>
          </a:prstGeom>
        </p:spPr>
      </p:pic>
      <p:pic>
        <p:nvPicPr>
          <p:cNvPr id="14" name="Imagem 13">
            <a:extLst>
              <a:ext uri="{FF2B5EF4-FFF2-40B4-BE49-F238E27FC236}">
                <a16:creationId xmlns:a16="http://schemas.microsoft.com/office/drawing/2014/main" id="{AAC14269-D212-45B1-9F54-441F9EA7C278}"/>
              </a:ext>
            </a:extLst>
          </p:cNvPr>
          <p:cNvPicPr>
            <a:picLocks noChangeAspect="1"/>
          </p:cNvPicPr>
          <p:nvPr/>
        </p:nvPicPr>
        <p:blipFill>
          <a:blip r:embed="rId12"/>
          <a:stretch>
            <a:fillRect/>
          </a:stretch>
        </p:blipFill>
        <p:spPr>
          <a:xfrm>
            <a:off x="6096000" y="4300919"/>
            <a:ext cx="3150290" cy="317578"/>
          </a:xfrm>
          <a:prstGeom prst="rect">
            <a:avLst/>
          </a:prstGeom>
        </p:spPr>
      </p:pic>
      <p:sp>
        <p:nvSpPr>
          <p:cNvPr id="18" name="Retângulo 17">
            <a:extLst>
              <a:ext uri="{FF2B5EF4-FFF2-40B4-BE49-F238E27FC236}">
                <a16:creationId xmlns:a16="http://schemas.microsoft.com/office/drawing/2014/main" id="{26AB8E52-4A73-49DF-A2E0-DBA86C132425}"/>
              </a:ext>
            </a:extLst>
          </p:cNvPr>
          <p:cNvSpPr/>
          <p:nvPr/>
        </p:nvSpPr>
        <p:spPr>
          <a:xfrm>
            <a:off x="6028084" y="3781353"/>
            <a:ext cx="4376680" cy="938568"/>
          </a:xfrm>
          <a:prstGeom prst="rect">
            <a:avLst/>
          </a:prstGeom>
          <a:noFill/>
          <a:ln w="19050">
            <a:prstDash val="dash"/>
          </a:ln>
        </p:spPr>
        <p:style>
          <a:lnRef idx="2">
            <a:schemeClr val="accent4"/>
          </a:lnRef>
          <a:fillRef idx="1">
            <a:schemeClr val="lt1"/>
          </a:fillRef>
          <a:effectRef idx="0">
            <a:schemeClr val="accent4"/>
          </a:effectRef>
          <a:fontRef idx="minor">
            <a:schemeClr val="dk1"/>
          </a:fontRef>
        </p:style>
        <p:txBody>
          <a:bodyPr rtlCol="0" anchor="ctr"/>
          <a:lstStyle/>
          <a:p>
            <a:pPr algn="ctr"/>
            <a:endParaRPr lang="pt-BR" dirty="0"/>
          </a:p>
        </p:txBody>
      </p:sp>
      <p:sp>
        <p:nvSpPr>
          <p:cNvPr id="19" name="Retângulo 18">
            <a:extLst>
              <a:ext uri="{FF2B5EF4-FFF2-40B4-BE49-F238E27FC236}">
                <a16:creationId xmlns:a16="http://schemas.microsoft.com/office/drawing/2014/main" id="{34CE8D92-A229-46DD-A5A0-E8AF080CDA46}"/>
              </a:ext>
            </a:extLst>
          </p:cNvPr>
          <p:cNvSpPr/>
          <p:nvPr/>
        </p:nvSpPr>
        <p:spPr>
          <a:xfrm>
            <a:off x="3458974" y="4815633"/>
            <a:ext cx="4000945" cy="914803"/>
          </a:xfrm>
          <a:prstGeom prst="rect">
            <a:avLst/>
          </a:prstGeom>
          <a:noFill/>
          <a:ln w="19050">
            <a:prstDash val="dash"/>
          </a:ln>
        </p:spPr>
        <p:style>
          <a:lnRef idx="2">
            <a:schemeClr val="accent4"/>
          </a:lnRef>
          <a:fillRef idx="1">
            <a:schemeClr val="lt1"/>
          </a:fillRef>
          <a:effectRef idx="0">
            <a:schemeClr val="accent4"/>
          </a:effectRef>
          <a:fontRef idx="minor">
            <a:schemeClr val="dk1"/>
          </a:fontRef>
        </p:style>
        <p:txBody>
          <a:bodyPr rtlCol="0" anchor="ctr"/>
          <a:lstStyle/>
          <a:p>
            <a:pPr algn="ctr"/>
            <a:endParaRPr lang="pt-BR" dirty="0"/>
          </a:p>
        </p:txBody>
      </p:sp>
      <p:sp>
        <p:nvSpPr>
          <p:cNvPr id="20" name="Retângulo 19">
            <a:extLst>
              <a:ext uri="{FF2B5EF4-FFF2-40B4-BE49-F238E27FC236}">
                <a16:creationId xmlns:a16="http://schemas.microsoft.com/office/drawing/2014/main" id="{066CE59D-1105-4E55-93BA-4A4FE8A0E039}"/>
              </a:ext>
            </a:extLst>
          </p:cNvPr>
          <p:cNvSpPr/>
          <p:nvPr/>
        </p:nvSpPr>
        <p:spPr>
          <a:xfrm>
            <a:off x="1036437" y="5826148"/>
            <a:ext cx="4045866" cy="914803"/>
          </a:xfrm>
          <a:prstGeom prst="rect">
            <a:avLst/>
          </a:prstGeom>
          <a:noFill/>
          <a:ln w="19050">
            <a:prstDash val="dash"/>
          </a:ln>
        </p:spPr>
        <p:style>
          <a:lnRef idx="2">
            <a:schemeClr val="accent4"/>
          </a:lnRef>
          <a:fillRef idx="1">
            <a:schemeClr val="lt1"/>
          </a:fillRef>
          <a:effectRef idx="0">
            <a:schemeClr val="accent4"/>
          </a:effectRef>
          <a:fontRef idx="minor">
            <a:schemeClr val="dk1"/>
          </a:fontRef>
        </p:style>
        <p:txBody>
          <a:bodyPr rtlCol="0" anchor="ctr"/>
          <a:lstStyle/>
          <a:p>
            <a:pPr algn="ctr"/>
            <a:endParaRPr lang="pt-BR" dirty="0"/>
          </a:p>
        </p:txBody>
      </p:sp>
      <p:sp>
        <p:nvSpPr>
          <p:cNvPr id="2" name="Slide Number Placeholder 1"/>
          <p:cNvSpPr>
            <a:spLocks noGrp="1"/>
          </p:cNvSpPr>
          <p:nvPr>
            <p:ph type="sldNum" sz="quarter" idx="12"/>
          </p:nvPr>
        </p:nvSpPr>
        <p:spPr/>
        <p:txBody>
          <a:bodyPr/>
          <a:lstStyle/>
          <a:p>
            <a:fld id="{58C7F00C-2275-4886-B8AE-3FC82F8469DF}" type="slidenum">
              <a:rPr lang="pt-BR" smtClean="0"/>
              <a:t>3</a:t>
            </a:fld>
            <a:endParaRPr lang="pt-BR" dirty="0"/>
          </a:p>
        </p:txBody>
      </p:sp>
      <p:pic>
        <p:nvPicPr>
          <p:cNvPr id="21" name="Google Shape;67;p15"/>
          <p:cNvPicPr preferRelativeResize="0"/>
          <p:nvPr/>
        </p:nvPicPr>
        <p:blipFill rotWithShape="1">
          <a:blip r:embed="rId13">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3347822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ângulo 11">
            <a:extLst>
              <a:ext uri="{FF2B5EF4-FFF2-40B4-BE49-F238E27FC236}">
                <a16:creationId xmlns:a16="http://schemas.microsoft.com/office/drawing/2014/main" id="{2CC50ED2-8EDE-4857-9633-0A3B7975DAB6}"/>
              </a:ext>
            </a:extLst>
          </p:cNvPr>
          <p:cNvSpPr/>
          <p:nvPr/>
        </p:nvSpPr>
        <p:spPr>
          <a:xfrm>
            <a:off x="4" y="-1971"/>
            <a:ext cx="265467" cy="6859972"/>
          </a:xfrm>
          <a:prstGeom prst="rect">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4" name="Retângulo 3">
            <a:extLst>
              <a:ext uri="{FF2B5EF4-FFF2-40B4-BE49-F238E27FC236}">
                <a16:creationId xmlns:a16="http://schemas.microsoft.com/office/drawing/2014/main" id="{D4A30154-1E74-4991-898F-569125C0FAE3}"/>
              </a:ext>
            </a:extLst>
          </p:cNvPr>
          <p:cNvSpPr/>
          <p:nvPr/>
        </p:nvSpPr>
        <p:spPr>
          <a:xfrm>
            <a:off x="3048000" y="648563"/>
            <a:ext cx="6951406" cy="523220"/>
          </a:xfrm>
          <a:prstGeom prst="rect">
            <a:avLst/>
          </a:prstGeom>
        </p:spPr>
        <p:txBody>
          <a:bodyPr wrap="square">
            <a:spAutoFit/>
          </a:bodyPr>
          <a:lstStyle/>
          <a:p>
            <a:pPr algn="ctr"/>
            <a:r>
              <a:rPr lang="pt-BR" sz="2800" dirty="0">
                <a:latin typeface="Roboto"/>
              </a:rPr>
              <a:t>Acréscimos e descontos sucessivos</a:t>
            </a:r>
          </a:p>
        </p:txBody>
      </p:sp>
      <p:sp>
        <p:nvSpPr>
          <p:cNvPr id="42" name="Retângulo 41">
            <a:extLst>
              <a:ext uri="{FF2B5EF4-FFF2-40B4-BE49-F238E27FC236}">
                <a16:creationId xmlns:a16="http://schemas.microsoft.com/office/drawing/2014/main" id="{2333723D-D2E7-4D67-AF07-51D6DC762551}"/>
              </a:ext>
            </a:extLst>
          </p:cNvPr>
          <p:cNvSpPr/>
          <p:nvPr/>
        </p:nvSpPr>
        <p:spPr>
          <a:xfrm rot="10800000" flipV="1">
            <a:off x="573439" y="1261925"/>
            <a:ext cx="8069115" cy="45719"/>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43" name="Retângulo 42">
            <a:extLst>
              <a:ext uri="{FF2B5EF4-FFF2-40B4-BE49-F238E27FC236}">
                <a16:creationId xmlns:a16="http://schemas.microsoft.com/office/drawing/2014/main" id="{668B68A3-8963-41B5-B8DB-8EAE8B83C5C8}"/>
              </a:ext>
            </a:extLst>
          </p:cNvPr>
          <p:cNvSpPr/>
          <p:nvPr/>
        </p:nvSpPr>
        <p:spPr>
          <a:xfrm rot="10800000" flipV="1">
            <a:off x="573437" y="2566979"/>
            <a:ext cx="2314959" cy="47236"/>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45" name="Retângulo 44">
            <a:extLst>
              <a:ext uri="{FF2B5EF4-FFF2-40B4-BE49-F238E27FC236}">
                <a16:creationId xmlns:a16="http://schemas.microsoft.com/office/drawing/2014/main" id="{6740A014-F4BD-43A8-BCB2-F1BFB47F36F4}"/>
              </a:ext>
            </a:extLst>
          </p:cNvPr>
          <p:cNvSpPr/>
          <p:nvPr/>
        </p:nvSpPr>
        <p:spPr>
          <a:xfrm>
            <a:off x="573438" y="1318500"/>
            <a:ext cx="10524053" cy="1200329"/>
          </a:xfrm>
          <a:prstGeom prst="rect">
            <a:avLst/>
          </a:prstGeom>
        </p:spPr>
        <p:txBody>
          <a:bodyPr wrap="square">
            <a:spAutoFit/>
          </a:bodyPr>
          <a:lstStyle/>
          <a:p>
            <a:r>
              <a:rPr lang="pt-BR" dirty="0">
                <a:latin typeface="Roboto"/>
              </a:rPr>
              <a:t>Marcelo costuma ser um consumidor consciente: pesquisa preços e economiza dinheiro para comprar à vista. A bola que ele comprou para o time do bairro, por exemplo, custava R$ 80,00 e teve um desconto de 20% por estar em promoção na loja. Por pagar à vista, Marcelo conseguiu mais 10% de desconto sobre o preço da bola na promoção. Quantos reais Marcelo pagou por essa bola?</a:t>
            </a:r>
          </a:p>
        </p:txBody>
      </p:sp>
      <p:graphicFrame>
        <p:nvGraphicFramePr>
          <p:cNvPr id="2" name="Diagrama 1">
            <a:extLst>
              <a:ext uri="{FF2B5EF4-FFF2-40B4-BE49-F238E27FC236}">
                <a16:creationId xmlns:a16="http://schemas.microsoft.com/office/drawing/2014/main" id="{76B67399-0891-44F1-85AA-B38D3354FE94}"/>
              </a:ext>
            </a:extLst>
          </p:cNvPr>
          <p:cNvGraphicFramePr/>
          <p:nvPr>
            <p:extLst>
              <p:ext uri="{D42A27DB-BD31-4B8C-83A1-F6EECF244321}">
                <p14:modId xmlns:p14="http://schemas.microsoft.com/office/powerpoint/2010/main" val="2334869650"/>
              </p:ext>
            </p:extLst>
          </p:nvPr>
        </p:nvGraphicFramePr>
        <p:xfrm>
          <a:off x="573438" y="2881240"/>
          <a:ext cx="11210524" cy="35903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Imagem 2">
            <a:extLst>
              <a:ext uri="{FF2B5EF4-FFF2-40B4-BE49-F238E27FC236}">
                <a16:creationId xmlns:a16="http://schemas.microsoft.com/office/drawing/2014/main" id="{1376035C-F6BC-4C42-826B-C3A92B48AB43}"/>
              </a:ext>
            </a:extLst>
          </p:cNvPr>
          <p:cNvPicPr>
            <a:picLocks noChangeAspect="1"/>
          </p:cNvPicPr>
          <p:nvPr/>
        </p:nvPicPr>
        <p:blipFill>
          <a:blip r:embed="rId8"/>
          <a:stretch>
            <a:fillRect/>
          </a:stretch>
        </p:blipFill>
        <p:spPr>
          <a:xfrm>
            <a:off x="573437" y="4130162"/>
            <a:ext cx="1727579" cy="546234"/>
          </a:xfrm>
          <a:prstGeom prst="rect">
            <a:avLst/>
          </a:prstGeom>
        </p:spPr>
      </p:pic>
      <p:pic>
        <p:nvPicPr>
          <p:cNvPr id="5" name="Imagem 4">
            <a:extLst>
              <a:ext uri="{FF2B5EF4-FFF2-40B4-BE49-F238E27FC236}">
                <a16:creationId xmlns:a16="http://schemas.microsoft.com/office/drawing/2014/main" id="{E3052AB1-E030-4354-BE9D-2677024E3993}"/>
              </a:ext>
            </a:extLst>
          </p:cNvPr>
          <p:cNvPicPr>
            <a:picLocks noChangeAspect="1"/>
          </p:cNvPicPr>
          <p:nvPr/>
        </p:nvPicPr>
        <p:blipFill>
          <a:blip r:embed="rId9"/>
          <a:stretch>
            <a:fillRect/>
          </a:stretch>
        </p:blipFill>
        <p:spPr>
          <a:xfrm>
            <a:off x="652094" y="4653632"/>
            <a:ext cx="1676767" cy="381094"/>
          </a:xfrm>
          <a:prstGeom prst="rect">
            <a:avLst/>
          </a:prstGeom>
        </p:spPr>
      </p:pic>
      <p:pic>
        <p:nvPicPr>
          <p:cNvPr id="15" name="Imagem 14">
            <a:extLst>
              <a:ext uri="{FF2B5EF4-FFF2-40B4-BE49-F238E27FC236}">
                <a16:creationId xmlns:a16="http://schemas.microsoft.com/office/drawing/2014/main" id="{636E7599-B374-46FB-85E3-8F958A93C1B7}"/>
              </a:ext>
            </a:extLst>
          </p:cNvPr>
          <p:cNvPicPr>
            <a:picLocks noChangeAspect="1"/>
          </p:cNvPicPr>
          <p:nvPr/>
        </p:nvPicPr>
        <p:blipFill>
          <a:blip r:embed="rId10"/>
          <a:stretch>
            <a:fillRect/>
          </a:stretch>
        </p:blipFill>
        <p:spPr>
          <a:xfrm>
            <a:off x="2301016" y="5272734"/>
            <a:ext cx="1930823" cy="533531"/>
          </a:xfrm>
          <a:prstGeom prst="rect">
            <a:avLst/>
          </a:prstGeom>
        </p:spPr>
      </p:pic>
      <p:pic>
        <p:nvPicPr>
          <p:cNvPr id="16" name="Imagem 15">
            <a:extLst>
              <a:ext uri="{FF2B5EF4-FFF2-40B4-BE49-F238E27FC236}">
                <a16:creationId xmlns:a16="http://schemas.microsoft.com/office/drawing/2014/main" id="{B575B5E4-51EC-40EB-8E70-56B21C741AD9}"/>
              </a:ext>
            </a:extLst>
          </p:cNvPr>
          <p:cNvPicPr>
            <a:picLocks noChangeAspect="1"/>
          </p:cNvPicPr>
          <p:nvPr/>
        </p:nvPicPr>
        <p:blipFill>
          <a:blip r:embed="rId11"/>
          <a:stretch>
            <a:fillRect/>
          </a:stretch>
        </p:blipFill>
        <p:spPr>
          <a:xfrm>
            <a:off x="2148582" y="5864167"/>
            <a:ext cx="2083257" cy="419203"/>
          </a:xfrm>
          <a:prstGeom prst="rect">
            <a:avLst/>
          </a:prstGeom>
        </p:spPr>
      </p:pic>
      <p:sp>
        <p:nvSpPr>
          <p:cNvPr id="7" name="Slide Number Placeholder 6"/>
          <p:cNvSpPr>
            <a:spLocks noGrp="1"/>
          </p:cNvSpPr>
          <p:nvPr>
            <p:ph type="sldNum" sz="quarter" idx="12"/>
          </p:nvPr>
        </p:nvSpPr>
        <p:spPr/>
        <p:txBody>
          <a:bodyPr/>
          <a:lstStyle/>
          <a:p>
            <a:fld id="{58C7F00C-2275-4886-B8AE-3FC82F8469DF}" type="slidenum">
              <a:rPr lang="pt-BR" smtClean="0"/>
              <a:t>4</a:t>
            </a:fld>
            <a:endParaRPr lang="pt-BR" dirty="0"/>
          </a:p>
        </p:txBody>
      </p:sp>
      <p:pic>
        <p:nvPicPr>
          <p:cNvPr id="14" name="Google Shape;67;p15"/>
          <p:cNvPicPr preferRelativeResize="0"/>
          <p:nvPr/>
        </p:nvPicPr>
        <p:blipFill rotWithShape="1">
          <a:blip r:embed="rId1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202364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ângulo 11">
            <a:extLst>
              <a:ext uri="{FF2B5EF4-FFF2-40B4-BE49-F238E27FC236}">
                <a16:creationId xmlns:a16="http://schemas.microsoft.com/office/drawing/2014/main" id="{2CC50ED2-8EDE-4857-9633-0A3B7975DAB6}"/>
              </a:ext>
            </a:extLst>
          </p:cNvPr>
          <p:cNvSpPr/>
          <p:nvPr/>
        </p:nvSpPr>
        <p:spPr>
          <a:xfrm>
            <a:off x="4" y="-1971"/>
            <a:ext cx="265467" cy="6859972"/>
          </a:xfrm>
          <a:prstGeom prst="rect">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4" name="Retângulo 3">
            <a:extLst>
              <a:ext uri="{FF2B5EF4-FFF2-40B4-BE49-F238E27FC236}">
                <a16:creationId xmlns:a16="http://schemas.microsoft.com/office/drawing/2014/main" id="{D4A30154-1E74-4991-898F-569125C0FAE3}"/>
              </a:ext>
            </a:extLst>
          </p:cNvPr>
          <p:cNvSpPr/>
          <p:nvPr/>
        </p:nvSpPr>
        <p:spPr>
          <a:xfrm>
            <a:off x="265471" y="691822"/>
            <a:ext cx="11926525" cy="523220"/>
          </a:xfrm>
          <a:prstGeom prst="rect">
            <a:avLst/>
          </a:prstGeom>
        </p:spPr>
        <p:txBody>
          <a:bodyPr wrap="square">
            <a:spAutoFit/>
          </a:bodyPr>
          <a:lstStyle/>
          <a:p>
            <a:pPr algn="ctr"/>
            <a:r>
              <a:rPr lang="pt-BR" sz="2800" dirty="0">
                <a:latin typeface="Roboto"/>
              </a:rPr>
              <a:t>Tipos de gráficos</a:t>
            </a:r>
          </a:p>
        </p:txBody>
      </p:sp>
      <p:sp>
        <p:nvSpPr>
          <p:cNvPr id="42" name="Retângulo 41">
            <a:extLst>
              <a:ext uri="{FF2B5EF4-FFF2-40B4-BE49-F238E27FC236}">
                <a16:creationId xmlns:a16="http://schemas.microsoft.com/office/drawing/2014/main" id="{2333723D-D2E7-4D67-AF07-51D6DC762551}"/>
              </a:ext>
            </a:extLst>
          </p:cNvPr>
          <p:cNvSpPr/>
          <p:nvPr/>
        </p:nvSpPr>
        <p:spPr>
          <a:xfrm rot="10800000" flipV="1">
            <a:off x="720507" y="2509540"/>
            <a:ext cx="9499710" cy="45719"/>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43" name="Retângulo 42">
            <a:extLst>
              <a:ext uri="{FF2B5EF4-FFF2-40B4-BE49-F238E27FC236}">
                <a16:creationId xmlns:a16="http://schemas.microsoft.com/office/drawing/2014/main" id="{668B68A3-8963-41B5-B8DB-8EAE8B83C5C8}"/>
              </a:ext>
            </a:extLst>
          </p:cNvPr>
          <p:cNvSpPr/>
          <p:nvPr/>
        </p:nvSpPr>
        <p:spPr>
          <a:xfrm rot="10800000" flipV="1">
            <a:off x="720507" y="3476803"/>
            <a:ext cx="2314959" cy="47236"/>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45" name="Retângulo 44">
            <a:extLst>
              <a:ext uri="{FF2B5EF4-FFF2-40B4-BE49-F238E27FC236}">
                <a16:creationId xmlns:a16="http://schemas.microsoft.com/office/drawing/2014/main" id="{6740A014-F4BD-43A8-BCB2-F1BFB47F36F4}"/>
              </a:ext>
            </a:extLst>
          </p:cNvPr>
          <p:cNvSpPr/>
          <p:nvPr/>
        </p:nvSpPr>
        <p:spPr>
          <a:xfrm>
            <a:off x="720507" y="2555259"/>
            <a:ext cx="8924939" cy="923330"/>
          </a:xfrm>
          <a:prstGeom prst="rect">
            <a:avLst/>
          </a:prstGeom>
        </p:spPr>
        <p:txBody>
          <a:bodyPr wrap="square">
            <a:spAutoFit/>
          </a:bodyPr>
          <a:lstStyle/>
          <a:p>
            <a:pPr algn="l"/>
            <a:r>
              <a:rPr lang="pt-BR" b="1" dirty="0">
                <a:latin typeface="Roboto" panose="02000000000000000000" pitchFamily="2" charset="0"/>
                <a:ea typeface="Roboto" panose="02000000000000000000" pitchFamily="2" charset="0"/>
                <a:cs typeface="Roboto" panose="02000000000000000000" pitchFamily="2" charset="0"/>
              </a:rPr>
              <a:t>Gráfico de setores</a:t>
            </a:r>
            <a:r>
              <a:rPr lang="pt-BR" dirty="0">
                <a:latin typeface="Roboto" panose="02000000000000000000" pitchFamily="2" charset="0"/>
                <a:ea typeface="Roboto" panose="02000000000000000000" pitchFamily="2" charset="0"/>
                <a:cs typeface="Roboto" panose="02000000000000000000" pitchFamily="2" charset="0"/>
              </a:rPr>
              <a:t>:</a:t>
            </a:r>
            <a:r>
              <a:rPr lang="pt-BR" b="1" dirty="0">
                <a:latin typeface="Roboto" panose="02000000000000000000" pitchFamily="2" charset="0"/>
                <a:ea typeface="Roboto" panose="02000000000000000000" pitchFamily="2" charset="0"/>
                <a:cs typeface="Roboto" panose="02000000000000000000" pitchFamily="2" charset="0"/>
              </a:rPr>
              <a:t> </a:t>
            </a:r>
            <a:r>
              <a:rPr lang="pt-BR" dirty="0">
                <a:latin typeface="Roboto" panose="02000000000000000000" pitchFamily="2" charset="0"/>
                <a:ea typeface="Roboto" panose="02000000000000000000" pitchFamily="2" charset="0"/>
                <a:cs typeface="Roboto" panose="02000000000000000000" pitchFamily="2" charset="0"/>
              </a:rPr>
              <a:t>gráfico de composição formado </a:t>
            </a:r>
            <a:r>
              <a:rPr lang="pt-BR" sz="1800" b="0" i="0" u="none" strike="noStrike" baseline="0" dirty="0">
                <a:latin typeface="Roboto" panose="02000000000000000000" pitchFamily="2" charset="0"/>
                <a:ea typeface="Roboto" panose="02000000000000000000" pitchFamily="2" charset="0"/>
                <a:cs typeface="Roboto" panose="02000000000000000000" pitchFamily="2" charset="0"/>
              </a:rPr>
              <a:t>por setores circulares que, juntos, compõem 100% da área de um círculo. Existe uma relação de proporcionalidade de cada setor e o todo (o círculo).</a:t>
            </a:r>
            <a:endParaRPr lang="pt-BR" dirty="0">
              <a:latin typeface="Roboto" panose="02000000000000000000" pitchFamily="2" charset="0"/>
              <a:ea typeface="Roboto" panose="02000000000000000000" pitchFamily="2" charset="0"/>
              <a:cs typeface="Roboto" panose="02000000000000000000" pitchFamily="2" charset="0"/>
            </a:endParaRPr>
          </a:p>
        </p:txBody>
      </p:sp>
      <p:sp>
        <p:nvSpPr>
          <p:cNvPr id="3" name="Slide Number Placeholder 2"/>
          <p:cNvSpPr>
            <a:spLocks noGrp="1"/>
          </p:cNvSpPr>
          <p:nvPr>
            <p:ph type="sldNum" sz="quarter" idx="12"/>
          </p:nvPr>
        </p:nvSpPr>
        <p:spPr/>
        <p:txBody>
          <a:bodyPr/>
          <a:lstStyle/>
          <a:p>
            <a:fld id="{58C7F00C-2275-4886-B8AE-3FC82F8469DF}" type="slidenum">
              <a:rPr lang="pt-BR" smtClean="0"/>
              <a:t>5</a:t>
            </a:fld>
            <a:endParaRPr lang="pt-BR" dirty="0"/>
          </a:p>
        </p:txBody>
      </p:sp>
      <p:pic>
        <p:nvPicPr>
          <p:cNvPr id="9"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
        <p:nvSpPr>
          <p:cNvPr id="5" name="CaixaDeTexto 4">
            <a:extLst>
              <a:ext uri="{FF2B5EF4-FFF2-40B4-BE49-F238E27FC236}">
                <a16:creationId xmlns:a16="http://schemas.microsoft.com/office/drawing/2014/main" id="{C823AE7E-696E-09CF-A37F-2F89713282AE}"/>
              </a:ext>
            </a:extLst>
          </p:cNvPr>
          <p:cNvSpPr txBox="1"/>
          <p:nvPr/>
        </p:nvSpPr>
        <p:spPr>
          <a:xfrm>
            <a:off x="720507" y="1344890"/>
            <a:ext cx="9684257" cy="1000274"/>
          </a:xfrm>
          <a:prstGeom prst="rect">
            <a:avLst/>
          </a:prstGeom>
          <a:noFill/>
        </p:spPr>
        <p:txBody>
          <a:bodyPr wrap="square" rtlCol="0">
            <a:spAutoFit/>
          </a:bodyPr>
          <a:lstStyle/>
          <a:p>
            <a:pPr>
              <a:spcAft>
                <a:spcPts val="600"/>
              </a:spcAft>
            </a:pPr>
            <a:r>
              <a:rPr lang="pt-BR" dirty="0">
                <a:latin typeface="Roboto" panose="02000000000000000000" pitchFamily="2" charset="0"/>
                <a:ea typeface="Roboto" panose="02000000000000000000" pitchFamily="2" charset="0"/>
                <a:cs typeface="Roboto" panose="02000000000000000000" pitchFamily="2" charset="0"/>
              </a:rPr>
              <a:t>Os gráficos são recursos utilizados para a comunicação de dados, comparando informações quantitativas ou qualitativas.</a:t>
            </a:r>
          </a:p>
          <a:p>
            <a:pPr>
              <a:spcAft>
                <a:spcPts val="600"/>
              </a:spcAft>
            </a:pPr>
            <a:r>
              <a:rPr lang="pt-BR" dirty="0">
                <a:latin typeface="Roboto" panose="02000000000000000000" pitchFamily="2" charset="0"/>
                <a:ea typeface="Roboto" panose="02000000000000000000" pitchFamily="2" charset="0"/>
                <a:cs typeface="Roboto" panose="02000000000000000000" pitchFamily="2" charset="0"/>
              </a:rPr>
              <a:t>Os principais tipos de gráficos são os de </a:t>
            </a:r>
            <a:r>
              <a:rPr lang="pt-BR" b="1" dirty="0">
                <a:latin typeface="Roboto" panose="02000000000000000000" pitchFamily="2" charset="0"/>
                <a:ea typeface="Roboto" panose="02000000000000000000" pitchFamily="2" charset="0"/>
                <a:cs typeface="Roboto" panose="02000000000000000000" pitchFamily="2" charset="0"/>
              </a:rPr>
              <a:t>composição</a:t>
            </a:r>
            <a:r>
              <a:rPr lang="pt-BR" dirty="0">
                <a:latin typeface="Roboto" panose="02000000000000000000" pitchFamily="2" charset="0"/>
                <a:ea typeface="Roboto" panose="02000000000000000000" pitchFamily="2" charset="0"/>
                <a:cs typeface="Roboto" panose="02000000000000000000" pitchFamily="2" charset="0"/>
              </a:rPr>
              <a:t> e </a:t>
            </a:r>
            <a:r>
              <a:rPr lang="pt-BR" b="1" dirty="0">
                <a:latin typeface="Roboto" panose="02000000000000000000" pitchFamily="2" charset="0"/>
                <a:ea typeface="Roboto" panose="02000000000000000000" pitchFamily="2" charset="0"/>
                <a:cs typeface="Roboto" panose="02000000000000000000" pitchFamily="2" charset="0"/>
              </a:rPr>
              <a:t>comparação</a:t>
            </a:r>
            <a:r>
              <a:rPr lang="pt-BR" dirty="0">
                <a:latin typeface="Roboto" panose="02000000000000000000" pitchFamily="2" charset="0"/>
                <a:ea typeface="Roboto" panose="02000000000000000000" pitchFamily="2" charset="0"/>
                <a:cs typeface="Roboto" panose="02000000000000000000" pitchFamily="2" charset="0"/>
              </a:rPr>
              <a:t>.</a:t>
            </a:r>
          </a:p>
        </p:txBody>
      </p:sp>
      <p:pic>
        <p:nvPicPr>
          <p:cNvPr id="10" name="Imagem 9">
            <a:extLst>
              <a:ext uri="{FF2B5EF4-FFF2-40B4-BE49-F238E27FC236}">
                <a16:creationId xmlns:a16="http://schemas.microsoft.com/office/drawing/2014/main" id="{5ADFAEBD-0B60-0270-D380-B4FF882AE3FE}"/>
              </a:ext>
            </a:extLst>
          </p:cNvPr>
          <p:cNvPicPr>
            <a:picLocks noChangeAspect="1"/>
          </p:cNvPicPr>
          <p:nvPr/>
        </p:nvPicPr>
        <p:blipFill>
          <a:blip r:embed="rId3"/>
          <a:stretch>
            <a:fillRect/>
          </a:stretch>
        </p:blipFill>
        <p:spPr>
          <a:xfrm>
            <a:off x="4240777" y="3742379"/>
            <a:ext cx="3636817" cy="2979096"/>
          </a:xfrm>
          <a:prstGeom prst="rect">
            <a:avLst/>
          </a:prstGeom>
        </p:spPr>
      </p:pic>
      <p:sp>
        <p:nvSpPr>
          <p:cNvPr id="11" name="CaixaDeTexto 10">
            <a:extLst>
              <a:ext uri="{FF2B5EF4-FFF2-40B4-BE49-F238E27FC236}">
                <a16:creationId xmlns:a16="http://schemas.microsoft.com/office/drawing/2014/main" id="{29072419-1310-9DA3-1805-04380F15A1FC}"/>
              </a:ext>
            </a:extLst>
          </p:cNvPr>
          <p:cNvSpPr txBox="1"/>
          <p:nvPr/>
        </p:nvSpPr>
        <p:spPr>
          <a:xfrm>
            <a:off x="3035466" y="3742379"/>
            <a:ext cx="1127232" cy="369332"/>
          </a:xfrm>
          <a:prstGeom prst="rect">
            <a:avLst/>
          </a:prstGeom>
          <a:noFill/>
        </p:spPr>
        <p:txBody>
          <a:bodyPr wrap="none" rtlCol="0">
            <a:spAutoFit/>
          </a:bodyPr>
          <a:lstStyle/>
          <a:p>
            <a:r>
              <a:rPr lang="pt-BR" dirty="0">
                <a:latin typeface="Roboto" panose="02000000000000000000" pitchFamily="2" charset="0"/>
                <a:ea typeface="Roboto" panose="02000000000000000000" pitchFamily="2" charset="0"/>
                <a:cs typeface="Roboto" panose="02000000000000000000" pitchFamily="2" charset="0"/>
              </a:rPr>
              <a:t>Exemplo:</a:t>
            </a:r>
          </a:p>
        </p:txBody>
      </p:sp>
    </p:spTree>
    <p:extLst>
      <p:ext uri="{BB962C8B-B14F-4D97-AF65-F5344CB8AC3E}">
        <p14:creationId xmlns:p14="http://schemas.microsoft.com/office/powerpoint/2010/main" val="3928695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ângulo 11">
            <a:extLst>
              <a:ext uri="{FF2B5EF4-FFF2-40B4-BE49-F238E27FC236}">
                <a16:creationId xmlns:a16="http://schemas.microsoft.com/office/drawing/2014/main" id="{2CC50ED2-8EDE-4857-9633-0A3B7975DAB6}"/>
              </a:ext>
            </a:extLst>
          </p:cNvPr>
          <p:cNvSpPr/>
          <p:nvPr/>
        </p:nvSpPr>
        <p:spPr>
          <a:xfrm>
            <a:off x="4" y="-1971"/>
            <a:ext cx="265467" cy="6859972"/>
          </a:xfrm>
          <a:prstGeom prst="rect">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42" name="Retângulo 41">
            <a:extLst>
              <a:ext uri="{FF2B5EF4-FFF2-40B4-BE49-F238E27FC236}">
                <a16:creationId xmlns:a16="http://schemas.microsoft.com/office/drawing/2014/main" id="{2333723D-D2E7-4D67-AF07-51D6DC762551}"/>
              </a:ext>
            </a:extLst>
          </p:cNvPr>
          <p:cNvSpPr/>
          <p:nvPr/>
        </p:nvSpPr>
        <p:spPr>
          <a:xfrm rot="10800000" flipV="1">
            <a:off x="573437" y="1233703"/>
            <a:ext cx="9499710" cy="45719"/>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43" name="Retângulo 42">
            <a:extLst>
              <a:ext uri="{FF2B5EF4-FFF2-40B4-BE49-F238E27FC236}">
                <a16:creationId xmlns:a16="http://schemas.microsoft.com/office/drawing/2014/main" id="{668B68A3-8963-41B5-B8DB-8EAE8B83C5C8}"/>
              </a:ext>
            </a:extLst>
          </p:cNvPr>
          <p:cNvSpPr/>
          <p:nvPr/>
        </p:nvSpPr>
        <p:spPr>
          <a:xfrm rot="10800000" flipV="1">
            <a:off x="571794" y="2008398"/>
            <a:ext cx="2314959" cy="47236"/>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45" name="Retângulo 44">
            <a:extLst>
              <a:ext uri="{FF2B5EF4-FFF2-40B4-BE49-F238E27FC236}">
                <a16:creationId xmlns:a16="http://schemas.microsoft.com/office/drawing/2014/main" id="{6740A014-F4BD-43A8-BCB2-F1BFB47F36F4}"/>
              </a:ext>
            </a:extLst>
          </p:cNvPr>
          <p:cNvSpPr/>
          <p:nvPr/>
        </p:nvSpPr>
        <p:spPr>
          <a:xfrm>
            <a:off x="571793" y="1332554"/>
            <a:ext cx="9237225" cy="650723"/>
          </a:xfrm>
          <a:prstGeom prst="rect">
            <a:avLst/>
          </a:prstGeom>
        </p:spPr>
        <p:txBody>
          <a:bodyPr wrap="square">
            <a:spAutoFit/>
          </a:bodyPr>
          <a:lstStyle/>
          <a:p>
            <a:r>
              <a:rPr lang="pt-BR" b="1" dirty="0">
                <a:latin typeface="Roboto"/>
              </a:rPr>
              <a:t>Gráfico de barras ou de colunas</a:t>
            </a:r>
            <a:r>
              <a:rPr lang="pt-BR" dirty="0">
                <a:latin typeface="Roboto"/>
              </a:rPr>
              <a:t>: gráfico de comparação que representa a comparação de dados entre várias categorias de uma variável e entre itens individuais.</a:t>
            </a:r>
          </a:p>
        </p:txBody>
      </p:sp>
      <p:sp>
        <p:nvSpPr>
          <p:cNvPr id="2" name="Slide Number Placeholder 1"/>
          <p:cNvSpPr>
            <a:spLocks noGrp="1"/>
          </p:cNvSpPr>
          <p:nvPr>
            <p:ph type="sldNum" sz="quarter" idx="12"/>
          </p:nvPr>
        </p:nvSpPr>
        <p:spPr/>
        <p:txBody>
          <a:bodyPr/>
          <a:lstStyle/>
          <a:p>
            <a:fld id="{58C7F00C-2275-4886-B8AE-3FC82F8469DF}" type="slidenum">
              <a:rPr lang="pt-BR" smtClean="0"/>
              <a:t>6</a:t>
            </a:fld>
            <a:endParaRPr lang="pt-BR" dirty="0"/>
          </a:p>
        </p:txBody>
      </p:sp>
      <p:pic>
        <p:nvPicPr>
          <p:cNvPr id="9"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
        <p:nvSpPr>
          <p:cNvPr id="5" name="CaixaDeTexto 4">
            <a:extLst>
              <a:ext uri="{FF2B5EF4-FFF2-40B4-BE49-F238E27FC236}">
                <a16:creationId xmlns:a16="http://schemas.microsoft.com/office/drawing/2014/main" id="{72261AF4-EC14-F7B0-A277-45EC61005FE3}"/>
              </a:ext>
            </a:extLst>
          </p:cNvPr>
          <p:cNvSpPr txBox="1"/>
          <p:nvPr/>
        </p:nvSpPr>
        <p:spPr>
          <a:xfrm>
            <a:off x="2323137" y="2288636"/>
            <a:ext cx="1127232" cy="369332"/>
          </a:xfrm>
          <a:prstGeom prst="rect">
            <a:avLst/>
          </a:prstGeom>
          <a:noFill/>
        </p:spPr>
        <p:txBody>
          <a:bodyPr wrap="none" rtlCol="0">
            <a:spAutoFit/>
          </a:bodyPr>
          <a:lstStyle/>
          <a:p>
            <a:r>
              <a:rPr lang="pt-BR" dirty="0">
                <a:latin typeface="Roboto" panose="02000000000000000000" pitchFamily="2" charset="0"/>
                <a:ea typeface="Roboto" panose="02000000000000000000" pitchFamily="2" charset="0"/>
                <a:cs typeface="Roboto" panose="02000000000000000000" pitchFamily="2" charset="0"/>
              </a:rPr>
              <a:t>Exemplo:</a:t>
            </a:r>
          </a:p>
        </p:txBody>
      </p:sp>
      <p:pic>
        <p:nvPicPr>
          <p:cNvPr id="7" name="Imagem 6">
            <a:extLst>
              <a:ext uri="{FF2B5EF4-FFF2-40B4-BE49-F238E27FC236}">
                <a16:creationId xmlns:a16="http://schemas.microsoft.com/office/drawing/2014/main" id="{76CF7467-BFE9-9D02-2578-43C770685E29}"/>
              </a:ext>
            </a:extLst>
          </p:cNvPr>
          <p:cNvPicPr>
            <a:picLocks noChangeAspect="1"/>
          </p:cNvPicPr>
          <p:nvPr/>
        </p:nvPicPr>
        <p:blipFill>
          <a:blip r:embed="rId3"/>
          <a:stretch>
            <a:fillRect/>
          </a:stretch>
        </p:blipFill>
        <p:spPr>
          <a:xfrm>
            <a:off x="3635615" y="2288636"/>
            <a:ext cx="5095430" cy="4127480"/>
          </a:xfrm>
          <a:prstGeom prst="rect">
            <a:avLst/>
          </a:prstGeom>
        </p:spPr>
      </p:pic>
    </p:spTree>
    <p:extLst>
      <p:ext uri="{BB962C8B-B14F-4D97-AF65-F5344CB8AC3E}">
        <p14:creationId xmlns:p14="http://schemas.microsoft.com/office/powerpoint/2010/main" val="2068576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ângulo 11">
            <a:extLst>
              <a:ext uri="{FF2B5EF4-FFF2-40B4-BE49-F238E27FC236}">
                <a16:creationId xmlns:a16="http://schemas.microsoft.com/office/drawing/2014/main" id="{2CC50ED2-8EDE-4857-9633-0A3B7975DAB6}"/>
              </a:ext>
            </a:extLst>
          </p:cNvPr>
          <p:cNvSpPr/>
          <p:nvPr/>
        </p:nvSpPr>
        <p:spPr>
          <a:xfrm>
            <a:off x="4" y="-1971"/>
            <a:ext cx="265467" cy="6859972"/>
          </a:xfrm>
          <a:prstGeom prst="rect">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42" name="Retângulo 41">
            <a:extLst>
              <a:ext uri="{FF2B5EF4-FFF2-40B4-BE49-F238E27FC236}">
                <a16:creationId xmlns:a16="http://schemas.microsoft.com/office/drawing/2014/main" id="{2333723D-D2E7-4D67-AF07-51D6DC762551}"/>
              </a:ext>
            </a:extLst>
          </p:cNvPr>
          <p:cNvSpPr/>
          <p:nvPr/>
        </p:nvSpPr>
        <p:spPr>
          <a:xfrm rot="10800000">
            <a:off x="559582" y="1199974"/>
            <a:ext cx="9042511" cy="45719"/>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43" name="Retângulo 42">
            <a:extLst>
              <a:ext uri="{FF2B5EF4-FFF2-40B4-BE49-F238E27FC236}">
                <a16:creationId xmlns:a16="http://schemas.microsoft.com/office/drawing/2014/main" id="{668B68A3-8963-41B5-B8DB-8EAE8B83C5C8}"/>
              </a:ext>
            </a:extLst>
          </p:cNvPr>
          <p:cNvSpPr/>
          <p:nvPr/>
        </p:nvSpPr>
        <p:spPr>
          <a:xfrm rot="10800000" flipV="1">
            <a:off x="557939" y="1927659"/>
            <a:ext cx="2314959" cy="47236"/>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45" name="Retângulo 44">
            <a:extLst>
              <a:ext uri="{FF2B5EF4-FFF2-40B4-BE49-F238E27FC236}">
                <a16:creationId xmlns:a16="http://schemas.microsoft.com/office/drawing/2014/main" id="{6740A014-F4BD-43A8-BCB2-F1BFB47F36F4}"/>
              </a:ext>
            </a:extLst>
          </p:cNvPr>
          <p:cNvSpPr/>
          <p:nvPr/>
        </p:nvSpPr>
        <p:spPr>
          <a:xfrm>
            <a:off x="557939" y="1281328"/>
            <a:ext cx="8766170" cy="646331"/>
          </a:xfrm>
          <a:prstGeom prst="rect">
            <a:avLst/>
          </a:prstGeom>
        </p:spPr>
        <p:txBody>
          <a:bodyPr wrap="square">
            <a:spAutoFit/>
          </a:bodyPr>
          <a:lstStyle/>
          <a:p>
            <a:r>
              <a:rPr lang="pt-BR" b="1" dirty="0">
                <a:latin typeface="Roboto"/>
              </a:rPr>
              <a:t>Gráfico de linhas</a:t>
            </a:r>
            <a:r>
              <a:rPr lang="pt-BR" dirty="0">
                <a:latin typeface="Roboto"/>
              </a:rPr>
              <a:t>: representa a comparação de dados (lineares) ao longo do tempo, ou seja, mostra a evolução de uma ou mais variáveis ao longo do tempo.</a:t>
            </a:r>
          </a:p>
        </p:txBody>
      </p:sp>
      <p:sp>
        <p:nvSpPr>
          <p:cNvPr id="3" name="Slide Number Placeholder 2"/>
          <p:cNvSpPr>
            <a:spLocks noGrp="1"/>
          </p:cNvSpPr>
          <p:nvPr>
            <p:ph type="sldNum" sz="quarter" idx="12"/>
          </p:nvPr>
        </p:nvSpPr>
        <p:spPr/>
        <p:txBody>
          <a:bodyPr/>
          <a:lstStyle/>
          <a:p>
            <a:fld id="{58C7F00C-2275-4886-B8AE-3FC82F8469DF}" type="slidenum">
              <a:rPr lang="pt-BR" smtClean="0"/>
              <a:t>7</a:t>
            </a:fld>
            <a:endParaRPr lang="pt-BR" dirty="0"/>
          </a:p>
        </p:txBody>
      </p:sp>
      <p:pic>
        <p:nvPicPr>
          <p:cNvPr id="9"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pic>
        <p:nvPicPr>
          <p:cNvPr id="6" name="Imagem 5">
            <a:extLst>
              <a:ext uri="{FF2B5EF4-FFF2-40B4-BE49-F238E27FC236}">
                <a16:creationId xmlns:a16="http://schemas.microsoft.com/office/drawing/2014/main" id="{6ECFF08F-83FC-E490-759B-A51D3118B966}"/>
              </a:ext>
            </a:extLst>
          </p:cNvPr>
          <p:cNvPicPr>
            <a:picLocks noChangeAspect="1"/>
          </p:cNvPicPr>
          <p:nvPr/>
        </p:nvPicPr>
        <p:blipFill>
          <a:blip r:embed="rId3"/>
          <a:stretch>
            <a:fillRect/>
          </a:stretch>
        </p:blipFill>
        <p:spPr>
          <a:xfrm>
            <a:off x="3430062" y="2332586"/>
            <a:ext cx="5331876" cy="3643449"/>
          </a:xfrm>
          <a:prstGeom prst="rect">
            <a:avLst/>
          </a:prstGeom>
        </p:spPr>
      </p:pic>
      <p:sp>
        <p:nvSpPr>
          <p:cNvPr id="7" name="CaixaDeTexto 6">
            <a:extLst>
              <a:ext uri="{FF2B5EF4-FFF2-40B4-BE49-F238E27FC236}">
                <a16:creationId xmlns:a16="http://schemas.microsoft.com/office/drawing/2014/main" id="{B536D3C0-BC7B-C75F-94B1-F73D38B0CAC5}"/>
              </a:ext>
            </a:extLst>
          </p:cNvPr>
          <p:cNvSpPr txBox="1"/>
          <p:nvPr/>
        </p:nvSpPr>
        <p:spPr>
          <a:xfrm>
            <a:off x="2136728" y="2307974"/>
            <a:ext cx="1127232" cy="369332"/>
          </a:xfrm>
          <a:prstGeom prst="rect">
            <a:avLst/>
          </a:prstGeom>
          <a:noFill/>
        </p:spPr>
        <p:txBody>
          <a:bodyPr wrap="none" rtlCol="0">
            <a:spAutoFit/>
          </a:bodyPr>
          <a:lstStyle/>
          <a:p>
            <a:r>
              <a:rPr lang="pt-BR" dirty="0">
                <a:latin typeface="Roboto" panose="02000000000000000000" pitchFamily="2" charset="0"/>
                <a:ea typeface="Roboto" panose="02000000000000000000" pitchFamily="2" charset="0"/>
                <a:cs typeface="Roboto" panose="02000000000000000000" pitchFamily="2" charset="0"/>
              </a:rPr>
              <a:t>Exemplo:</a:t>
            </a:r>
          </a:p>
        </p:txBody>
      </p:sp>
    </p:spTree>
    <p:extLst>
      <p:ext uri="{BB962C8B-B14F-4D97-AF65-F5344CB8AC3E}">
        <p14:creationId xmlns:p14="http://schemas.microsoft.com/office/powerpoint/2010/main" val="3809397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189E9C-1538-9E74-1EB0-F586B85D6AB0}"/>
              </a:ext>
            </a:extLst>
          </p:cNvPr>
          <p:cNvSpPr>
            <a:spLocks noGrp="1"/>
          </p:cNvSpPr>
          <p:nvPr>
            <p:ph type="title"/>
          </p:nvPr>
        </p:nvSpPr>
        <p:spPr>
          <a:xfrm>
            <a:off x="838201" y="1098776"/>
            <a:ext cx="9899072" cy="1605096"/>
          </a:xfrm>
        </p:spPr>
        <p:txBody>
          <a:bodyPr>
            <a:noAutofit/>
          </a:bodyPr>
          <a:lstStyle/>
          <a:p>
            <a:pPr>
              <a:lnSpc>
                <a:spcPct val="100000"/>
              </a:lnSpc>
              <a:spcBef>
                <a:spcPts val="600"/>
              </a:spcBef>
              <a:spcAft>
                <a:spcPts val="600"/>
              </a:spcAft>
            </a:pPr>
            <a:br>
              <a:rPr lang="pt-BR" sz="1800" dirty="0">
                <a:latin typeface="Roboto" panose="02000000000000000000" pitchFamily="2" charset="0"/>
                <a:ea typeface="Roboto" panose="02000000000000000000" pitchFamily="2" charset="0"/>
                <a:cs typeface="Roboto" panose="02000000000000000000" pitchFamily="2" charset="0"/>
              </a:rPr>
            </a:br>
            <a:r>
              <a:rPr lang="pt-BR" sz="1800" dirty="0">
                <a:latin typeface="Roboto" panose="02000000000000000000" pitchFamily="2" charset="0"/>
                <a:ea typeface="Roboto" panose="02000000000000000000" pitchFamily="2" charset="0"/>
                <a:cs typeface="Roboto" panose="02000000000000000000" pitchFamily="2" charset="0"/>
              </a:rPr>
              <a:t>Depois de escolher o gráfico adequado para a apresentação de um conjunto de dados, deve-se pensar na melhor maneira de representar os dados para facilitar a leitura do gráfico pelo leitor.</a:t>
            </a:r>
            <a:br>
              <a:rPr lang="pt-BR" sz="1800" dirty="0">
                <a:latin typeface="Roboto" panose="02000000000000000000" pitchFamily="2" charset="0"/>
                <a:ea typeface="Roboto" panose="02000000000000000000" pitchFamily="2" charset="0"/>
                <a:cs typeface="Roboto" panose="02000000000000000000" pitchFamily="2" charset="0"/>
              </a:rPr>
            </a:br>
            <a:r>
              <a:rPr lang="pt-BR" sz="1800" dirty="0">
                <a:latin typeface="Roboto" panose="02000000000000000000" pitchFamily="2" charset="0"/>
                <a:ea typeface="Roboto" panose="02000000000000000000" pitchFamily="2" charset="0"/>
                <a:cs typeface="Roboto" panose="02000000000000000000" pitchFamily="2" charset="0"/>
              </a:rPr>
              <a:t>Os gráficos possibilitam uma comunicação eficiente de informações, mas devem ser apresentados corretamente. Gráficos incorretos podem causar falsas impressões, por exemplo, ao apresentar escalas inadequadas para representar os números nos eixos.</a:t>
            </a:r>
            <a:br>
              <a:rPr lang="pt-BR" sz="1800" dirty="0">
                <a:latin typeface="Roboto" panose="02000000000000000000" pitchFamily="2" charset="0"/>
                <a:ea typeface="Roboto" panose="02000000000000000000" pitchFamily="2" charset="0"/>
                <a:cs typeface="Roboto" panose="02000000000000000000" pitchFamily="2" charset="0"/>
              </a:rPr>
            </a:br>
            <a:br>
              <a:rPr lang="pt-BR" sz="1800" dirty="0">
                <a:latin typeface="Roboto" panose="02000000000000000000" pitchFamily="2" charset="0"/>
                <a:ea typeface="Roboto" panose="02000000000000000000" pitchFamily="2" charset="0"/>
                <a:cs typeface="Roboto" panose="02000000000000000000" pitchFamily="2" charset="0"/>
              </a:rPr>
            </a:br>
            <a:endParaRPr lang="pt-BR" sz="1800" dirty="0">
              <a:latin typeface="Roboto" panose="02000000000000000000" pitchFamily="2" charset="0"/>
              <a:ea typeface="Roboto" panose="02000000000000000000" pitchFamily="2" charset="0"/>
              <a:cs typeface="Roboto" panose="02000000000000000000" pitchFamily="2" charset="0"/>
            </a:endParaRPr>
          </a:p>
        </p:txBody>
      </p:sp>
      <p:sp>
        <p:nvSpPr>
          <p:cNvPr id="4" name="Espaço Reservado para Número de Slide 3">
            <a:extLst>
              <a:ext uri="{FF2B5EF4-FFF2-40B4-BE49-F238E27FC236}">
                <a16:creationId xmlns:a16="http://schemas.microsoft.com/office/drawing/2014/main" id="{A177D776-56F9-713A-A065-F1234DA752FC}"/>
              </a:ext>
            </a:extLst>
          </p:cNvPr>
          <p:cNvSpPr>
            <a:spLocks noGrp="1"/>
          </p:cNvSpPr>
          <p:nvPr>
            <p:ph type="sldNum" sz="quarter" idx="12"/>
          </p:nvPr>
        </p:nvSpPr>
        <p:spPr/>
        <p:txBody>
          <a:bodyPr/>
          <a:lstStyle/>
          <a:p>
            <a:fld id="{58C7F00C-2275-4886-B8AE-3FC82F8469DF}" type="slidenum">
              <a:rPr lang="pt-BR" smtClean="0"/>
              <a:t>8</a:t>
            </a:fld>
            <a:endParaRPr lang="pt-BR" dirty="0"/>
          </a:p>
        </p:txBody>
      </p:sp>
      <p:sp>
        <p:nvSpPr>
          <p:cNvPr id="5" name="Retângulo 4">
            <a:extLst>
              <a:ext uri="{FF2B5EF4-FFF2-40B4-BE49-F238E27FC236}">
                <a16:creationId xmlns:a16="http://schemas.microsoft.com/office/drawing/2014/main" id="{AAE1A82C-B821-A97C-9A64-27EEEAA62906}"/>
              </a:ext>
            </a:extLst>
          </p:cNvPr>
          <p:cNvSpPr/>
          <p:nvPr/>
        </p:nvSpPr>
        <p:spPr>
          <a:xfrm>
            <a:off x="4" y="-1971"/>
            <a:ext cx="265467" cy="6859972"/>
          </a:xfrm>
          <a:prstGeom prst="rect">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6" name="Google Shape;67;p15">
            <a:extLst>
              <a:ext uri="{FF2B5EF4-FFF2-40B4-BE49-F238E27FC236}">
                <a16:creationId xmlns:a16="http://schemas.microsoft.com/office/drawing/2014/main" id="{82996729-0F30-978A-04EC-BB7DE42D02CE}"/>
              </a:ext>
            </a:extLst>
          </p:cNvPr>
          <p:cNvPicPr preferRelativeResize="0"/>
          <p:nvPr/>
        </p:nvPicPr>
        <p:blipFill rotWithShape="1">
          <a:blip r:embed="rId2">
            <a:alphaModFix/>
          </a:blip>
          <a:srcRect/>
          <a:stretch/>
        </p:blipFill>
        <p:spPr>
          <a:xfrm>
            <a:off x="0" y="0"/>
            <a:ext cx="12192000" cy="561975"/>
          </a:xfrm>
          <a:prstGeom prst="rect">
            <a:avLst/>
          </a:prstGeom>
          <a:noFill/>
          <a:ln>
            <a:noFill/>
          </a:ln>
        </p:spPr>
      </p:pic>
      <p:sp>
        <p:nvSpPr>
          <p:cNvPr id="8" name="Retângulo 7">
            <a:extLst>
              <a:ext uri="{FF2B5EF4-FFF2-40B4-BE49-F238E27FC236}">
                <a16:creationId xmlns:a16="http://schemas.microsoft.com/office/drawing/2014/main" id="{54325F91-5D10-76B9-ED4F-4FF1CEE3EFE8}"/>
              </a:ext>
            </a:extLst>
          </p:cNvPr>
          <p:cNvSpPr/>
          <p:nvPr/>
        </p:nvSpPr>
        <p:spPr>
          <a:xfrm rot="10800000" flipV="1">
            <a:off x="838200" y="2634428"/>
            <a:ext cx="8217309" cy="45719"/>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9" name="Retângulo 8">
            <a:extLst>
              <a:ext uri="{FF2B5EF4-FFF2-40B4-BE49-F238E27FC236}">
                <a16:creationId xmlns:a16="http://schemas.microsoft.com/office/drawing/2014/main" id="{3EA2C0EF-07A1-1ECD-38A8-1EC99860AF01}"/>
              </a:ext>
            </a:extLst>
          </p:cNvPr>
          <p:cNvSpPr/>
          <p:nvPr/>
        </p:nvSpPr>
        <p:spPr>
          <a:xfrm rot="10800000">
            <a:off x="838200" y="831047"/>
            <a:ext cx="10419736" cy="45720"/>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0" name="CaixaDeTexto 9">
            <a:extLst>
              <a:ext uri="{FF2B5EF4-FFF2-40B4-BE49-F238E27FC236}">
                <a16:creationId xmlns:a16="http://schemas.microsoft.com/office/drawing/2014/main" id="{203B66B5-4198-6A87-4378-9E89C42195F8}"/>
              </a:ext>
            </a:extLst>
          </p:cNvPr>
          <p:cNvSpPr txBox="1"/>
          <p:nvPr/>
        </p:nvSpPr>
        <p:spPr>
          <a:xfrm>
            <a:off x="838200" y="2925880"/>
            <a:ext cx="4471219" cy="1477328"/>
          </a:xfrm>
          <a:prstGeom prst="rect">
            <a:avLst/>
          </a:prstGeom>
          <a:noFill/>
        </p:spPr>
        <p:txBody>
          <a:bodyPr wrap="square" rtlCol="0">
            <a:spAutoFit/>
          </a:bodyPr>
          <a:lstStyle/>
          <a:p>
            <a:r>
              <a:rPr lang="pt-BR" dirty="0">
                <a:latin typeface="Roboto" panose="02000000000000000000" pitchFamily="2" charset="0"/>
                <a:ea typeface="Roboto" panose="02000000000000000000" pitchFamily="2" charset="0"/>
                <a:cs typeface="Roboto" panose="02000000000000000000" pitchFamily="2" charset="0"/>
              </a:rPr>
              <a:t>Exemplo: este gráfico de colunas duplas se refere à comparação do faturamento de três empresas concorrentes.</a:t>
            </a:r>
            <a:br>
              <a:rPr lang="pt-BR" dirty="0">
                <a:latin typeface="Roboto" panose="02000000000000000000" pitchFamily="2" charset="0"/>
                <a:ea typeface="Roboto" panose="02000000000000000000" pitchFamily="2" charset="0"/>
                <a:cs typeface="Roboto" panose="02000000000000000000" pitchFamily="2" charset="0"/>
              </a:rPr>
            </a:br>
            <a:r>
              <a:rPr lang="pt-BR" dirty="0">
                <a:latin typeface="Roboto" panose="02000000000000000000" pitchFamily="2" charset="0"/>
                <a:ea typeface="Roboto" panose="02000000000000000000" pitchFamily="2" charset="0"/>
                <a:cs typeface="Roboto" panose="02000000000000000000" pitchFamily="2" charset="0"/>
              </a:rPr>
              <a:t>Observe que as colunas não estão na proporção correta entre si.</a:t>
            </a:r>
          </a:p>
        </p:txBody>
      </p:sp>
      <p:pic>
        <p:nvPicPr>
          <p:cNvPr id="12" name="Imagem 11">
            <a:extLst>
              <a:ext uri="{FF2B5EF4-FFF2-40B4-BE49-F238E27FC236}">
                <a16:creationId xmlns:a16="http://schemas.microsoft.com/office/drawing/2014/main" id="{715638C5-B4F0-645F-68E3-4B929B3E9B07}"/>
              </a:ext>
            </a:extLst>
          </p:cNvPr>
          <p:cNvPicPr>
            <a:picLocks noChangeAspect="1"/>
          </p:cNvPicPr>
          <p:nvPr/>
        </p:nvPicPr>
        <p:blipFill>
          <a:blip r:embed="rId3"/>
          <a:stretch>
            <a:fillRect/>
          </a:stretch>
        </p:blipFill>
        <p:spPr>
          <a:xfrm>
            <a:off x="5309419" y="2925880"/>
            <a:ext cx="4979444" cy="3567648"/>
          </a:xfrm>
          <a:prstGeom prst="rect">
            <a:avLst/>
          </a:prstGeom>
        </p:spPr>
      </p:pic>
    </p:spTree>
    <p:extLst>
      <p:ext uri="{BB962C8B-B14F-4D97-AF65-F5344CB8AC3E}">
        <p14:creationId xmlns:p14="http://schemas.microsoft.com/office/powerpoint/2010/main" val="1636277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ângulo 11">
            <a:extLst>
              <a:ext uri="{FF2B5EF4-FFF2-40B4-BE49-F238E27FC236}">
                <a16:creationId xmlns:a16="http://schemas.microsoft.com/office/drawing/2014/main" id="{2CC50ED2-8EDE-4857-9633-0A3B7975DAB6}"/>
              </a:ext>
            </a:extLst>
          </p:cNvPr>
          <p:cNvSpPr/>
          <p:nvPr/>
        </p:nvSpPr>
        <p:spPr>
          <a:xfrm>
            <a:off x="4" y="-1971"/>
            <a:ext cx="265467" cy="6859972"/>
          </a:xfrm>
          <a:prstGeom prst="rect">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4" name="Retângulo 3">
            <a:extLst>
              <a:ext uri="{FF2B5EF4-FFF2-40B4-BE49-F238E27FC236}">
                <a16:creationId xmlns:a16="http://schemas.microsoft.com/office/drawing/2014/main" id="{D4A30154-1E74-4991-898F-569125C0FAE3}"/>
              </a:ext>
            </a:extLst>
          </p:cNvPr>
          <p:cNvSpPr/>
          <p:nvPr/>
        </p:nvSpPr>
        <p:spPr>
          <a:xfrm>
            <a:off x="265467" y="687984"/>
            <a:ext cx="11926529" cy="523220"/>
          </a:xfrm>
          <a:prstGeom prst="rect">
            <a:avLst/>
          </a:prstGeom>
        </p:spPr>
        <p:txBody>
          <a:bodyPr wrap="square">
            <a:spAutoFit/>
          </a:bodyPr>
          <a:lstStyle/>
          <a:p>
            <a:pPr algn="ctr"/>
            <a:r>
              <a:rPr lang="pt-BR" sz="2800" dirty="0">
                <a:latin typeface="Roboto"/>
              </a:rPr>
              <a:t>Medidas de tendência central</a:t>
            </a:r>
          </a:p>
        </p:txBody>
      </p:sp>
      <p:sp>
        <p:nvSpPr>
          <p:cNvPr id="42" name="Retângulo 41">
            <a:extLst>
              <a:ext uri="{FF2B5EF4-FFF2-40B4-BE49-F238E27FC236}">
                <a16:creationId xmlns:a16="http://schemas.microsoft.com/office/drawing/2014/main" id="{2333723D-D2E7-4D67-AF07-51D6DC762551}"/>
              </a:ext>
            </a:extLst>
          </p:cNvPr>
          <p:cNvSpPr/>
          <p:nvPr/>
        </p:nvSpPr>
        <p:spPr>
          <a:xfrm rot="10800000">
            <a:off x="776357" y="1419572"/>
            <a:ext cx="3780145" cy="45719"/>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43" name="Retângulo 42">
            <a:extLst>
              <a:ext uri="{FF2B5EF4-FFF2-40B4-BE49-F238E27FC236}">
                <a16:creationId xmlns:a16="http://schemas.microsoft.com/office/drawing/2014/main" id="{668B68A3-8963-41B5-B8DB-8EAE8B83C5C8}"/>
              </a:ext>
            </a:extLst>
          </p:cNvPr>
          <p:cNvSpPr/>
          <p:nvPr/>
        </p:nvSpPr>
        <p:spPr>
          <a:xfrm rot="10800000" flipV="1">
            <a:off x="776355" y="2530243"/>
            <a:ext cx="2314959" cy="47236"/>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45" name="Retângulo 44">
            <a:extLst>
              <a:ext uri="{FF2B5EF4-FFF2-40B4-BE49-F238E27FC236}">
                <a16:creationId xmlns:a16="http://schemas.microsoft.com/office/drawing/2014/main" id="{6740A014-F4BD-43A8-BCB2-F1BFB47F36F4}"/>
              </a:ext>
            </a:extLst>
          </p:cNvPr>
          <p:cNvSpPr/>
          <p:nvPr/>
        </p:nvSpPr>
        <p:spPr>
          <a:xfrm>
            <a:off x="697697" y="1540440"/>
            <a:ext cx="5885894" cy="923330"/>
          </a:xfrm>
          <a:prstGeom prst="rect">
            <a:avLst/>
          </a:prstGeom>
        </p:spPr>
        <p:txBody>
          <a:bodyPr wrap="square">
            <a:spAutoFit/>
          </a:bodyPr>
          <a:lstStyle/>
          <a:p>
            <a:r>
              <a:rPr lang="pt-BR" dirty="0">
                <a:latin typeface="Roboto"/>
              </a:rPr>
              <a:t>Para calcular a </a:t>
            </a:r>
            <a:r>
              <a:rPr lang="pt-BR" b="1" dirty="0">
                <a:latin typeface="Roboto"/>
              </a:rPr>
              <a:t>média </a:t>
            </a:r>
            <a:r>
              <a:rPr lang="pt-BR" dirty="0">
                <a:latin typeface="Roboto"/>
              </a:rPr>
              <a:t>(</a:t>
            </a:r>
            <a:r>
              <a:rPr lang="pt-BR" dirty="0" err="1">
                <a:latin typeface="Roboto"/>
              </a:rPr>
              <a:t>Ma</a:t>
            </a:r>
            <a:r>
              <a:rPr lang="pt-BR" dirty="0">
                <a:latin typeface="Roboto"/>
              </a:rPr>
              <a:t>) de dois ou mais números, adicionamos esses números e dividimos a soma obtida por essa quantidade de números.</a:t>
            </a:r>
          </a:p>
        </p:txBody>
      </p:sp>
      <p:sp>
        <p:nvSpPr>
          <p:cNvPr id="11" name="Retângulo 10">
            <a:extLst>
              <a:ext uri="{FF2B5EF4-FFF2-40B4-BE49-F238E27FC236}">
                <a16:creationId xmlns:a16="http://schemas.microsoft.com/office/drawing/2014/main" id="{70AE1A3E-31CE-403B-8B6A-1A46005A46FD}"/>
              </a:ext>
            </a:extLst>
          </p:cNvPr>
          <p:cNvSpPr/>
          <p:nvPr/>
        </p:nvSpPr>
        <p:spPr>
          <a:xfrm rot="10800000">
            <a:off x="2925058" y="3071045"/>
            <a:ext cx="3780145" cy="45719"/>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3" name="Retângulo 12">
            <a:extLst>
              <a:ext uri="{FF2B5EF4-FFF2-40B4-BE49-F238E27FC236}">
                <a16:creationId xmlns:a16="http://schemas.microsoft.com/office/drawing/2014/main" id="{508A1688-ACDD-4DDE-802D-CB3F2A210664}"/>
              </a:ext>
            </a:extLst>
          </p:cNvPr>
          <p:cNvSpPr/>
          <p:nvPr/>
        </p:nvSpPr>
        <p:spPr>
          <a:xfrm rot="10800000" flipV="1">
            <a:off x="2925058" y="3822206"/>
            <a:ext cx="2314959" cy="47236"/>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4" name="Retângulo 13">
            <a:extLst>
              <a:ext uri="{FF2B5EF4-FFF2-40B4-BE49-F238E27FC236}">
                <a16:creationId xmlns:a16="http://schemas.microsoft.com/office/drawing/2014/main" id="{E154AB3C-EFE5-49E8-853C-A451FD99B3CB}"/>
              </a:ext>
            </a:extLst>
          </p:cNvPr>
          <p:cNvSpPr/>
          <p:nvPr/>
        </p:nvSpPr>
        <p:spPr>
          <a:xfrm>
            <a:off x="2925058" y="3140286"/>
            <a:ext cx="4982543" cy="646331"/>
          </a:xfrm>
          <a:prstGeom prst="rect">
            <a:avLst/>
          </a:prstGeom>
        </p:spPr>
        <p:txBody>
          <a:bodyPr wrap="square">
            <a:spAutoFit/>
          </a:bodyPr>
          <a:lstStyle/>
          <a:p>
            <a:r>
              <a:rPr lang="pt-BR" dirty="0">
                <a:latin typeface="Roboto"/>
              </a:rPr>
              <a:t>A </a:t>
            </a:r>
            <a:r>
              <a:rPr lang="pt-BR" b="1" dirty="0">
                <a:latin typeface="Roboto"/>
              </a:rPr>
              <a:t>moda </a:t>
            </a:r>
            <a:r>
              <a:rPr lang="pt-BR" dirty="0">
                <a:latin typeface="Roboto"/>
              </a:rPr>
              <a:t>(</a:t>
            </a:r>
            <a:r>
              <a:rPr lang="pt-BR" dirty="0" err="1">
                <a:latin typeface="Roboto"/>
              </a:rPr>
              <a:t>Mo</a:t>
            </a:r>
            <a:r>
              <a:rPr lang="pt-BR" dirty="0">
                <a:latin typeface="Roboto"/>
              </a:rPr>
              <a:t>) corresponde ao dado de maior frequência entre os dados de uma pesquisa. </a:t>
            </a:r>
          </a:p>
        </p:txBody>
      </p:sp>
      <p:sp>
        <p:nvSpPr>
          <p:cNvPr id="15" name="Retângulo 14">
            <a:extLst>
              <a:ext uri="{FF2B5EF4-FFF2-40B4-BE49-F238E27FC236}">
                <a16:creationId xmlns:a16="http://schemas.microsoft.com/office/drawing/2014/main" id="{8F1E3806-4E1B-4440-A808-E2A3A3E93E69}"/>
              </a:ext>
            </a:extLst>
          </p:cNvPr>
          <p:cNvSpPr/>
          <p:nvPr/>
        </p:nvSpPr>
        <p:spPr>
          <a:xfrm rot="10800000">
            <a:off x="5072014" y="4465326"/>
            <a:ext cx="3780145" cy="45719"/>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6" name="Retângulo 15">
            <a:extLst>
              <a:ext uri="{FF2B5EF4-FFF2-40B4-BE49-F238E27FC236}">
                <a16:creationId xmlns:a16="http://schemas.microsoft.com/office/drawing/2014/main" id="{F9DFB368-4964-4333-9531-3FB1CB8D5550}"/>
              </a:ext>
            </a:extLst>
          </p:cNvPr>
          <p:cNvSpPr/>
          <p:nvPr/>
        </p:nvSpPr>
        <p:spPr>
          <a:xfrm rot="10800000" flipV="1">
            <a:off x="5075277" y="6062362"/>
            <a:ext cx="2314959" cy="47236"/>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7" name="Retângulo 16">
            <a:extLst>
              <a:ext uri="{FF2B5EF4-FFF2-40B4-BE49-F238E27FC236}">
                <a16:creationId xmlns:a16="http://schemas.microsoft.com/office/drawing/2014/main" id="{CBDF0FE5-67E3-440A-BD40-C08E462B067F}"/>
              </a:ext>
            </a:extLst>
          </p:cNvPr>
          <p:cNvSpPr/>
          <p:nvPr/>
        </p:nvSpPr>
        <p:spPr>
          <a:xfrm>
            <a:off x="5072014" y="4559849"/>
            <a:ext cx="6053186" cy="1477328"/>
          </a:xfrm>
          <a:prstGeom prst="rect">
            <a:avLst/>
          </a:prstGeom>
        </p:spPr>
        <p:txBody>
          <a:bodyPr wrap="square">
            <a:spAutoFit/>
          </a:bodyPr>
          <a:lstStyle/>
          <a:p>
            <a:r>
              <a:rPr lang="pt-BR" dirty="0">
                <a:latin typeface="Roboto"/>
              </a:rPr>
              <a:t>Para determinar a </a:t>
            </a:r>
            <a:r>
              <a:rPr lang="pt-BR" b="1" dirty="0">
                <a:latin typeface="Roboto"/>
              </a:rPr>
              <a:t>mediana </a:t>
            </a:r>
            <a:r>
              <a:rPr lang="pt-BR" dirty="0">
                <a:latin typeface="Roboto"/>
              </a:rPr>
              <a:t>(</a:t>
            </a:r>
            <a:r>
              <a:rPr lang="pt-BR" dirty="0" err="1">
                <a:latin typeface="Roboto"/>
              </a:rPr>
              <a:t>Md</a:t>
            </a:r>
            <a:r>
              <a:rPr lang="pt-BR" dirty="0">
                <a:latin typeface="Roboto"/>
              </a:rPr>
              <a:t>), é necessário organizar os dados em ordem crescente ou decrescente. Quando a quantidade de dados é ímpar, a mediana corresponde ao dado central. Já quando a quantidade de dados é par, a mediana corresponde à média dos dois dados centrais.</a:t>
            </a:r>
          </a:p>
        </p:txBody>
      </p:sp>
      <p:sp>
        <p:nvSpPr>
          <p:cNvPr id="2" name="Slide Number Placeholder 1"/>
          <p:cNvSpPr>
            <a:spLocks noGrp="1"/>
          </p:cNvSpPr>
          <p:nvPr>
            <p:ph type="sldNum" sz="quarter" idx="12"/>
          </p:nvPr>
        </p:nvSpPr>
        <p:spPr/>
        <p:txBody>
          <a:bodyPr/>
          <a:lstStyle/>
          <a:p>
            <a:fld id="{58C7F00C-2275-4886-B8AE-3FC82F8469DF}" type="slidenum">
              <a:rPr lang="pt-BR" smtClean="0"/>
              <a:t>9</a:t>
            </a:fld>
            <a:endParaRPr lang="pt-BR" dirty="0"/>
          </a:p>
        </p:txBody>
      </p:sp>
      <p:pic>
        <p:nvPicPr>
          <p:cNvPr id="18"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138423496"/>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9785</TotalTime>
  <Words>792</Words>
  <Application>Microsoft Office PowerPoint</Application>
  <PresentationFormat>Widescreen</PresentationFormat>
  <Paragraphs>68</Paragraphs>
  <Slides>12</Slides>
  <Notes>3</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12</vt:i4>
      </vt:variant>
    </vt:vector>
  </HeadingPairs>
  <TitlesOfParts>
    <vt:vector size="17" baseType="lpstr">
      <vt:lpstr>Arial</vt:lpstr>
      <vt:lpstr>Calibri</vt:lpstr>
      <vt:lpstr>Calibri Light</vt:lpstr>
      <vt:lpstr>Roboto</vt:lpstr>
      <vt:lpstr>Tema do Office</vt:lpstr>
      <vt:lpstr>Apresentação do PowerPoint</vt:lpstr>
      <vt:lpstr>Matemática </vt:lpstr>
      <vt:lpstr>Apresentação do PowerPoint</vt:lpstr>
      <vt:lpstr>Apresentação do PowerPoint</vt:lpstr>
      <vt:lpstr>Apresentação do PowerPoint</vt:lpstr>
      <vt:lpstr>Apresentação do PowerPoint</vt:lpstr>
      <vt:lpstr>Apresentação do PowerPoint</vt:lpstr>
      <vt:lpstr> Depois de escolher o gráfico adequado para a apresentação de um conjunto de dados, deve-se pensar na melhor maneira de representar os dados para facilitar a leitura do gráfico pelo leitor. Os gráficos possibilitam uma comunicação eficiente de informações, mas devem ser apresentados corretamente. Gráficos incorretos podem causar falsas impressões, por exemplo, ao apresentar escalas inadequadas para representar os números nos eixos.  </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Matemática</dc:title>
  <dc:creator>Diogo Martins Gonçalves Morais</dc:creator>
  <cp:lastModifiedBy> </cp:lastModifiedBy>
  <cp:revision>178</cp:revision>
  <dcterms:created xsi:type="dcterms:W3CDTF">2019-03-06T17:56:01Z</dcterms:created>
  <dcterms:modified xsi:type="dcterms:W3CDTF">2023-06-22T17:33:44Z</dcterms:modified>
</cp:coreProperties>
</file>