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03" r:id="rId1"/>
  </p:sldMasterIdLst>
  <p:notesMasterIdLst>
    <p:notesMasterId r:id="rId14"/>
  </p:notesMasterIdLst>
  <p:handoutMasterIdLst>
    <p:handoutMasterId r:id="rId15"/>
  </p:handoutMasterIdLst>
  <p:sldIdLst>
    <p:sldId id="256" r:id="rId2"/>
    <p:sldId id="328" r:id="rId3"/>
    <p:sldId id="329" r:id="rId4"/>
    <p:sldId id="330" r:id="rId5"/>
    <p:sldId id="331" r:id="rId6"/>
    <p:sldId id="332" r:id="rId7"/>
    <p:sldId id="333" r:id="rId8"/>
    <p:sldId id="334" r:id="rId9"/>
    <p:sldId id="335" r:id="rId10"/>
    <p:sldId id="336" r:id="rId11"/>
    <p:sldId id="337" r:id="rId12"/>
    <p:sldId id="33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2F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CC65BC-169E-46FA-B231-E0C7F68A5427}" v="677" dt="2023-05-25T19:22:17.1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slide" Target="../slides/slide6.xml"/><Relationship Id="rId7" Type="http://schemas.openxmlformats.org/officeDocument/2006/relationships/slide" Target="../slides/slide10.xml"/><Relationship Id="rId2" Type="http://schemas.openxmlformats.org/officeDocument/2006/relationships/slide" Target="../slides/slide5.xml"/><Relationship Id="rId1" Type="http://schemas.openxmlformats.org/officeDocument/2006/relationships/slide" Target="../slides/slide4.xml"/><Relationship Id="rId6" Type="http://schemas.openxmlformats.org/officeDocument/2006/relationships/slide" Target="../slides/slide9.xml"/><Relationship Id="rId5" Type="http://schemas.openxmlformats.org/officeDocument/2006/relationships/slide" Target="../slides/slide8.xml"/><Relationship Id="rId4" Type="http://schemas.openxmlformats.org/officeDocument/2006/relationships/slide" Target="../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9C0E9A-327C-40DB-A9EB-983EC9E0D98F}" type="doc">
      <dgm:prSet loTypeId="urn:microsoft.com/office/officeart/2008/layout/LinedList" loCatId="list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ED66EF7E-E68A-4F69-81C1-F34451E1DDBF}">
      <dgm:prSet custT="1"/>
      <dgm:spPr/>
      <dgm:t>
        <a:bodyPr/>
        <a:lstStyle/>
        <a:p>
          <a:r>
            <a:rPr lang="pt-BR" sz="1600" b="1" dirty="0">
              <a:hlinkClick xmlns:r="http://schemas.openxmlformats.org/officeDocument/2006/relationships" r:id="rId1" action="ppaction://hlinksldjump"/>
            </a:rPr>
            <a:t>Estudo do texto </a:t>
          </a:r>
          <a:r>
            <a:rPr lang="pt-BR" sz="1600" dirty="0">
              <a:hlinkClick xmlns:r="http://schemas.openxmlformats.org/officeDocument/2006/relationships" r:id="rId1" action="ppaction://hlinksldjump"/>
            </a:rPr>
            <a:t>– Manifesto</a:t>
          </a:r>
          <a:endParaRPr lang="en-US" sz="1600" dirty="0"/>
        </a:p>
      </dgm:t>
    </dgm:pt>
    <dgm:pt modelId="{197F2E5E-4B32-4617-ADD5-0F6DB901EC4C}" type="parTrans" cxnId="{47E8EC45-DDDA-4DC1-980A-9BE45FE6666B}">
      <dgm:prSet/>
      <dgm:spPr/>
      <dgm:t>
        <a:bodyPr/>
        <a:lstStyle/>
        <a:p>
          <a:endParaRPr lang="en-US"/>
        </a:p>
      </dgm:t>
    </dgm:pt>
    <dgm:pt modelId="{DA505C56-A700-4856-886C-74A7E12E1EE3}" type="sibTrans" cxnId="{47E8EC45-DDDA-4DC1-980A-9BE45FE6666B}">
      <dgm:prSet/>
      <dgm:spPr/>
      <dgm:t>
        <a:bodyPr/>
        <a:lstStyle/>
        <a:p>
          <a:endParaRPr lang="en-US"/>
        </a:p>
      </dgm:t>
    </dgm:pt>
    <dgm:pt modelId="{F8069943-B338-41D8-AC5C-7654CC5EC779}">
      <dgm:prSet custT="1"/>
      <dgm:spPr/>
      <dgm:t>
        <a:bodyPr/>
        <a:lstStyle/>
        <a:p>
          <a:r>
            <a:rPr lang="pt-BR" sz="1600" b="1" dirty="0">
              <a:hlinkClick xmlns:r="http://schemas.openxmlformats.org/officeDocument/2006/relationships" r:id="rId2" action="ppaction://hlinksldjump"/>
            </a:rPr>
            <a:t>Estudo do texto </a:t>
          </a:r>
          <a:r>
            <a:rPr lang="pt-BR" sz="1600" dirty="0">
              <a:hlinkClick xmlns:r="http://schemas.openxmlformats.org/officeDocument/2006/relationships" r:id="rId2" action="ppaction://hlinksldjump"/>
            </a:rPr>
            <a:t>– Manifesto e grafite</a:t>
          </a:r>
          <a:endParaRPr lang="en-US" sz="1600" i="1" dirty="0"/>
        </a:p>
      </dgm:t>
    </dgm:pt>
    <dgm:pt modelId="{EDF1AE46-CE69-43BA-837F-1B9735086F25}" type="parTrans" cxnId="{9B997E8E-F0ED-456C-8520-FBC0842B91CC}">
      <dgm:prSet/>
      <dgm:spPr/>
      <dgm:t>
        <a:bodyPr/>
        <a:lstStyle/>
        <a:p>
          <a:endParaRPr lang="en-US"/>
        </a:p>
      </dgm:t>
    </dgm:pt>
    <dgm:pt modelId="{831963E2-6400-47B9-9124-76BA1BC3B7F7}" type="sibTrans" cxnId="{9B997E8E-F0ED-456C-8520-FBC0842B91CC}">
      <dgm:prSet/>
      <dgm:spPr/>
      <dgm:t>
        <a:bodyPr/>
        <a:lstStyle/>
        <a:p>
          <a:endParaRPr lang="en-US"/>
        </a:p>
      </dgm:t>
    </dgm:pt>
    <dgm:pt modelId="{55DCCAC6-434C-4EA2-9C3A-E82C5EC5168F}">
      <dgm:prSet custT="1"/>
      <dgm:spPr/>
      <dgm:t>
        <a:bodyPr/>
        <a:lstStyle/>
        <a:p>
          <a:r>
            <a:rPr lang="pt-BR" sz="1600" b="1" dirty="0">
              <a:hlinkClick xmlns:r="http://schemas.openxmlformats.org/officeDocument/2006/relationships" r:id="rId3" action="ppaction://hlinksldjump"/>
            </a:rPr>
            <a:t>Estudo da língua </a:t>
          </a:r>
          <a:r>
            <a:rPr lang="pt-BR" sz="1600" dirty="0">
              <a:hlinkClick xmlns:r="http://schemas.openxmlformats.org/officeDocument/2006/relationships" r:id="rId3" action="ppaction://hlinksldjump"/>
            </a:rPr>
            <a:t>– Regência verbal</a:t>
          </a:r>
          <a:endParaRPr lang="en-US" sz="1600" dirty="0"/>
        </a:p>
      </dgm:t>
    </dgm:pt>
    <dgm:pt modelId="{2597FFF0-7494-4592-A5B4-E3FC30EB594D}" type="parTrans" cxnId="{A74BAECD-E5C3-45A7-81C3-BF65B1028DD4}">
      <dgm:prSet/>
      <dgm:spPr/>
      <dgm:t>
        <a:bodyPr/>
        <a:lstStyle/>
        <a:p>
          <a:endParaRPr lang="en-US"/>
        </a:p>
      </dgm:t>
    </dgm:pt>
    <dgm:pt modelId="{E99C5578-030E-478C-83C1-B5162C19A96C}" type="sibTrans" cxnId="{A74BAECD-E5C3-45A7-81C3-BF65B1028DD4}">
      <dgm:prSet/>
      <dgm:spPr/>
      <dgm:t>
        <a:bodyPr/>
        <a:lstStyle/>
        <a:p>
          <a:endParaRPr lang="en-US"/>
        </a:p>
      </dgm:t>
    </dgm:pt>
    <dgm:pt modelId="{C68D41A5-84F8-48E5-9CED-831B6F3F5B1C}">
      <dgm:prSet custT="1"/>
      <dgm:spPr/>
      <dgm:t>
        <a:bodyPr/>
        <a:lstStyle/>
        <a:p>
          <a:r>
            <a:rPr lang="pt-BR" sz="1600" b="1" dirty="0">
              <a:hlinkClick xmlns:r="http://schemas.openxmlformats.org/officeDocument/2006/relationships" r:id="rId4" action="ppaction://hlinksldjump"/>
            </a:rPr>
            <a:t>Estudo dos sentidos </a:t>
          </a:r>
          <a:r>
            <a:rPr lang="pt-BR" sz="1600" dirty="0">
              <a:hlinkClick xmlns:r="http://schemas.openxmlformats.org/officeDocument/2006/relationships" r:id="rId4" action="ppaction://hlinksldjump"/>
            </a:rPr>
            <a:t>– Polissemia</a:t>
          </a:r>
          <a:endParaRPr lang="en-US" sz="1600" dirty="0"/>
        </a:p>
      </dgm:t>
    </dgm:pt>
    <dgm:pt modelId="{94D91AEC-4013-4FC6-ACA9-A764CB6B2FAA}" type="parTrans" cxnId="{398519E0-5FDA-47B5-A800-456F19FBC233}">
      <dgm:prSet/>
      <dgm:spPr/>
      <dgm:t>
        <a:bodyPr/>
        <a:lstStyle/>
        <a:p>
          <a:endParaRPr lang="en-US"/>
        </a:p>
      </dgm:t>
    </dgm:pt>
    <dgm:pt modelId="{802F0A8D-0784-4CB6-B554-4DE691F12EE8}" type="sibTrans" cxnId="{398519E0-5FDA-47B5-A800-456F19FBC233}">
      <dgm:prSet/>
      <dgm:spPr/>
      <dgm:t>
        <a:bodyPr/>
        <a:lstStyle/>
        <a:p>
          <a:endParaRPr lang="en-US"/>
        </a:p>
      </dgm:t>
    </dgm:pt>
    <dgm:pt modelId="{5E6F7141-FA59-4CD7-8FF7-5C6FC1A13D4E}">
      <dgm:prSet custT="1"/>
      <dgm:spPr/>
      <dgm:t>
        <a:bodyPr/>
        <a:lstStyle/>
        <a:p>
          <a:r>
            <a:rPr lang="pt-BR" sz="1600" b="1" dirty="0">
              <a:hlinkClick xmlns:r="http://schemas.openxmlformats.org/officeDocument/2006/relationships" r:id="rId5" action="ppaction://hlinksldjump"/>
            </a:rPr>
            <a:t>Estudo do texto </a:t>
          </a:r>
          <a:r>
            <a:rPr lang="pt-BR" sz="1600" dirty="0">
              <a:hlinkClick xmlns:r="http://schemas.openxmlformats.org/officeDocument/2006/relationships" r:id="rId5" action="ppaction://hlinksldjump"/>
            </a:rPr>
            <a:t>– Entrevista</a:t>
          </a:r>
          <a:endParaRPr lang="en-US" sz="1600" dirty="0"/>
        </a:p>
      </dgm:t>
    </dgm:pt>
    <dgm:pt modelId="{972185F9-D5AE-4019-B3E3-85964688415B}" type="parTrans" cxnId="{15DD5733-88FD-43E2-BC62-BE20AB6FEA3C}">
      <dgm:prSet/>
      <dgm:spPr/>
      <dgm:t>
        <a:bodyPr/>
        <a:lstStyle/>
        <a:p>
          <a:endParaRPr lang="en-US"/>
        </a:p>
      </dgm:t>
    </dgm:pt>
    <dgm:pt modelId="{005A549E-AE69-4996-93AA-251BCE5363D9}" type="sibTrans" cxnId="{15DD5733-88FD-43E2-BC62-BE20AB6FEA3C}">
      <dgm:prSet/>
      <dgm:spPr/>
      <dgm:t>
        <a:bodyPr/>
        <a:lstStyle/>
        <a:p>
          <a:endParaRPr lang="en-US"/>
        </a:p>
      </dgm:t>
    </dgm:pt>
    <dgm:pt modelId="{67D4DD36-7167-4EE3-AAB6-6D16D695BE11}">
      <dgm:prSet custT="1"/>
      <dgm:spPr/>
      <dgm:t>
        <a:bodyPr/>
        <a:lstStyle/>
        <a:p>
          <a:r>
            <a:rPr lang="pt-BR" sz="1600" b="1" dirty="0">
              <a:hlinkClick xmlns:r="http://schemas.openxmlformats.org/officeDocument/2006/relationships" r:id="rId6" action="ppaction://hlinksldjump"/>
            </a:rPr>
            <a:t>Estudo da língua </a:t>
          </a:r>
          <a:r>
            <a:rPr lang="pt-BR" sz="1600" dirty="0">
              <a:hlinkClick xmlns:r="http://schemas.openxmlformats.org/officeDocument/2006/relationships" r:id="rId6" action="ppaction://hlinksldjump"/>
            </a:rPr>
            <a:t>– Regência nominal</a:t>
          </a:r>
          <a:endParaRPr lang="en-US" sz="1600" i="1" dirty="0"/>
        </a:p>
      </dgm:t>
    </dgm:pt>
    <dgm:pt modelId="{D68DCF56-0B94-4506-BB95-063CC2EEC129}" type="parTrans" cxnId="{85B43EC0-2D78-4BE2-9848-FA24266D2417}">
      <dgm:prSet/>
      <dgm:spPr/>
      <dgm:t>
        <a:bodyPr/>
        <a:lstStyle/>
        <a:p>
          <a:endParaRPr lang="en-US"/>
        </a:p>
      </dgm:t>
    </dgm:pt>
    <dgm:pt modelId="{EE0149F7-8B24-4181-9018-1C693B6CA4A8}" type="sibTrans" cxnId="{85B43EC0-2D78-4BE2-9848-FA24266D2417}">
      <dgm:prSet/>
      <dgm:spPr/>
      <dgm:t>
        <a:bodyPr/>
        <a:lstStyle/>
        <a:p>
          <a:endParaRPr lang="en-US"/>
        </a:p>
      </dgm:t>
    </dgm:pt>
    <dgm:pt modelId="{89F76081-474B-4721-B88A-8D51A4BA0CF7}">
      <dgm:prSet custT="1"/>
      <dgm:spPr/>
      <dgm:t>
        <a:bodyPr/>
        <a:lstStyle/>
        <a:p>
          <a:r>
            <a:rPr lang="pt-BR" sz="1600" b="1" dirty="0">
              <a:hlinkClick xmlns:r="http://schemas.openxmlformats.org/officeDocument/2006/relationships" r:id="rId7" action="ppaction://hlinksldjump"/>
            </a:rPr>
            <a:t>Outras linguagens </a:t>
          </a:r>
          <a:r>
            <a:rPr lang="pt-BR" sz="1600" dirty="0">
              <a:hlinkClick xmlns:r="http://schemas.openxmlformats.org/officeDocument/2006/relationships" r:id="rId7" action="ppaction://hlinksldjump"/>
            </a:rPr>
            <a:t>– A arte transforma</a:t>
          </a:r>
          <a:endParaRPr lang="en-US" sz="1600" dirty="0"/>
        </a:p>
      </dgm:t>
    </dgm:pt>
    <dgm:pt modelId="{9C53B806-B818-4303-9C3A-F92B9B492799}" type="parTrans" cxnId="{3756D28C-518B-455B-8605-8E3779C17C90}">
      <dgm:prSet/>
      <dgm:spPr/>
      <dgm:t>
        <a:bodyPr/>
        <a:lstStyle/>
        <a:p>
          <a:endParaRPr lang="en-US"/>
        </a:p>
      </dgm:t>
    </dgm:pt>
    <dgm:pt modelId="{14493090-2A11-45A4-B04C-C1E5D35F00B7}" type="sibTrans" cxnId="{3756D28C-518B-455B-8605-8E3779C17C90}">
      <dgm:prSet/>
      <dgm:spPr/>
      <dgm:t>
        <a:bodyPr/>
        <a:lstStyle/>
        <a:p>
          <a:endParaRPr lang="en-US"/>
        </a:p>
      </dgm:t>
    </dgm:pt>
    <dgm:pt modelId="{00D4A4E5-B87F-4FD6-95A8-366532276A02}">
      <dgm:prSet custT="1"/>
      <dgm:spPr/>
      <dgm:t>
        <a:bodyPr/>
        <a:lstStyle/>
        <a:p>
          <a:r>
            <a:rPr lang="pt-BR" sz="1600" b="1" noProof="0" dirty="0">
              <a:hlinkClick xmlns:r="http://schemas.openxmlformats.org/officeDocument/2006/relationships" r:id="rId8" action="ppaction://hlinksldjump"/>
            </a:rPr>
            <a:t>Imagem</a:t>
          </a:r>
          <a:r>
            <a:rPr lang="en-US" sz="1600" b="1" dirty="0">
              <a:hlinkClick xmlns:r="http://schemas.openxmlformats.org/officeDocument/2006/relationships" r:id="rId8" action="ppaction://hlinksldjump"/>
            </a:rPr>
            <a:t> de </a:t>
          </a:r>
          <a:r>
            <a:rPr lang="pt-BR" sz="1600" b="1" noProof="0" dirty="0">
              <a:hlinkClick xmlns:r="http://schemas.openxmlformats.org/officeDocument/2006/relationships" r:id="rId8" action="ppaction://hlinksldjump"/>
            </a:rPr>
            <a:t>abertura</a:t>
          </a:r>
          <a:endParaRPr lang="pt-BR" sz="1600" b="1" noProof="0" dirty="0"/>
        </a:p>
      </dgm:t>
    </dgm:pt>
    <dgm:pt modelId="{353AC31F-7D9C-42BB-9E96-468AF42982B7}" type="parTrans" cxnId="{B86ADA12-3BDD-4D1C-9645-455E91BCEFFC}">
      <dgm:prSet/>
      <dgm:spPr/>
      <dgm:t>
        <a:bodyPr/>
        <a:lstStyle/>
        <a:p>
          <a:endParaRPr lang="pt-BR"/>
        </a:p>
      </dgm:t>
    </dgm:pt>
    <dgm:pt modelId="{4DE8CDCF-9E51-4296-8706-7B9B079875C9}" type="sibTrans" cxnId="{B86ADA12-3BDD-4D1C-9645-455E91BCEFFC}">
      <dgm:prSet/>
      <dgm:spPr/>
      <dgm:t>
        <a:bodyPr/>
        <a:lstStyle/>
        <a:p>
          <a:endParaRPr lang="pt-BR"/>
        </a:p>
      </dgm:t>
    </dgm:pt>
    <dgm:pt modelId="{983EBE8F-2CFB-4918-8A71-8FB6106D1EE5}" type="pres">
      <dgm:prSet presAssocID="{9D9C0E9A-327C-40DB-A9EB-983EC9E0D98F}" presName="vert0" presStyleCnt="0">
        <dgm:presLayoutVars>
          <dgm:dir/>
          <dgm:animOne val="branch"/>
          <dgm:animLvl val="lvl"/>
        </dgm:presLayoutVars>
      </dgm:prSet>
      <dgm:spPr/>
    </dgm:pt>
    <dgm:pt modelId="{F676CC95-B65C-489A-97C1-DD3F5726BB73}" type="pres">
      <dgm:prSet presAssocID="{00D4A4E5-B87F-4FD6-95A8-366532276A02}" presName="thickLine" presStyleLbl="alignNode1" presStyleIdx="0" presStyleCnt="8"/>
      <dgm:spPr/>
    </dgm:pt>
    <dgm:pt modelId="{593D31F7-BE91-4F11-BE88-746F47D7321A}" type="pres">
      <dgm:prSet presAssocID="{00D4A4E5-B87F-4FD6-95A8-366532276A02}" presName="horz1" presStyleCnt="0"/>
      <dgm:spPr/>
    </dgm:pt>
    <dgm:pt modelId="{DBF86662-0E6D-440F-968E-5B5E57FBB264}" type="pres">
      <dgm:prSet presAssocID="{00D4A4E5-B87F-4FD6-95A8-366532276A02}" presName="tx1" presStyleLbl="revTx" presStyleIdx="0" presStyleCnt="8"/>
      <dgm:spPr/>
    </dgm:pt>
    <dgm:pt modelId="{6ED7848D-AF23-4B80-9CFE-5690AC4806C2}" type="pres">
      <dgm:prSet presAssocID="{00D4A4E5-B87F-4FD6-95A8-366532276A02}" presName="vert1" presStyleCnt="0"/>
      <dgm:spPr/>
    </dgm:pt>
    <dgm:pt modelId="{8375AD7D-9BA0-48EC-8DB6-6934D928E08F}" type="pres">
      <dgm:prSet presAssocID="{ED66EF7E-E68A-4F69-81C1-F34451E1DDBF}" presName="thickLine" presStyleLbl="alignNode1" presStyleIdx="1" presStyleCnt="8"/>
      <dgm:spPr/>
    </dgm:pt>
    <dgm:pt modelId="{55424B32-6F98-4A37-B7BC-EB6630670268}" type="pres">
      <dgm:prSet presAssocID="{ED66EF7E-E68A-4F69-81C1-F34451E1DDBF}" presName="horz1" presStyleCnt="0"/>
      <dgm:spPr/>
    </dgm:pt>
    <dgm:pt modelId="{C94B488D-1DF0-444E-A485-232FFC4B36EE}" type="pres">
      <dgm:prSet presAssocID="{ED66EF7E-E68A-4F69-81C1-F34451E1DDBF}" presName="tx1" presStyleLbl="revTx" presStyleIdx="1" presStyleCnt="8"/>
      <dgm:spPr/>
    </dgm:pt>
    <dgm:pt modelId="{878A8FE1-2DD0-4F8E-AEF5-BC2CDA1E06E5}" type="pres">
      <dgm:prSet presAssocID="{ED66EF7E-E68A-4F69-81C1-F34451E1DDBF}" presName="vert1" presStyleCnt="0"/>
      <dgm:spPr/>
    </dgm:pt>
    <dgm:pt modelId="{AB9CB741-FC9F-421B-8DB7-B6256D0F3B01}" type="pres">
      <dgm:prSet presAssocID="{F8069943-B338-41D8-AC5C-7654CC5EC779}" presName="thickLine" presStyleLbl="alignNode1" presStyleIdx="2" presStyleCnt="8"/>
      <dgm:spPr/>
    </dgm:pt>
    <dgm:pt modelId="{CE984AFA-2276-4665-B3E4-870BCCCADBF7}" type="pres">
      <dgm:prSet presAssocID="{F8069943-B338-41D8-AC5C-7654CC5EC779}" presName="horz1" presStyleCnt="0"/>
      <dgm:spPr/>
    </dgm:pt>
    <dgm:pt modelId="{1E358535-3292-4668-BE9F-829874D637BB}" type="pres">
      <dgm:prSet presAssocID="{F8069943-B338-41D8-AC5C-7654CC5EC779}" presName="tx1" presStyleLbl="revTx" presStyleIdx="2" presStyleCnt="8"/>
      <dgm:spPr/>
    </dgm:pt>
    <dgm:pt modelId="{1AF210EC-C83A-4CBC-BC37-A37200C508D6}" type="pres">
      <dgm:prSet presAssocID="{F8069943-B338-41D8-AC5C-7654CC5EC779}" presName="vert1" presStyleCnt="0"/>
      <dgm:spPr/>
    </dgm:pt>
    <dgm:pt modelId="{314D560E-CBD9-4858-A0A2-945D9A381B28}" type="pres">
      <dgm:prSet presAssocID="{55DCCAC6-434C-4EA2-9C3A-E82C5EC5168F}" presName="thickLine" presStyleLbl="alignNode1" presStyleIdx="3" presStyleCnt="8"/>
      <dgm:spPr/>
    </dgm:pt>
    <dgm:pt modelId="{064B011C-4EF7-4679-9BCB-EDCCC550CD86}" type="pres">
      <dgm:prSet presAssocID="{55DCCAC6-434C-4EA2-9C3A-E82C5EC5168F}" presName="horz1" presStyleCnt="0"/>
      <dgm:spPr/>
    </dgm:pt>
    <dgm:pt modelId="{D33FB54E-1E02-4083-9007-E663036D183D}" type="pres">
      <dgm:prSet presAssocID="{55DCCAC6-434C-4EA2-9C3A-E82C5EC5168F}" presName="tx1" presStyleLbl="revTx" presStyleIdx="3" presStyleCnt="8"/>
      <dgm:spPr/>
    </dgm:pt>
    <dgm:pt modelId="{A2853312-89A8-4D70-98A9-132D6EB00EC4}" type="pres">
      <dgm:prSet presAssocID="{55DCCAC6-434C-4EA2-9C3A-E82C5EC5168F}" presName="vert1" presStyleCnt="0"/>
      <dgm:spPr/>
    </dgm:pt>
    <dgm:pt modelId="{D0219F05-B755-4B07-A349-B9A905942F22}" type="pres">
      <dgm:prSet presAssocID="{C68D41A5-84F8-48E5-9CED-831B6F3F5B1C}" presName="thickLine" presStyleLbl="alignNode1" presStyleIdx="4" presStyleCnt="8"/>
      <dgm:spPr/>
    </dgm:pt>
    <dgm:pt modelId="{D23D9EAC-31DF-4560-9523-74C7BD4031A9}" type="pres">
      <dgm:prSet presAssocID="{C68D41A5-84F8-48E5-9CED-831B6F3F5B1C}" presName="horz1" presStyleCnt="0"/>
      <dgm:spPr/>
    </dgm:pt>
    <dgm:pt modelId="{1BE8540D-2B5F-4BF4-B8D2-940F6A10819C}" type="pres">
      <dgm:prSet presAssocID="{C68D41A5-84F8-48E5-9CED-831B6F3F5B1C}" presName="tx1" presStyleLbl="revTx" presStyleIdx="4" presStyleCnt="8"/>
      <dgm:spPr/>
    </dgm:pt>
    <dgm:pt modelId="{832639FA-BCCC-4CAE-A1AE-DB4CF5BA3A80}" type="pres">
      <dgm:prSet presAssocID="{C68D41A5-84F8-48E5-9CED-831B6F3F5B1C}" presName="vert1" presStyleCnt="0"/>
      <dgm:spPr/>
    </dgm:pt>
    <dgm:pt modelId="{E0ACE31B-7687-4EE7-9573-63F09584CD36}" type="pres">
      <dgm:prSet presAssocID="{5E6F7141-FA59-4CD7-8FF7-5C6FC1A13D4E}" presName="thickLine" presStyleLbl="alignNode1" presStyleIdx="5" presStyleCnt="8"/>
      <dgm:spPr/>
    </dgm:pt>
    <dgm:pt modelId="{4A9E3B3C-54F8-4B4F-AC3E-24B85842DAD5}" type="pres">
      <dgm:prSet presAssocID="{5E6F7141-FA59-4CD7-8FF7-5C6FC1A13D4E}" presName="horz1" presStyleCnt="0"/>
      <dgm:spPr/>
    </dgm:pt>
    <dgm:pt modelId="{3EA07746-CFD6-4C68-B8CF-A378C033D107}" type="pres">
      <dgm:prSet presAssocID="{5E6F7141-FA59-4CD7-8FF7-5C6FC1A13D4E}" presName="tx1" presStyleLbl="revTx" presStyleIdx="5" presStyleCnt="8"/>
      <dgm:spPr/>
    </dgm:pt>
    <dgm:pt modelId="{0EFEDC27-1B45-4FDE-B738-C8AD75EE6341}" type="pres">
      <dgm:prSet presAssocID="{5E6F7141-FA59-4CD7-8FF7-5C6FC1A13D4E}" presName="vert1" presStyleCnt="0"/>
      <dgm:spPr/>
    </dgm:pt>
    <dgm:pt modelId="{2721A207-0C1E-469B-8CAD-57DF57B826C1}" type="pres">
      <dgm:prSet presAssocID="{67D4DD36-7167-4EE3-AAB6-6D16D695BE11}" presName="thickLine" presStyleLbl="alignNode1" presStyleIdx="6" presStyleCnt="8"/>
      <dgm:spPr/>
    </dgm:pt>
    <dgm:pt modelId="{DE259A85-32B1-4FE4-BC9D-D8F56AD70206}" type="pres">
      <dgm:prSet presAssocID="{67D4DD36-7167-4EE3-AAB6-6D16D695BE11}" presName="horz1" presStyleCnt="0"/>
      <dgm:spPr/>
    </dgm:pt>
    <dgm:pt modelId="{35BBE7E9-1C6D-479C-8269-B5715E8054B8}" type="pres">
      <dgm:prSet presAssocID="{67D4DD36-7167-4EE3-AAB6-6D16D695BE11}" presName="tx1" presStyleLbl="revTx" presStyleIdx="6" presStyleCnt="8"/>
      <dgm:spPr/>
    </dgm:pt>
    <dgm:pt modelId="{86A3F955-2C1E-49E7-9BE8-8CF707D0EF1B}" type="pres">
      <dgm:prSet presAssocID="{67D4DD36-7167-4EE3-AAB6-6D16D695BE11}" presName="vert1" presStyleCnt="0"/>
      <dgm:spPr/>
    </dgm:pt>
    <dgm:pt modelId="{6446D9C9-28CA-481A-BB4C-074C2097E0FE}" type="pres">
      <dgm:prSet presAssocID="{89F76081-474B-4721-B88A-8D51A4BA0CF7}" presName="thickLine" presStyleLbl="alignNode1" presStyleIdx="7" presStyleCnt="8"/>
      <dgm:spPr/>
    </dgm:pt>
    <dgm:pt modelId="{20F995C1-147E-431B-BB8C-11EDA345A614}" type="pres">
      <dgm:prSet presAssocID="{89F76081-474B-4721-B88A-8D51A4BA0CF7}" presName="horz1" presStyleCnt="0"/>
      <dgm:spPr/>
    </dgm:pt>
    <dgm:pt modelId="{A42FD2D2-2791-43B4-990E-17A6A95C4302}" type="pres">
      <dgm:prSet presAssocID="{89F76081-474B-4721-B88A-8D51A4BA0CF7}" presName="tx1" presStyleLbl="revTx" presStyleIdx="7" presStyleCnt="8"/>
      <dgm:spPr/>
    </dgm:pt>
    <dgm:pt modelId="{FA734EF9-BC0A-4C7C-B70E-86EDC0ADE505}" type="pres">
      <dgm:prSet presAssocID="{89F76081-474B-4721-B88A-8D51A4BA0CF7}" presName="vert1" presStyleCnt="0"/>
      <dgm:spPr/>
    </dgm:pt>
  </dgm:ptLst>
  <dgm:cxnLst>
    <dgm:cxn modelId="{B86ADA12-3BDD-4D1C-9645-455E91BCEFFC}" srcId="{9D9C0E9A-327C-40DB-A9EB-983EC9E0D98F}" destId="{00D4A4E5-B87F-4FD6-95A8-366532276A02}" srcOrd="0" destOrd="0" parTransId="{353AC31F-7D9C-42BB-9E96-468AF42982B7}" sibTransId="{4DE8CDCF-9E51-4296-8706-7B9B079875C9}"/>
    <dgm:cxn modelId="{D775502B-0E68-4137-A8F8-0D7FF73A3F0D}" type="presOf" srcId="{67D4DD36-7167-4EE3-AAB6-6D16D695BE11}" destId="{35BBE7E9-1C6D-479C-8269-B5715E8054B8}" srcOrd="0" destOrd="0" presId="urn:microsoft.com/office/officeart/2008/layout/LinedList"/>
    <dgm:cxn modelId="{15DD5733-88FD-43E2-BC62-BE20AB6FEA3C}" srcId="{9D9C0E9A-327C-40DB-A9EB-983EC9E0D98F}" destId="{5E6F7141-FA59-4CD7-8FF7-5C6FC1A13D4E}" srcOrd="5" destOrd="0" parTransId="{972185F9-D5AE-4019-B3E3-85964688415B}" sibTransId="{005A549E-AE69-4996-93AA-251BCE5363D9}"/>
    <dgm:cxn modelId="{FB34D63E-1288-41B9-A18C-76118E579E1A}" type="presOf" srcId="{9D9C0E9A-327C-40DB-A9EB-983EC9E0D98F}" destId="{983EBE8F-2CFB-4918-8A71-8FB6106D1EE5}" srcOrd="0" destOrd="0" presId="urn:microsoft.com/office/officeart/2008/layout/LinedList"/>
    <dgm:cxn modelId="{47E8EC45-DDDA-4DC1-980A-9BE45FE6666B}" srcId="{9D9C0E9A-327C-40DB-A9EB-983EC9E0D98F}" destId="{ED66EF7E-E68A-4F69-81C1-F34451E1DDBF}" srcOrd="1" destOrd="0" parTransId="{197F2E5E-4B32-4617-ADD5-0F6DB901EC4C}" sibTransId="{DA505C56-A700-4856-886C-74A7E12E1EE3}"/>
    <dgm:cxn modelId="{6C2AB851-94C8-442B-B7B9-F1DD95B11ED8}" type="presOf" srcId="{C68D41A5-84F8-48E5-9CED-831B6F3F5B1C}" destId="{1BE8540D-2B5F-4BF4-B8D2-940F6A10819C}" srcOrd="0" destOrd="0" presId="urn:microsoft.com/office/officeart/2008/layout/LinedList"/>
    <dgm:cxn modelId="{10835E76-19D6-4796-A57D-19E70C1A368C}" type="presOf" srcId="{5E6F7141-FA59-4CD7-8FF7-5C6FC1A13D4E}" destId="{3EA07746-CFD6-4C68-B8CF-A378C033D107}" srcOrd="0" destOrd="0" presId="urn:microsoft.com/office/officeart/2008/layout/LinedList"/>
    <dgm:cxn modelId="{D468DA5A-783C-4C8E-B93E-4F3DF99E8F66}" type="presOf" srcId="{00D4A4E5-B87F-4FD6-95A8-366532276A02}" destId="{DBF86662-0E6D-440F-968E-5B5E57FBB264}" srcOrd="0" destOrd="0" presId="urn:microsoft.com/office/officeart/2008/layout/LinedList"/>
    <dgm:cxn modelId="{BF5A8883-F9F2-4E44-ABBC-881FCCF815D6}" type="presOf" srcId="{ED66EF7E-E68A-4F69-81C1-F34451E1DDBF}" destId="{C94B488D-1DF0-444E-A485-232FFC4B36EE}" srcOrd="0" destOrd="0" presId="urn:microsoft.com/office/officeart/2008/layout/LinedList"/>
    <dgm:cxn modelId="{3756D28C-518B-455B-8605-8E3779C17C90}" srcId="{9D9C0E9A-327C-40DB-A9EB-983EC9E0D98F}" destId="{89F76081-474B-4721-B88A-8D51A4BA0CF7}" srcOrd="7" destOrd="0" parTransId="{9C53B806-B818-4303-9C3A-F92B9B492799}" sibTransId="{14493090-2A11-45A4-B04C-C1E5D35F00B7}"/>
    <dgm:cxn modelId="{9B997E8E-F0ED-456C-8520-FBC0842B91CC}" srcId="{9D9C0E9A-327C-40DB-A9EB-983EC9E0D98F}" destId="{F8069943-B338-41D8-AC5C-7654CC5EC779}" srcOrd="2" destOrd="0" parTransId="{EDF1AE46-CE69-43BA-837F-1B9735086F25}" sibTransId="{831963E2-6400-47B9-9124-76BA1BC3B7F7}"/>
    <dgm:cxn modelId="{20934F9E-4611-4400-9C97-4EC4B0DFE91B}" type="presOf" srcId="{89F76081-474B-4721-B88A-8D51A4BA0CF7}" destId="{A42FD2D2-2791-43B4-990E-17A6A95C4302}" srcOrd="0" destOrd="0" presId="urn:microsoft.com/office/officeart/2008/layout/LinedList"/>
    <dgm:cxn modelId="{8748FCAE-C0DC-4976-B4C7-144BC3A27056}" type="presOf" srcId="{55DCCAC6-434C-4EA2-9C3A-E82C5EC5168F}" destId="{D33FB54E-1E02-4083-9007-E663036D183D}" srcOrd="0" destOrd="0" presId="urn:microsoft.com/office/officeart/2008/layout/LinedList"/>
    <dgm:cxn modelId="{03E201B6-C70A-4D3B-80B1-7C4FD475813B}" type="presOf" srcId="{F8069943-B338-41D8-AC5C-7654CC5EC779}" destId="{1E358535-3292-4668-BE9F-829874D637BB}" srcOrd="0" destOrd="0" presId="urn:microsoft.com/office/officeart/2008/layout/LinedList"/>
    <dgm:cxn modelId="{85B43EC0-2D78-4BE2-9848-FA24266D2417}" srcId="{9D9C0E9A-327C-40DB-A9EB-983EC9E0D98F}" destId="{67D4DD36-7167-4EE3-AAB6-6D16D695BE11}" srcOrd="6" destOrd="0" parTransId="{D68DCF56-0B94-4506-BB95-063CC2EEC129}" sibTransId="{EE0149F7-8B24-4181-9018-1C693B6CA4A8}"/>
    <dgm:cxn modelId="{A74BAECD-E5C3-45A7-81C3-BF65B1028DD4}" srcId="{9D9C0E9A-327C-40DB-A9EB-983EC9E0D98F}" destId="{55DCCAC6-434C-4EA2-9C3A-E82C5EC5168F}" srcOrd="3" destOrd="0" parTransId="{2597FFF0-7494-4592-A5B4-E3FC30EB594D}" sibTransId="{E99C5578-030E-478C-83C1-B5162C19A96C}"/>
    <dgm:cxn modelId="{398519E0-5FDA-47B5-A800-456F19FBC233}" srcId="{9D9C0E9A-327C-40DB-A9EB-983EC9E0D98F}" destId="{C68D41A5-84F8-48E5-9CED-831B6F3F5B1C}" srcOrd="4" destOrd="0" parTransId="{94D91AEC-4013-4FC6-ACA9-A764CB6B2FAA}" sibTransId="{802F0A8D-0784-4CB6-B554-4DE691F12EE8}"/>
    <dgm:cxn modelId="{D0016722-0CFF-4C26-9FFE-BBD03868285E}" type="presParOf" srcId="{983EBE8F-2CFB-4918-8A71-8FB6106D1EE5}" destId="{F676CC95-B65C-489A-97C1-DD3F5726BB73}" srcOrd="0" destOrd="0" presId="urn:microsoft.com/office/officeart/2008/layout/LinedList"/>
    <dgm:cxn modelId="{A6673C05-A11E-4473-9F21-DF040CF931C6}" type="presParOf" srcId="{983EBE8F-2CFB-4918-8A71-8FB6106D1EE5}" destId="{593D31F7-BE91-4F11-BE88-746F47D7321A}" srcOrd="1" destOrd="0" presId="urn:microsoft.com/office/officeart/2008/layout/LinedList"/>
    <dgm:cxn modelId="{404DD807-8B76-475B-87E4-36ABEFBCF407}" type="presParOf" srcId="{593D31F7-BE91-4F11-BE88-746F47D7321A}" destId="{DBF86662-0E6D-440F-968E-5B5E57FBB264}" srcOrd="0" destOrd="0" presId="urn:microsoft.com/office/officeart/2008/layout/LinedList"/>
    <dgm:cxn modelId="{CB1338F6-C14E-43D7-BA69-D7478D3098A7}" type="presParOf" srcId="{593D31F7-BE91-4F11-BE88-746F47D7321A}" destId="{6ED7848D-AF23-4B80-9CFE-5690AC4806C2}" srcOrd="1" destOrd="0" presId="urn:microsoft.com/office/officeart/2008/layout/LinedList"/>
    <dgm:cxn modelId="{AE680168-EFEC-42CE-A945-F1A2A969E890}" type="presParOf" srcId="{983EBE8F-2CFB-4918-8A71-8FB6106D1EE5}" destId="{8375AD7D-9BA0-48EC-8DB6-6934D928E08F}" srcOrd="2" destOrd="0" presId="urn:microsoft.com/office/officeart/2008/layout/LinedList"/>
    <dgm:cxn modelId="{5D982353-5C09-4040-A019-19647AA810F5}" type="presParOf" srcId="{983EBE8F-2CFB-4918-8A71-8FB6106D1EE5}" destId="{55424B32-6F98-4A37-B7BC-EB6630670268}" srcOrd="3" destOrd="0" presId="urn:microsoft.com/office/officeart/2008/layout/LinedList"/>
    <dgm:cxn modelId="{4A5BFB8E-2039-46F9-93AA-422AA5BA3ECF}" type="presParOf" srcId="{55424B32-6F98-4A37-B7BC-EB6630670268}" destId="{C94B488D-1DF0-444E-A485-232FFC4B36EE}" srcOrd="0" destOrd="0" presId="urn:microsoft.com/office/officeart/2008/layout/LinedList"/>
    <dgm:cxn modelId="{B68F6C99-B036-4B5E-BF4B-A0B926A2B18A}" type="presParOf" srcId="{55424B32-6F98-4A37-B7BC-EB6630670268}" destId="{878A8FE1-2DD0-4F8E-AEF5-BC2CDA1E06E5}" srcOrd="1" destOrd="0" presId="urn:microsoft.com/office/officeart/2008/layout/LinedList"/>
    <dgm:cxn modelId="{E75F825D-1F78-4DFD-B2D8-B6433D604056}" type="presParOf" srcId="{983EBE8F-2CFB-4918-8A71-8FB6106D1EE5}" destId="{AB9CB741-FC9F-421B-8DB7-B6256D0F3B01}" srcOrd="4" destOrd="0" presId="urn:microsoft.com/office/officeart/2008/layout/LinedList"/>
    <dgm:cxn modelId="{9BA57E1F-8E03-4368-BC01-7F555D563597}" type="presParOf" srcId="{983EBE8F-2CFB-4918-8A71-8FB6106D1EE5}" destId="{CE984AFA-2276-4665-B3E4-870BCCCADBF7}" srcOrd="5" destOrd="0" presId="urn:microsoft.com/office/officeart/2008/layout/LinedList"/>
    <dgm:cxn modelId="{63EB8368-4536-4B97-918B-23DDC22136A5}" type="presParOf" srcId="{CE984AFA-2276-4665-B3E4-870BCCCADBF7}" destId="{1E358535-3292-4668-BE9F-829874D637BB}" srcOrd="0" destOrd="0" presId="urn:microsoft.com/office/officeart/2008/layout/LinedList"/>
    <dgm:cxn modelId="{238B27B8-D6BB-45C1-AD3D-C5EF693FFFBB}" type="presParOf" srcId="{CE984AFA-2276-4665-B3E4-870BCCCADBF7}" destId="{1AF210EC-C83A-4CBC-BC37-A37200C508D6}" srcOrd="1" destOrd="0" presId="urn:microsoft.com/office/officeart/2008/layout/LinedList"/>
    <dgm:cxn modelId="{F2B9FA33-255E-40BE-BA48-3C594948DBDD}" type="presParOf" srcId="{983EBE8F-2CFB-4918-8A71-8FB6106D1EE5}" destId="{314D560E-CBD9-4858-A0A2-945D9A381B28}" srcOrd="6" destOrd="0" presId="urn:microsoft.com/office/officeart/2008/layout/LinedList"/>
    <dgm:cxn modelId="{9EC1A6A8-A900-453D-8A3D-68A82D9A6564}" type="presParOf" srcId="{983EBE8F-2CFB-4918-8A71-8FB6106D1EE5}" destId="{064B011C-4EF7-4679-9BCB-EDCCC550CD86}" srcOrd="7" destOrd="0" presId="urn:microsoft.com/office/officeart/2008/layout/LinedList"/>
    <dgm:cxn modelId="{6EFC5C35-5C0A-4DFD-89A8-67842B67AB7C}" type="presParOf" srcId="{064B011C-4EF7-4679-9BCB-EDCCC550CD86}" destId="{D33FB54E-1E02-4083-9007-E663036D183D}" srcOrd="0" destOrd="0" presId="urn:microsoft.com/office/officeart/2008/layout/LinedList"/>
    <dgm:cxn modelId="{75DE68F6-B908-4F7F-AA96-6B46BB254A82}" type="presParOf" srcId="{064B011C-4EF7-4679-9BCB-EDCCC550CD86}" destId="{A2853312-89A8-4D70-98A9-132D6EB00EC4}" srcOrd="1" destOrd="0" presId="urn:microsoft.com/office/officeart/2008/layout/LinedList"/>
    <dgm:cxn modelId="{4CA343A4-1527-456C-93C0-EFA11492316B}" type="presParOf" srcId="{983EBE8F-2CFB-4918-8A71-8FB6106D1EE5}" destId="{D0219F05-B755-4B07-A349-B9A905942F22}" srcOrd="8" destOrd="0" presId="urn:microsoft.com/office/officeart/2008/layout/LinedList"/>
    <dgm:cxn modelId="{DB3BAD92-760D-445B-BC49-C608591E75C2}" type="presParOf" srcId="{983EBE8F-2CFB-4918-8A71-8FB6106D1EE5}" destId="{D23D9EAC-31DF-4560-9523-74C7BD4031A9}" srcOrd="9" destOrd="0" presId="urn:microsoft.com/office/officeart/2008/layout/LinedList"/>
    <dgm:cxn modelId="{4BCA9BFA-BFC3-495C-9B6F-3022331DE3EB}" type="presParOf" srcId="{D23D9EAC-31DF-4560-9523-74C7BD4031A9}" destId="{1BE8540D-2B5F-4BF4-B8D2-940F6A10819C}" srcOrd="0" destOrd="0" presId="urn:microsoft.com/office/officeart/2008/layout/LinedList"/>
    <dgm:cxn modelId="{46B7073D-58B1-4D38-BE41-F58C6B7945BA}" type="presParOf" srcId="{D23D9EAC-31DF-4560-9523-74C7BD4031A9}" destId="{832639FA-BCCC-4CAE-A1AE-DB4CF5BA3A80}" srcOrd="1" destOrd="0" presId="urn:microsoft.com/office/officeart/2008/layout/LinedList"/>
    <dgm:cxn modelId="{FE1B6F59-0679-40BC-A8B1-FE2115947F0C}" type="presParOf" srcId="{983EBE8F-2CFB-4918-8A71-8FB6106D1EE5}" destId="{E0ACE31B-7687-4EE7-9573-63F09584CD36}" srcOrd="10" destOrd="0" presId="urn:microsoft.com/office/officeart/2008/layout/LinedList"/>
    <dgm:cxn modelId="{981D8DFD-6179-4358-884E-1DA895176A40}" type="presParOf" srcId="{983EBE8F-2CFB-4918-8A71-8FB6106D1EE5}" destId="{4A9E3B3C-54F8-4B4F-AC3E-24B85842DAD5}" srcOrd="11" destOrd="0" presId="urn:microsoft.com/office/officeart/2008/layout/LinedList"/>
    <dgm:cxn modelId="{1862CC9E-A4A4-4239-A6D6-3C878FD1DDE7}" type="presParOf" srcId="{4A9E3B3C-54F8-4B4F-AC3E-24B85842DAD5}" destId="{3EA07746-CFD6-4C68-B8CF-A378C033D107}" srcOrd="0" destOrd="0" presId="urn:microsoft.com/office/officeart/2008/layout/LinedList"/>
    <dgm:cxn modelId="{4BC60919-8C55-49B6-B33F-8A484449F2E2}" type="presParOf" srcId="{4A9E3B3C-54F8-4B4F-AC3E-24B85842DAD5}" destId="{0EFEDC27-1B45-4FDE-B738-C8AD75EE6341}" srcOrd="1" destOrd="0" presId="urn:microsoft.com/office/officeart/2008/layout/LinedList"/>
    <dgm:cxn modelId="{1F7DCE1C-FBF1-49C4-8B1C-5E69D113E13A}" type="presParOf" srcId="{983EBE8F-2CFB-4918-8A71-8FB6106D1EE5}" destId="{2721A207-0C1E-469B-8CAD-57DF57B826C1}" srcOrd="12" destOrd="0" presId="urn:microsoft.com/office/officeart/2008/layout/LinedList"/>
    <dgm:cxn modelId="{BB7D6D23-B886-42CF-9F54-01F3877062A3}" type="presParOf" srcId="{983EBE8F-2CFB-4918-8A71-8FB6106D1EE5}" destId="{DE259A85-32B1-4FE4-BC9D-D8F56AD70206}" srcOrd="13" destOrd="0" presId="urn:microsoft.com/office/officeart/2008/layout/LinedList"/>
    <dgm:cxn modelId="{55651C5E-9B1D-4788-9447-FA61A63EB5B4}" type="presParOf" srcId="{DE259A85-32B1-4FE4-BC9D-D8F56AD70206}" destId="{35BBE7E9-1C6D-479C-8269-B5715E8054B8}" srcOrd="0" destOrd="0" presId="urn:microsoft.com/office/officeart/2008/layout/LinedList"/>
    <dgm:cxn modelId="{B6FCACAE-4580-442E-8999-8046116A16DA}" type="presParOf" srcId="{DE259A85-32B1-4FE4-BC9D-D8F56AD70206}" destId="{86A3F955-2C1E-49E7-9BE8-8CF707D0EF1B}" srcOrd="1" destOrd="0" presId="urn:microsoft.com/office/officeart/2008/layout/LinedList"/>
    <dgm:cxn modelId="{C89E747D-12E1-4D3E-84E9-4E32E6609BC3}" type="presParOf" srcId="{983EBE8F-2CFB-4918-8A71-8FB6106D1EE5}" destId="{6446D9C9-28CA-481A-BB4C-074C2097E0FE}" srcOrd="14" destOrd="0" presId="urn:microsoft.com/office/officeart/2008/layout/LinedList"/>
    <dgm:cxn modelId="{F4228EDE-8ADB-42AE-8FA6-57CCDB16E525}" type="presParOf" srcId="{983EBE8F-2CFB-4918-8A71-8FB6106D1EE5}" destId="{20F995C1-147E-431B-BB8C-11EDA345A614}" srcOrd="15" destOrd="0" presId="urn:microsoft.com/office/officeart/2008/layout/LinedList"/>
    <dgm:cxn modelId="{286E8806-F670-4922-B7BD-9C4DB884FD6C}" type="presParOf" srcId="{20F995C1-147E-431B-BB8C-11EDA345A614}" destId="{A42FD2D2-2791-43B4-990E-17A6A95C4302}" srcOrd="0" destOrd="0" presId="urn:microsoft.com/office/officeart/2008/layout/LinedList"/>
    <dgm:cxn modelId="{A3CDF135-3CB3-433E-8CAC-DA80CC060142}" type="presParOf" srcId="{20F995C1-147E-431B-BB8C-11EDA345A614}" destId="{FA734EF9-BC0A-4C7C-B70E-86EDC0ADE50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76CC95-B65C-489A-97C1-DD3F5726BB73}">
      <dsp:nvSpPr>
        <dsp:cNvPr id="0" name=""/>
        <dsp:cNvSpPr/>
      </dsp:nvSpPr>
      <dsp:spPr>
        <a:xfrm>
          <a:off x="0" y="0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F86662-0E6D-440F-968E-5B5E57FBB264}">
      <dsp:nvSpPr>
        <dsp:cNvPr id="0" name=""/>
        <dsp:cNvSpPr/>
      </dsp:nvSpPr>
      <dsp:spPr>
        <a:xfrm>
          <a:off x="0" y="0"/>
          <a:ext cx="10664949" cy="568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noProof="0" dirty="0">
              <a:hlinkClick xmlns:r="http://schemas.openxmlformats.org/officeDocument/2006/relationships" r:id="" action="ppaction://hlinksldjump"/>
            </a:rPr>
            <a:t>Imagem</a:t>
          </a:r>
          <a:r>
            <a:rPr lang="en-US" sz="1600" b="1" kern="1200" dirty="0">
              <a:hlinkClick xmlns:r="http://schemas.openxmlformats.org/officeDocument/2006/relationships" r:id="" action="ppaction://hlinksldjump"/>
            </a:rPr>
            <a:t> de </a:t>
          </a:r>
          <a:r>
            <a:rPr lang="pt-BR" sz="1600" b="1" kern="1200" noProof="0" dirty="0">
              <a:hlinkClick xmlns:r="http://schemas.openxmlformats.org/officeDocument/2006/relationships" r:id="" action="ppaction://hlinksldjump"/>
            </a:rPr>
            <a:t>abertura</a:t>
          </a:r>
          <a:endParaRPr lang="pt-BR" sz="1600" b="1" kern="1200" noProof="0" dirty="0"/>
        </a:p>
      </dsp:txBody>
      <dsp:txXfrm>
        <a:off x="0" y="0"/>
        <a:ext cx="10664949" cy="568745"/>
      </dsp:txXfrm>
    </dsp:sp>
    <dsp:sp modelId="{8375AD7D-9BA0-48EC-8DB6-6934D928E08F}">
      <dsp:nvSpPr>
        <dsp:cNvPr id="0" name=""/>
        <dsp:cNvSpPr/>
      </dsp:nvSpPr>
      <dsp:spPr>
        <a:xfrm>
          <a:off x="0" y="568745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4B488D-1DF0-444E-A485-232FFC4B36EE}">
      <dsp:nvSpPr>
        <dsp:cNvPr id="0" name=""/>
        <dsp:cNvSpPr/>
      </dsp:nvSpPr>
      <dsp:spPr>
        <a:xfrm>
          <a:off x="0" y="568745"/>
          <a:ext cx="10664949" cy="568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hlinkClick xmlns:r="http://schemas.openxmlformats.org/officeDocument/2006/relationships" r:id="" action="ppaction://hlinksldjump"/>
            </a:rPr>
            <a:t>Estudo do texto </a:t>
          </a:r>
          <a:r>
            <a:rPr lang="pt-BR" sz="1600" kern="1200" dirty="0">
              <a:hlinkClick xmlns:r="http://schemas.openxmlformats.org/officeDocument/2006/relationships" r:id="" action="ppaction://hlinksldjump"/>
            </a:rPr>
            <a:t>– Manifesto</a:t>
          </a:r>
          <a:endParaRPr lang="en-US" sz="1600" kern="1200" dirty="0"/>
        </a:p>
      </dsp:txBody>
      <dsp:txXfrm>
        <a:off x="0" y="568745"/>
        <a:ext cx="10664949" cy="568745"/>
      </dsp:txXfrm>
    </dsp:sp>
    <dsp:sp modelId="{AB9CB741-FC9F-421B-8DB7-B6256D0F3B01}">
      <dsp:nvSpPr>
        <dsp:cNvPr id="0" name=""/>
        <dsp:cNvSpPr/>
      </dsp:nvSpPr>
      <dsp:spPr>
        <a:xfrm>
          <a:off x="0" y="1137491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358535-3292-4668-BE9F-829874D637BB}">
      <dsp:nvSpPr>
        <dsp:cNvPr id="0" name=""/>
        <dsp:cNvSpPr/>
      </dsp:nvSpPr>
      <dsp:spPr>
        <a:xfrm>
          <a:off x="0" y="1137491"/>
          <a:ext cx="10664949" cy="568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hlinkClick xmlns:r="http://schemas.openxmlformats.org/officeDocument/2006/relationships" r:id="" action="ppaction://hlinksldjump"/>
            </a:rPr>
            <a:t>Estudo do texto </a:t>
          </a:r>
          <a:r>
            <a:rPr lang="pt-BR" sz="1600" kern="1200" dirty="0">
              <a:hlinkClick xmlns:r="http://schemas.openxmlformats.org/officeDocument/2006/relationships" r:id="" action="ppaction://hlinksldjump"/>
            </a:rPr>
            <a:t>– Manifesto e grafite</a:t>
          </a:r>
          <a:endParaRPr lang="en-US" sz="1600" i="1" kern="1200" dirty="0"/>
        </a:p>
      </dsp:txBody>
      <dsp:txXfrm>
        <a:off x="0" y="1137491"/>
        <a:ext cx="10664949" cy="568745"/>
      </dsp:txXfrm>
    </dsp:sp>
    <dsp:sp modelId="{314D560E-CBD9-4858-A0A2-945D9A381B28}">
      <dsp:nvSpPr>
        <dsp:cNvPr id="0" name=""/>
        <dsp:cNvSpPr/>
      </dsp:nvSpPr>
      <dsp:spPr>
        <a:xfrm>
          <a:off x="0" y="1706237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33FB54E-1E02-4083-9007-E663036D183D}">
      <dsp:nvSpPr>
        <dsp:cNvPr id="0" name=""/>
        <dsp:cNvSpPr/>
      </dsp:nvSpPr>
      <dsp:spPr>
        <a:xfrm>
          <a:off x="0" y="1706237"/>
          <a:ext cx="10664949" cy="568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hlinkClick xmlns:r="http://schemas.openxmlformats.org/officeDocument/2006/relationships" r:id="" action="ppaction://hlinksldjump"/>
            </a:rPr>
            <a:t>Estudo da língua </a:t>
          </a:r>
          <a:r>
            <a:rPr lang="pt-BR" sz="1600" kern="1200" dirty="0">
              <a:hlinkClick xmlns:r="http://schemas.openxmlformats.org/officeDocument/2006/relationships" r:id="" action="ppaction://hlinksldjump"/>
            </a:rPr>
            <a:t>– Regência verbal</a:t>
          </a:r>
          <a:endParaRPr lang="en-US" sz="1600" kern="1200" dirty="0"/>
        </a:p>
      </dsp:txBody>
      <dsp:txXfrm>
        <a:off x="0" y="1706237"/>
        <a:ext cx="10664949" cy="568745"/>
      </dsp:txXfrm>
    </dsp:sp>
    <dsp:sp modelId="{D0219F05-B755-4B07-A349-B9A905942F22}">
      <dsp:nvSpPr>
        <dsp:cNvPr id="0" name=""/>
        <dsp:cNvSpPr/>
      </dsp:nvSpPr>
      <dsp:spPr>
        <a:xfrm>
          <a:off x="0" y="2274982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E8540D-2B5F-4BF4-B8D2-940F6A10819C}">
      <dsp:nvSpPr>
        <dsp:cNvPr id="0" name=""/>
        <dsp:cNvSpPr/>
      </dsp:nvSpPr>
      <dsp:spPr>
        <a:xfrm>
          <a:off x="0" y="2274983"/>
          <a:ext cx="10664949" cy="568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hlinkClick xmlns:r="http://schemas.openxmlformats.org/officeDocument/2006/relationships" r:id="" action="ppaction://hlinksldjump"/>
            </a:rPr>
            <a:t>Estudo dos sentidos </a:t>
          </a:r>
          <a:r>
            <a:rPr lang="pt-BR" sz="1600" kern="1200" dirty="0">
              <a:hlinkClick xmlns:r="http://schemas.openxmlformats.org/officeDocument/2006/relationships" r:id="" action="ppaction://hlinksldjump"/>
            </a:rPr>
            <a:t>– Polissemia</a:t>
          </a:r>
          <a:endParaRPr lang="en-US" sz="1600" kern="1200" dirty="0"/>
        </a:p>
      </dsp:txBody>
      <dsp:txXfrm>
        <a:off x="0" y="2274983"/>
        <a:ext cx="10664949" cy="568745"/>
      </dsp:txXfrm>
    </dsp:sp>
    <dsp:sp modelId="{E0ACE31B-7687-4EE7-9573-63F09584CD36}">
      <dsp:nvSpPr>
        <dsp:cNvPr id="0" name=""/>
        <dsp:cNvSpPr/>
      </dsp:nvSpPr>
      <dsp:spPr>
        <a:xfrm>
          <a:off x="0" y="2843728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A07746-CFD6-4C68-B8CF-A378C033D107}">
      <dsp:nvSpPr>
        <dsp:cNvPr id="0" name=""/>
        <dsp:cNvSpPr/>
      </dsp:nvSpPr>
      <dsp:spPr>
        <a:xfrm>
          <a:off x="0" y="2843728"/>
          <a:ext cx="10664949" cy="568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hlinkClick xmlns:r="http://schemas.openxmlformats.org/officeDocument/2006/relationships" r:id="" action="ppaction://hlinksldjump"/>
            </a:rPr>
            <a:t>Estudo do texto </a:t>
          </a:r>
          <a:r>
            <a:rPr lang="pt-BR" sz="1600" kern="1200" dirty="0">
              <a:hlinkClick xmlns:r="http://schemas.openxmlformats.org/officeDocument/2006/relationships" r:id="" action="ppaction://hlinksldjump"/>
            </a:rPr>
            <a:t>– Entrevista</a:t>
          </a:r>
          <a:endParaRPr lang="en-US" sz="1600" kern="1200" dirty="0"/>
        </a:p>
      </dsp:txBody>
      <dsp:txXfrm>
        <a:off x="0" y="2843728"/>
        <a:ext cx="10664949" cy="568745"/>
      </dsp:txXfrm>
    </dsp:sp>
    <dsp:sp modelId="{2721A207-0C1E-469B-8CAD-57DF57B826C1}">
      <dsp:nvSpPr>
        <dsp:cNvPr id="0" name=""/>
        <dsp:cNvSpPr/>
      </dsp:nvSpPr>
      <dsp:spPr>
        <a:xfrm>
          <a:off x="0" y="3412474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BBE7E9-1C6D-479C-8269-B5715E8054B8}">
      <dsp:nvSpPr>
        <dsp:cNvPr id="0" name=""/>
        <dsp:cNvSpPr/>
      </dsp:nvSpPr>
      <dsp:spPr>
        <a:xfrm>
          <a:off x="0" y="3412474"/>
          <a:ext cx="10664949" cy="568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hlinkClick xmlns:r="http://schemas.openxmlformats.org/officeDocument/2006/relationships" r:id="" action="ppaction://hlinksldjump"/>
            </a:rPr>
            <a:t>Estudo da língua </a:t>
          </a:r>
          <a:r>
            <a:rPr lang="pt-BR" sz="1600" kern="1200" dirty="0">
              <a:hlinkClick xmlns:r="http://schemas.openxmlformats.org/officeDocument/2006/relationships" r:id="" action="ppaction://hlinksldjump"/>
            </a:rPr>
            <a:t>– Regência nominal</a:t>
          </a:r>
          <a:endParaRPr lang="en-US" sz="1600" i="1" kern="1200" dirty="0"/>
        </a:p>
      </dsp:txBody>
      <dsp:txXfrm>
        <a:off x="0" y="3412474"/>
        <a:ext cx="10664949" cy="568745"/>
      </dsp:txXfrm>
    </dsp:sp>
    <dsp:sp modelId="{6446D9C9-28CA-481A-BB4C-074C2097E0FE}">
      <dsp:nvSpPr>
        <dsp:cNvPr id="0" name=""/>
        <dsp:cNvSpPr/>
      </dsp:nvSpPr>
      <dsp:spPr>
        <a:xfrm>
          <a:off x="0" y="3981220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2FD2D2-2791-43B4-990E-17A6A95C4302}">
      <dsp:nvSpPr>
        <dsp:cNvPr id="0" name=""/>
        <dsp:cNvSpPr/>
      </dsp:nvSpPr>
      <dsp:spPr>
        <a:xfrm>
          <a:off x="0" y="3981220"/>
          <a:ext cx="10664949" cy="568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hlinkClick xmlns:r="http://schemas.openxmlformats.org/officeDocument/2006/relationships" r:id="" action="ppaction://hlinksldjump"/>
            </a:rPr>
            <a:t>Outras linguagens </a:t>
          </a:r>
          <a:r>
            <a:rPr lang="pt-BR" sz="1600" kern="1200" dirty="0">
              <a:hlinkClick xmlns:r="http://schemas.openxmlformats.org/officeDocument/2006/relationships" r:id="" action="ppaction://hlinksldjump"/>
            </a:rPr>
            <a:t>– A arte transforma</a:t>
          </a:r>
          <a:endParaRPr lang="en-US" sz="1600" kern="1200" dirty="0"/>
        </a:p>
      </dsp:txBody>
      <dsp:txXfrm>
        <a:off x="0" y="3981220"/>
        <a:ext cx="10664949" cy="5687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ADA6D2A1-31A4-8152-6143-C7FD8DA38B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44BF0C9-9A36-AF2B-A000-F5187686E4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F2120-3C9C-470A-A67A-0674E4A11E52}" type="datetimeFigureOut">
              <a:rPr lang="pt-BR" smtClean="0"/>
              <a:t>02/06/2023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D2F7626-5BA9-033F-1F03-E2FA610702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226E861-80EB-CADA-3780-0947104A52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E2611C-E948-4686-AD45-82F0DE5457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237299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B2C8AF-1B4F-4BA4-9AAE-852FE3AFC137}" type="datetimeFigureOut">
              <a:rPr lang="pt-BR" smtClean="0"/>
              <a:t>02/06/2023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BE22E-B3E6-4F78-BFF6-4DB3390A92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183239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F74642C-327C-40A9-818B-4E2B46C7157D}" type="datetime1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pt-BR"/>
              <a:t>LÍNGUA PORTUGUESA | 6º 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87540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82BC3-D5E1-4626-8677-336B0E01199F}" type="datetime1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LÍNGUA PORTUGUESA | 6º 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441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8E5A2-3126-44F8-9C56-6EDD153A0FD7}" type="datetime1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LÍNGUA PORTUGUESA | 6º 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24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BD303-F70B-4E0D-A145-0F5ECE46376A}" type="datetime1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LÍNGUA PORTUGUESA | 6º 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36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5AE79C8-ADBA-4624-94CF-074D3D6995C9}" type="datetime1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pt-BR"/>
              <a:t>LÍNGUA PORTUGUESA | 6º 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488970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BF08C-916D-4001-9F15-3C2A61570199}" type="datetime1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LÍNGUA PORTUGUESA | 6º ANO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027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67435-C718-40F9-ADFE-5B3B3923B0AD}" type="datetime1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LÍNGUA PORTUGUESA | 6º ANO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750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865A9-B9D4-4181-BA9B-1475B9191F56}" type="datetime1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LÍNGUA PORTUGUESA | 6º ANO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777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6024B-C2AC-44A3-8DB3-43F1039C3765}" type="datetime1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LÍNGUA PORTUGUESA | 6º ANO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607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4AEFF97A-050E-4764-B6B7-86BA58E9CED2}" type="datetime1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r>
              <a:rPr lang="pt-BR"/>
              <a:t>LÍNGUA PORTUGUESA | 6º ANO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80628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20555F75-058F-47CD-9DAA-6EA82BA9B963}" type="datetime1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r>
              <a:rPr lang="pt-BR"/>
              <a:t>LÍNGUA PORTUGUESA | 6º ANO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86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6525978-335E-440D-B693-6D20869E1262}" type="datetime1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/>
              <a:t>LÍNGUA PORTUGUESA | 6º 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2578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6">
            <a:extLst>
              <a:ext uri="{FF2B5EF4-FFF2-40B4-BE49-F238E27FC236}">
                <a16:creationId xmlns:a16="http://schemas.microsoft.com/office/drawing/2014/main" id="{72B1FB24-B47C-4C95-AC2E-DA3E24A11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3" descr="Fundo do vetor de cores vibrantes salpicando">
            <a:extLst>
              <a:ext uri="{FF2B5EF4-FFF2-40B4-BE49-F238E27FC236}">
                <a16:creationId xmlns:a16="http://schemas.microsoft.com/office/drawing/2014/main" id="{A148C287-A62D-B5AB-4A96-D7760B0836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68" r="27065" b="-1"/>
          <a:stretch/>
        </p:blipFill>
        <p:spPr>
          <a:xfrm>
            <a:off x="8362943" y="10"/>
            <a:ext cx="3829057" cy="6857990"/>
          </a:xfrm>
          <a:prstGeom prst="rect">
            <a:avLst/>
          </a:prstGeom>
        </p:spPr>
      </p:pic>
      <p:sp>
        <p:nvSpPr>
          <p:cNvPr id="29" name="Freeform 13">
            <a:extLst>
              <a:ext uri="{FF2B5EF4-FFF2-40B4-BE49-F238E27FC236}">
                <a16:creationId xmlns:a16="http://schemas.microsoft.com/office/drawing/2014/main" id="{B8581221-9FAB-4072-A580-D6F96297A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0" y="0"/>
            <a:ext cx="9807836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9B971F-3E57-C7FE-B7F7-E74C404872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403" y="1098388"/>
            <a:ext cx="7818540" cy="4394988"/>
          </a:xfrm>
        </p:spPr>
        <p:txBody>
          <a:bodyPr>
            <a:normAutofit/>
          </a:bodyPr>
          <a:lstStyle/>
          <a:p>
            <a:pPr algn="l"/>
            <a:r>
              <a:rPr lang="pt-BR" dirty="0"/>
              <a:t>LÍNGUA PORTUGUESA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401F2B9-DED7-ECD2-C18E-78D0731F8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403" y="5563388"/>
            <a:ext cx="7818540" cy="742279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pt-BR" dirty="0"/>
              <a:t>9</a:t>
            </a:r>
            <a:r>
              <a:rPr lang="pt-BR" u="sng" cap="none" baseline="30000" dirty="0"/>
              <a:t>o</a:t>
            </a:r>
            <a:r>
              <a:rPr lang="pt-BR" dirty="0"/>
              <a:t> ANO</a:t>
            </a:r>
          </a:p>
          <a:p>
            <a:pPr algn="l">
              <a:lnSpc>
                <a:spcPct val="90000"/>
              </a:lnSpc>
            </a:pPr>
            <a:r>
              <a:rPr lang="pt-BR" dirty="0"/>
              <a:t>APOIO PARA AULAS E ESTUDOS</a:t>
            </a:r>
          </a:p>
        </p:txBody>
      </p:sp>
      <p:sp>
        <p:nvSpPr>
          <p:cNvPr id="26" name="Rectangle 30">
            <a:extLst>
              <a:ext uri="{FF2B5EF4-FFF2-40B4-BE49-F238E27FC236}">
                <a16:creationId xmlns:a16="http://schemas.microsoft.com/office/drawing/2014/main" id="{F4081010-C028-4ADE-A7EE-86B0C3B102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Freeform 16">
            <a:extLst>
              <a:ext uri="{FF2B5EF4-FFF2-40B4-BE49-F238E27FC236}">
                <a16:creationId xmlns:a16="http://schemas.microsoft.com/office/drawing/2014/main" id="{5C1D8395-911F-47B1-94E7-E092C8536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33061" y="0"/>
            <a:ext cx="1646238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34269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Pessoas ao lado de uma pessoa&#10;&#10;Descrição gerada automaticamente com confiança média">
            <a:extLst>
              <a:ext uri="{FF2B5EF4-FFF2-40B4-BE49-F238E27FC236}">
                <a16:creationId xmlns:a16="http://schemas.microsoft.com/office/drawing/2014/main" id="{50B91C43-6146-506B-B3BB-BEFC0E453F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84" y="1532103"/>
            <a:ext cx="7390336" cy="499281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22">
            <a:extLst>
              <a:ext uri="{FF2B5EF4-FFF2-40B4-BE49-F238E27FC236}">
                <a16:creationId xmlns:a16="http://schemas.microsoft.com/office/drawing/2014/main" id="{6F9FFFF2-F155-775B-1307-F99F8EFE0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63936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4B02FAF7-137A-1173-E71A-297BF13911C6}"/>
              </a:ext>
            </a:extLst>
          </p:cNvPr>
          <p:cNvSpPr txBox="1">
            <a:spLocks/>
          </p:cNvSpPr>
          <p:nvPr/>
        </p:nvSpPr>
        <p:spPr>
          <a:xfrm>
            <a:off x="4038595" y="6487037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LÍNGUA PORTUGUESA | 9</a:t>
            </a:r>
            <a:r>
              <a:rPr lang="pt-BR" b="1" u="sng" baseline="4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 dirty="0">
                <a:solidFill>
                  <a:schemeClr val="tx2"/>
                </a:solidFill>
              </a:rPr>
              <a:t> ANO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5A4EF5B-95DF-C53E-B1CB-E0BB8C16DF9A}"/>
              </a:ext>
            </a:extLst>
          </p:cNvPr>
          <p:cNvSpPr txBox="1">
            <a:spLocks/>
          </p:cNvSpPr>
          <p:nvPr/>
        </p:nvSpPr>
        <p:spPr>
          <a:xfrm>
            <a:off x="8610601" y="6487037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8FCB9EF-FF2E-7DF4-BDF7-4ED002B06DD7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1712BFB2-D7F4-BFE7-0935-BF9900381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042F5C0-C460-6690-8057-367D1C1752A5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tx2"/>
                  </a:solidFill>
                </a:rPr>
                <a:t>MÓDULO 7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E23D2E07-385B-CCD8-536E-3AA705F6514C}"/>
              </a:ext>
            </a:extLst>
          </p:cNvPr>
          <p:cNvSpPr txBox="1"/>
          <p:nvPr/>
        </p:nvSpPr>
        <p:spPr>
          <a:xfrm>
            <a:off x="762002" y="377051"/>
            <a:ext cx="39393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2"/>
                </a:solidFill>
                <a:latin typeface="+mj-lt"/>
              </a:rPr>
              <a:t>OUTRAS LINGUAGENS</a:t>
            </a:r>
          </a:p>
          <a:p>
            <a:r>
              <a:rPr lang="pt-BR" sz="2400" dirty="0">
                <a:solidFill>
                  <a:schemeClr val="tx2"/>
                </a:solidFill>
                <a:latin typeface="+mj-lt"/>
              </a:rPr>
              <a:t>A arte transforma</a:t>
            </a:r>
          </a:p>
        </p:txBody>
      </p:sp>
      <p:sp>
        <p:nvSpPr>
          <p:cNvPr id="6" name="Balão de Fala: Retângulo 5">
            <a:extLst>
              <a:ext uri="{FF2B5EF4-FFF2-40B4-BE49-F238E27FC236}">
                <a16:creationId xmlns:a16="http://schemas.microsoft.com/office/drawing/2014/main" id="{E41CC862-BE45-2E0F-3A06-5EE124C38DF1}"/>
              </a:ext>
            </a:extLst>
          </p:cNvPr>
          <p:cNvSpPr/>
          <p:nvPr/>
        </p:nvSpPr>
        <p:spPr>
          <a:xfrm>
            <a:off x="5339751" y="377051"/>
            <a:ext cx="6090247" cy="954107"/>
          </a:xfrm>
          <a:prstGeom prst="wedgeRectCallout">
            <a:avLst>
              <a:gd name="adj1" fmla="val -54280"/>
              <a:gd name="adj2" fmla="val 21632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2F2F2E"/>
                </a:solidFill>
              </a:rPr>
              <a:t>Conheça três grupos juvenis que utilizam a expressão artística para exercer o protagonismo e atuar positivamente nas sociedades em que estão inseridos.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7911CF6-82E8-9398-159C-EF40EC581E0C}"/>
              </a:ext>
            </a:extLst>
          </p:cNvPr>
          <p:cNvSpPr txBox="1"/>
          <p:nvPr/>
        </p:nvSpPr>
        <p:spPr>
          <a:xfrm>
            <a:off x="8039819" y="5641725"/>
            <a:ext cx="3390179" cy="8113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 anchor="b">
            <a:spAutoFit/>
          </a:bodyPr>
          <a:lstStyle/>
          <a:p>
            <a:pPr marL="108000"/>
            <a:r>
              <a:rPr lang="pt-BR" sz="1600" dirty="0">
                <a:solidFill>
                  <a:srgbClr val="2F2F2E"/>
                </a:solidFill>
              </a:rPr>
              <a:t>Eros e Dona Maria durante a Mostra Palco, promovida pelo Projeto PALCO, em São Paulo (SP), em 2019.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5B05B28-5074-4A20-4113-1C599C14B4A6}"/>
              </a:ext>
            </a:extLst>
          </p:cNvPr>
          <p:cNvSpPr txBox="1"/>
          <p:nvPr/>
        </p:nvSpPr>
        <p:spPr>
          <a:xfrm rot="16200000">
            <a:off x="-984741" y="3027616"/>
            <a:ext cx="3114137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lang="pt-BR" sz="800" b="0" i="0" u="none" strike="noStrike" baseline="0" dirty="0">
                <a:solidFill>
                  <a:srgbClr val="2F2F2E"/>
                </a:solidFill>
              </a:rPr>
              <a:t>BETINHO ALVARES/PROJETO PALCO</a:t>
            </a:r>
            <a:endParaRPr lang="pt-BR" sz="800" dirty="0">
              <a:solidFill>
                <a:srgbClr val="2F2F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381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Mulher posando para foto&#10;&#10;Descrição gerada automaticamente com confiança média">
            <a:extLst>
              <a:ext uri="{FF2B5EF4-FFF2-40B4-BE49-F238E27FC236}">
                <a16:creationId xmlns:a16="http://schemas.microsoft.com/office/drawing/2014/main" id="{31A76DE5-1DA8-C1A0-A4BD-029A409F2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128449"/>
            <a:ext cx="5333998" cy="533964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22">
            <a:extLst>
              <a:ext uri="{FF2B5EF4-FFF2-40B4-BE49-F238E27FC236}">
                <a16:creationId xmlns:a16="http://schemas.microsoft.com/office/drawing/2014/main" id="{6F9FFFF2-F155-775B-1307-F99F8EFE0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63936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4B02FAF7-137A-1173-E71A-297BF13911C6}"/>
              </a:ext>
            </a:extLst>
          </p:cNvPr>
          <p:cNvSpPr txBox="1">
            <a:spLocks/>
          </p:cNvSpPr>
          <p:nvPr/>
        </p:nvSpPr>
        <p:spPr>
          <a:xfrm>
            <a:off x="4038595" y="6487037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LÍNGUA PORTUGUESA | 9</a:t>
            </a:r>
            <a:r>
              <a:rPr lang="pt-BR" b="1" u="sng" baseline="4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 dirty="0">
                <a:solidFill>
                  <a:schemeClr val="tx2"/>
                </a:solidFill>
              </a:rPr>
              <a:t> ANO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5A4EF5B-95DF-C53E-B1CB-E0BB8C16DF9A}"/>
              </a:ext>
            </a:extLst>
          </p:cNvPr>
          <p:cNvSpPr txBox="1">
            <a:spLocks/>
          </p:cNvSpPr>
          <p:nvPr/>
        </p:nvSpPr>
        <p:spPr>
          <a:xfrm>
            <a:off x="8610601" y="6487037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8FCB9EF-FF2E-7DF4-BDF7-4ED002B06DD7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1712BFB2-D7F4-BFE7-0935-BF9900381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042F5C0-C460-6690-8057-367D1C1752A5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tx2"/>
                  </a:solidFill>
                </a:rPr>
                <a:t>MÓDULO 7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E23D2E07-385B-CCD8-536E-3AA705F6514C}"/>
              </a:ext>
            </a:extLst>
          </p:cNvPr>
          <p:cNvSpPr txBox="1"/>
          <p:nvPr/>
        </p:nvSpPr>
        <p:spPr>
          <a:xfrm>
            <a:off x="762002" y="377051"/>
            <a:ext cx="39393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2"/>
                </a:solidFill>
                <a:latin typeface="+mj-lt"/>
              </a:rPr>
              <a:t>OUTRAS LINGUAGENS</a:t>
            </a:r>
          </a:p>
          <a:p>
            <a:r>
              <a:rPr lang="pt-BR" sz="2400" dirty="0">
                <a:solidFill>
                  <a:schemeClr val="tx2"/>
                </a:solidFill>
                <a:latin typeface="+mj-lt"/>
              </a:rPr>
              <a:t>A arte transforma</a:t>
            </a:r>
          </a:p>
        </p:txBody>
      </p:sp>
      <p:sp>
        <p:nvSpPr>
          <p:cNvPr id="6" name="Balão de Fala: Retângulo 5">
            <a:extLst>
              <a:ext uri="{FF2B5EF4-FFF2-40B4-BE49-F238E27FC236}">
                <a16:creationId xmlns:a16="http://schemas.microsoft.com/office/drawing/2014/main" id="{E41CC862-BE45-2E0F-3A06-5EE124C38DF1}"/>
              </a:ext>
            </a:extLst>
          </p:cNvPr>
          <p:cNvSpPr/>
          <p:nvPr/>
        </p:nvSpPr>
        <p:spPr>
          <a:xfrm>
            <a:off x="762001" y="1931044"/>
            <a:ext cx="3818625" cy="1657545"/>
          </a:xfrm>
          <a:prstGeom prst="wedgeRectCallout">
            <a:avLst>
              <a:gd name="adj1" fmla="val 58220"/>
              <a:gd name="adj2" fmla="val 19824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2F2F2E"/>
                </a:solidFill>
              </a:rPr>
              <a:t>Conheça três grupos juvenis que utilizam a expressão artística para exercer o protagonismo e atuar positivamente nas sociedades em que estão inseridos.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7911CF6-82E8-9398-159C-EF40EC581E0C}"/>
              </a:ext>
            </a:extLst>
          </p:cNvPr>
          <p:cNvSpPr txBox="1"/>
          <p:nvPr/>
        </p:nvSpPr>
        <p:spPr>
          <a:xfrm>
            <a:off x="1940943" y="5385845"/>
            <a:ext cx="4054415" cy="10575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 anchor="b">
            <a:spAutoFit/>
          </a:bodyPr>
          <a:lstStyle/>
          <a:p>
            <a:pPr marL="108000" algn="r"/>
            <a:r>
              <a:rPr lang="pt-BR" sz="1600" dirty="0" err="1">
                <a:solidFill>
                  <a:srgbClr val="2F2F2E"/>
                </a:solidFill>
              </a:rPr>
              <a:t>Akry</a:t>
            </a:r>
            <a:r>
              <a:rPr lang="pt-BR" sz="1600" dirty="0">
                <a:solidFill>
                  <a:srgbClr val="2F2F2E"/>
                </a:solidFill>
              </a:rPr>
              <a:t> Kayapó, da aldeia </a:t>
            </a:r>
            <a:r>
              <a:rPr lang="pt-BR" sz="1600" dirty="0" err="1">
                <a:solidFill>
                  <a:srgbClr val="2F2F2E"/>
                </a:solidFill>
              </a:rPr>
              <a:t>Pinkejtykre</a:t>
            </a:r>
            <a:r>
              <a:rPr lang="pt-BR" sz="1600" dirty="0">
                <a:solidFill>
                  <a:srgbClr val="2F2F2E"/>
                </a:solidFill>
              </a:rPr>
              <a:t>, durante intercâmbio promovido pelo Coletivo </a:t>
            </a:r>
            <a:r>
              <a:rPr lang="pt-BR" sz="1600" dirty="0" err="1">
                <a:solidFill>
                  <a:srgbClr val="2F2F2E"/>
                </a:solidFill>
              </a:rPr>
              <a:t>Beture</a:t>
            </a:r>
            <a:r>
              <a:rPr lang="pt-BR" sz="1600" dirty="0">
                <a:solidFill>
                  <a:srgbClr val="2F2F2E"/>
                </a:solidFill>
              </a:rPr>
              <a:t> na aldeia </a:t>
            </a:r>
            <a:r>
              <a:rPr lang="pt-BR" sz="1600" dirty="0" err="1">
                <a:solidFill>
                  <a:srgbClr val="2F2F2E"/>
                </a:solidFill>
              </a:rPr>
              <a:t>Pulni-ô</a:t>
            </a:r>
            <a:r>
              <a:rPr lang="pt-BR" sz="1600" dirty="0">
                <a:solidFill>
                  <a:srgbClr val="2F2F2E"/>
                </a:solidFill>
              </a:rPr>
              <a:t>, em Águas Belas (PE). Fotografia de 2018.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5B05B28-5074-4A20-4113-1C599C14B4A6}"/>
              </a:ext>
            </a:extLst>
          </p:cNvPr>
          <p:cNvSpPr txBox="1"/>
          <p:nvPr/>
        </p:nvSpPr>
        <p:spPr>
          <a:xfrm rot="16200000">
            <a:off x="9943111" y="4817030"/>
            <a:ext cx="3114137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pt-BR" sz="800" b="0" i="0" u="none" strike="noStrike" baseline="0" dirty="0">
                <a:solidFill>
                  <a:srgbClr val="2F2F2E"/>
                </a:solidFill>
              </a:rPr>
              <a:t>COLETIVO BETURE CINEASTAS MÊBÊNGÔKRE</a:t>
            </a:r>
            <a:endParaRPr lang="pt-BR" sz="800" dirty="0">
              <a:solidFill>
                <a:srgbClr val="2F2F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655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Pessoas tocando instrumentos musicais&#10;&#10;Descrição gerada automaticamente">
            <a:extLst>
              <a:ext uri="{FF2B5EF4-FFF2-40B4-BE49-F238E27FC236}">
                <a16:creationId xmlns:a16="http://schemas.microsoft.com/office/drawing/2014/main" id="{FA1964A5-E0C7-9BEE-249C-930C1A489C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051"/>
            <a:ext cx="8424477" cy="56185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22">
            <a:extLst>
              <a:ext uri="{FF2B5EF4-FFF2-40B4-BE49-F238E27FC236}">
                <a16:creationId xmlns:a16="http://schemas.microsoft.com/office/drawing/2014/main" id="{6F9FFFF2-F155-775B-1307-F99F8EFE0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63936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4B02FAF7-137A-1173-E71A-297BF13911C6}"/>
              </a:ext>
            </a:extLst>
          </p:cNvPr>
          <p:cNvSpPr txBox="1">
            <a:spLocks/>
          </p:cNvSpPr>
          <p:nvPr/>
        </p:nvSpPr>
        <p:spPr>
          <a:xfrm>
            <a:off x="4038595" y="6487037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LÍNGUA PORTUGUESA | 9</a:t>
            </a:r>
            <a:r>
              <a:rPr lang="pt-BR" b="1" u="sng" baseline="4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 dirty="0">
                <a:solidFill>
                  <a:schemeClr val="tx2"/>
                </a:solidFill>
              </a:rPr>
              <a:t> ANO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5A4EF5B-95DF-C53E-B1CB-E0BB8C16DF9A}"/>
              </a:ext>
            </a:extLst>
          </p:cNvPr>
          <p:cNvSpPr txBox="1">
            <a:spLocks/>
          </p:cNvSpPr>
          <p:nvPr/>
        </p:nvSpPr>
        <p:spPr>
          <a:xfrm>
            <a:off x="8610601" y="6487037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8FCB9EF-FF2E-7DF4-BDF7-4ED002B06DD7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1712BFB2-D7F4-BFE7-0935-BF9900381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042F5C0-C460-6690-8057-367D1C1752A5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tx2"/>
                  </a:solidFill>
                </a:rPr>
                <a:t>MÓDULO 7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E23D2E07-385B-CCD8-536E-3AA705F6514C}"/>
              </a:ext>
            </a:extLst>
          </p:cNvPr>
          <p:cNvSpPr txBox="1"/>
          <p:nvPr/>
        </p:nvSpPr>
        <p:spPr>
          <a:xfrm>
            <a:off x="8763874" y="377051"/>
            <a:ext cx="27431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2"/>
                </a:solidFill>
                <a:latin typeface="+mj-lt"/>
              </a:rPr>
              <a:t>OUTRAS LINGUAGENS</a:t>
            </a:r>
          </a:p>
          <a:p>
            <a:r>
              <a:rPr lang="pt-BR" sz="2400" dirty="0">
                <a:solidFill>
                  <a:schemeClr val="tx2"/>
                </a:solidFill>
                <a:latin typeface="+mj-lt"/>
              </a:rPr>
              <a:t>A arte transforma</a:t>
            </a:r>
          </a:p>
        </p:txBody>
      </p:sp>
      <p:sp>
        <p:nvSpPr>
          <p:cNvPr id="6" name="Balão de Fala: Retângulo 5">
            <a:extLst>
              <a:ext uri="{FF2B5EF4-FFF2-40B4-BE49-F238E27FC236}">
                <a16:creationId xmlns:a16="http://schemas.microsoft.com/office/drawing/2014/main" id="{E41CC862-BE45-2E0F-3A06-5EE124C38DF1}"/>
              </a:ext>
            </a:extLst>
          </p:cNvPr>
          <p:cNvSpPr/>
          <p:nvPr/>
        </p:nvSpPr>
        <p:spPr>
          <a:xfrm>
            <a:off x="8763874" y="2295893"/>
            <a:ext cx="2743198" cy="2038524"/>
          </a:xfrm>
          <a:prstGeom prst="wedgeRectCallout">
            <a:avLst>
              <a:gd name="adj1" fmla="val -54280"/>
              <a:gd name="adj2" fmla="val 21632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2F2F2E"/>
                </a:solidFill>
              </a:rPr>
              <a:t>Conheça três grupos juvenis que utilizam a expressão artística para exercer o protagonismo e atuar positivamente nas sociedades em que estão inseridos.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7911CF6-82E8-9398-159C-EF40EC581E0C}"/>
              </a:ext>
            </a:extLst>
          </p:cNvPr>
          <p:cNvSpPr txBox="1"/>
          <p:nvPr/>
        </p:nvSpPr>
        <p:spPr>
          <a:xfrm>
            <a:off x="8418591" y="4923026"/>
            <a:ext cx="3005521" cy="10575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 anchor="b">
            <a:spAutoFit/>
          </a:bodyPr>
          <a:lstStyle/>
          <a:p>
            <a:pPr marL="108000"/>
            <a:r>
              <a:rPr lang="pt-BR" sz="1600" dirty="0">
                <a:solidFill>
                  <a:srgbClr val="2F2F2E"/>
                </a:solidFill>
              </a:rPr>
              <a:t>Jovens durante apresentação musical da Escola Olodum, no bairro do Pelourinho, Salvador (BA). Fotografia de 2021.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5B05B28-5074-4A20-4113-1C599C14B4A6}"/>
              </a:ext>
            </a:extLst>
          </p:cNvPr>
          <p:cNvSpPr txBox="1"/>
          <p:nvPr/>
        </p:nvSpPr>
        <p:spPr>
          <a:xfrm>
            <a:off x="5304454" y="255856"/>
            <a:ext cx="3114137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lang="pt-BR" sz="800" b="0" i="0" u="none" strike="noStrike" baseline="0" dirty="0">
                <a:solidFill>
                  <a:srgbClr val="2F2F2E"/>
                </a:solidFill>
              </a:rPr>
              <a:t>JOACY SOUZA/ALAMY/FOTOARENA</a:t>
            </a:r>
            <a:endParaRPr lang="pt-BR" sz="800" dirty="0">
              <a:solidFill>
                <a:srgbClr val="2F2F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959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6F9FFFF2-F155-775B-1307-F99F8EFE0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63936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4B02FAF7-137A-1173-E71A-297BF13911C6}"/>
              </a:ext>
            </a:extLst>
          </p:cNvPr>
          <p:cNvSpPr txBox="1">
            <a:spLocks/>
          </p:cNvSpPr>
          <p:nvPr/>
        </p:nvSpPr>
        <p:spPr>
          <a:xfrm>
            <a:off x="4038595" y="6487037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LÍNGUA PORTUGUESA | 9</a:t>
            </a:r>
            <a:r>
              <a:rPr lang="pt-BR" b="1" u="sng" baseline="4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 dirty="0">
                <a:solidFill>
                  <a:schemeClr val="tx2"/>
                </a:solidFill>
              </a:rPr>
              <a:t> ANO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5A4EF5B-95DF-C53E-B1CB-E0BB8C16DF9A}"/>
              </a:ext>
            </a:extLst>
          </p:cNvPr>
          <p:cNvSpPr txBox="1">
            <a:spLocks/>
          </p:cNvSpPr>
          <p:nvPr/>
        </p:nvSpPr>
        <p:spPr>
          <a:xfrm>
            <a:off x="8610601" y="6487037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B2163458-E5F5-57B9-31DE-3DB4767AC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382385"/>
            <a:ext cx="6633276" cy="878379"/>
          </a:xfrm>
        </p:spPr>
        <p:txBody>
          <a:bodyPr>
            <a:normAutofit/>
          </a:bodyPr>
          <a:lstStyle/>
          <a:p>
            <a:r>
              <a:rPr lang="pt-BR" sz="5000" dirty="0"/>
              <a:t>MÓDULO 7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F1CE055D-DA63-F6EC-58B4-CCF51F26AF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3722132"/>
              </p:ext>
            </p:extLst>
          </p:nvPr>
        </p:nvGraphicFramePr>
        <p:xfrm>
          <a:off x="765050" y="1678040"/>
          <a:ext cx="10664949" cy="4549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74720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Placa de letreiro afixada em fachada de loja com cobertura de entrada de estabelecimento&#10;&#10;Descrição gerada automaticamente">
            <a:extLst>
              <a:ext uri="{FF2B5EF4-FFF2-40B4-BE49-F238E27FC236}">
                <a16:creationId xmlns:a16="http://schemas.microsoft.com/office/drawing/2014/main" id="{DF9E12F2-C5C2-7C51-2309-1F9F1CD17B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0"/>
            <a:ext cx="12191999" cy="6870602"/>
          </a:xfrm>
          <a:prstGeom prst="rect">
            <a:avLst/>
          </a:prstGeom>
        </p:spPr>
      </p:pic>
      <p:sp>
        <p:nvSpPr>
          <p:cNvPr id="2" name="Rectangle 22">
            <a:extLst>
              <a:ext uri="{FF2B5EF4-FFF2-40B4-BE49-F238E27FC236}">
                <a16:creationId xmlns:a16="http://schemas.microsoft.com/office/drawing/2014/main" id="{6F9FFFF2-F155-775B-1307-F99F8EFE0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63936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4B02FAF7-137A-1173-E71A-297BF13911C6}"/>
              </a:ext>
            </a:extLst>
          </p:cNvPr>
          <p:cNvSpPr txBox="1">
            <a:spLocks/>
          </p:cNvSpPr>
          <p:nvPr/>
        </p:nvSpPr>
        <p:spPr>
          <a:xfrm>
            <a:off x="4038595" y="6487037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LÍNGUA PORTUGUESA | 9</a:t>
            </a:r>
            <a:r>
              <a:rPr lang="pt-BR" b="1" u="sng" baseline="4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 dirty="0">
                <a:solidFill>
                  <a:schemeClr val="tx2"/>
                </a:solidFill>
              </a:rPr>
              <a:t> ANO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5A4EF5B-95DF-C53E-B1CB-E0BB8C16DF9A}"/>
              </a:ext>
            </a:extLst>
          </p:cNvPr>
          <p:cNvSpPr txBox="1">
            <a:spLocks/>
          </p:cNvSpPr>
          <p:nvPr/>
        </p:nvSpPr>
        <p:spPr>
          <a:xfrm>
            <a:off x="8610601" y="6487037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8FCB9EF-FF2E-7DF4-BDF7-4ED002B06DD7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1712BFB2-D7F4-BFE7-0935-BF9900381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042F5C0-C460-6690-8057-367D1C1752A5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tx2"/>
                  </a:solidFill>
                </a:rPr>
                <a:t>MÓDULO 7</a:t>
              </a:r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C4FE96A-D7ED-3ED2-FB3A-924540C09D60}"/>
              </a:ext>
            </a:extLst>
          </p:cNvPr>
          <p:cNvSpPr txBox="1"/>
          <p:nvPr/>
        </p:nvSpPr>
        <p:spPr>
          <a:xfrm>
            <a:off x="652853" y="317082"/>
            <a:ext cx="2754582" cy="811367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solidFill>
              <a:schemeClr val="accent1"/>
            </a:solidFill>
          </a:ln>
          <a:effectLst/>
        </p:spPr>
        <p:txBody>
          <a:bodyPr wrap="square" lIns="0" tIns="36000" rIns="0" bIns="36000" anchor="b">
            <a:spAutoFit/>
          </a:bodyPr>
          <a:lstStyle/>
          <a:p>
            <a:pPr marL="108000"/>
            <a:r>
              <a:rPr lang="pt-BR" sz="1600" dirty="0">
                <a:solidFill>
                  <a:schemeClr val="tx2"/>
                </a:solidFill>
              </a:rPr>
              <a:t>ONO, Yoko. </a:t>
            </a:r>
            <a:r>
              <a:rPr lang="pt-BR" sz="1600" b="1" dirty="0">
                <a:solidFill>
                  <a:schemeClr val="tx2"/>
                </a:solidFill>
              </a:rPr>
              <a:t>Imagine peace </a:t>
            </a:r>
            <a:r>
              <a:rPr lang="pt-BR" sz="1600" dirty="0">
                <a:solidFill>
                  <a:schemeClr val="tx2"/>
                </a:solidFill>
              </a:rPr>
              <a:t>[Imagine a paz]. 2022. Instalação artística. Londres, Inglaterra.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1A8E973-5060-D67F-0B8E-BCB564DC8201}"/>
              </a:ext>
            </a:extLst>
          </p:cNvPr>
          <p:cNvSpPr txBox="1"/>
          <p:nvPr/>
        </p:nvSpPr>
        <p:spPr>
          <a:xfrm rot="16200000">
            <a:off x="10867849" y="4077318"/>
            <a:ext cx="2234241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lang="pt-BR" sz="800" b="0" i="0" u="none" strike="noStrike" baseline="0" dirty="0">
                <a:solidFill>
                  <a:schemeClr val="bg1"/>
                </a:solidFill>
              </a:rPr>
              <a:t>HENRY NICHOLLS/REUTERS/FOTOARENA</a:t>
            </a:r>
            <a:endParaRPr lang="pt-BR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393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6F9FFFF2-F155-775B-1307-F99F8EFE0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63936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4B02FAF7-137A-1173-E71A-297BF13911C6}"/>
              </a:ext>
            </a:extLst>
          </p:cNvPr>
          <p:cNvSpPr txBox="1">
            <a:spLocks/>
          </p:cNvSpPr>
          <p:nvPr/>
        </p:nvSpPr>
        <p:spPr>
          <a:xfrm>
            <a:off x="4038595" y="6487037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LÍNGUA PORTUGUESA | 9</a:t>
            </a:r>
            <a:r>
              <a:rPr lang="pt-BR" b="1" u="sng" baseline="4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 dirty="0">
                <a:solidFill>
                  <a:schemeClr val="tx2"/>
                </a:solidFill>
              </a:rPr>
              <a:t> ANO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5A4EF5B-95DF-C53E-B1CB-E0BB8C16DF9A}"/>
              </a:ext>
            </a:extLst>
          </p:cNvPr>
          <p:cNvSpPr txBox="1">
            <a:spLocks/>
          </p:cNvSpPr>
          <p:nvPr/>
        </p:nvSpPr>
        <p:spPr>
          <a:xfrm>
            <a:off x="8610601" y="6487037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8FCB9EF-FF2E-7DF4-BDF7-4ED002B06DD7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1712BFB2-D7F4-BFE7-0935-BF9900381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042F5C0-C460-6690-8057-367D1C1752A5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tx2"/>
                  </a:solidFill>
                </a:rPr>
                <a:t>MÓDULO 7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4535A693-BD97-F544-A86A-6284371DA39A}"/>
              </a:ext>
            </a:extLst>
          </p:cNvPr>
          <p:cNvSpPr txBox="1"/>
          <p:nvPr/>
        </p:nvSpPr>
        <p:spPr>
          <a:xfrm>
            <a:off x="762003" y="377051"/>
            <a:ext cx="35770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2"/>
                </a:solidFill>
                <a:latin typeface="+mj-lt"/>
              </a:rPr>
              <a:t>ESTUDO DO TEXTO</a:t>
            </a:r>
          </a:p>
          <a:p>
            <a:r>
              <a:rPr lang="pt-BR" sz="2400" dirty="0">
                <a:solidFill>
                  <a:schemeClr val="tx2"/>
                </a:solidFill>
                <a:latin typeface="+mj-lt"/>
              </a:rPr>
              <a:t>Manifesto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D83595E-1FA9-2E4D-307F-03D2AE2049A2}"/>
              </a:ext>
            </a:extLst>
          </p:cNvPr>
          <p:cNvSpPr txBox="1"/>
          <p:nvPr/>
        </p:nvSpPr>
        <p:spPr>
          <a:xfrm>
            <a:off x="729865" y="1831431"/>
            <a:ext cx="10700133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F2F2E"/>
                </a:solidFill>
              </a:rPr>
              <a:t>O </a:t>
            </a:r>
            <a:r>
              <a:rPr lang="pt-BR" b="1" dirty="0">
                <a:solidFill>
                  <a:srgbClr val="2F2F2E"/>
                </a:solidFill>
              </a:rPr>
              <a:t>manifesto</a:t>
            </a:r>
            <a:r>
              <a:rPr lang="pt-BR" dirty="0">
                <a:solidFill>
                  <a:srgbClr val="2F2F2E"/>
                </a:solidFill>
              </a:rPr>
              <a:t> é um texto argumentativo em que determinado grupo de pessoas se posiciona sobre uma questão, geralmente política, social e/ou ambiental, por exemplo, fazendo uma denúncia à sociedade e reivindicando soluções. Tem como objetivo convencer as pessoas a aderir às ideias defendidas e motivar ações coletivas em prol de uma causa.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037D414-FAF8-0948-2A42-07187C817623}"/>
              </a:ext>
            </a:extLst>
          </p:cNvPr>
          <p:cNvSpPr txBox="1"/>
          <p:nvPr/>
        </p:nvSpPr>
        <p:spPr>
          <a:xfrm>
            <a:off x="729865" y="3703587"/>
            <a:ext cx="10700133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F2F2E"/>
                </a:solidFill>
              </a:rPr>
              <a:t>A estrutura de um </a:t>
            </a:r>
            <a:r>
              <a:rPr lang="pt-BR" b="1" dirty="0">
                <a:solidFill>
                  <a:srgbClr val="2F2F2E"/>
                </a:solidFill>
              </a:rPr>
              <a:t>manifesto</a:t>
            </a:r>
            <a:r>
              <a:rPr lang="pt-BR" dirty="0">
                <a:solidFill>
                  <a:srgbClr val="2F2F2E"/>
                </a:solidFill>
              </a:rPr>
              <a:t>, embora possa variar, geralmente consiste em um título, identificação do problema, argumentos que sustentam a necessidade de resolvê-lo e ações reivindicadas para solucioná-lo. </a:t>
            </a:r>
          </a:p>
          <a:p>
            <a:pPr indent="457200" algn="just"/>
            <a:r>
              <a:rPr lang="pt-BR" dirty="0">
                <a:solidFill>
                  <a:srgbClr val="2F2F2E"/>
                </a:solidFill>
              </a:rPr>
              <a:t>A linguagem costuma ser mais formal, de acordo com a norma-padrão, e pode fazer uso da 1</a:t>
            </a:r>
            <a:r>
              <a:rPr lang="pt-BR" u="sng" baseline="30000" dirty="0">
                <a:solidFill>
                  <a:srgbClr val="2F2F2E"/>
                </a:solidFill>
              </a:rPr>
              <a:t>a</a:t>
            </a:r>
            <a:r>
              <a:rPr lang="pt-BR" dirty="0">
                <a:solidFill>
                  <a:srgbClr val="2F2F2E"/>
                </a:solidFill>
              </a:rPr>
              <a:t> pessoa do plural, com o objetivo de reforçar uma voz coletiva, bem como de formas verbais no presente do indicativo. Para persuadir o interlocutor, construções verbais, adjetivos e advérbios são estrategicamente selecionados.</a:t>
            </a:r>
          </a:p>
        </p:txBody>
      </p:sp>
    </p:spTree>
    <p:extLst>
      <p:ext uri="{BB962C8B-B14F-4D97-AF65-F5344CB8AC3E}">
        <p14:creationId xmlns:p14="http://schemas.microsoft.com/office/powerpoint/2010/main" val="1719906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6F9FFFF2-F155-775B-1307-F99F8EFE0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63936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4B02FAF7-137A-1173-E71A-297BF13911C6}"/>
              </a:ext>
            </a:extLst>
          </p:cNvPr>
          <p:cNvSpPr txBox="1">
            <a:spLocks/>
          </p:cNvSpPr>
          <p:nvPr/>
        </p:nvSpPr>
        <p:spPr>
          <a:xfrm>
            <a:off x="4038595" y="6487037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LÍNGUA PORTUGUESA | 9</a:t>
            </a:r>
            <a:r>
              <a:rPr lang="pt-BR" b="1" u="sng" baseline="4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 dirty="0">
                <a:solidFill>
                  <a:schemeClr val="tx2"/>
                </a:solidFill>
              </a:rPr>
              <a:t> ANO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5A4EF5B-95DF-C53E-B1CB-E0BB8C16DF9A}"/>
              </a:ext>
            </a:extLst>
          </p:cNvPr>
          <p:cNvSpPr txBox="1">
            <a:spLocks/>
          </p:cNvSpPr>
          <p:nvPr/>
        </p:nvSpPr>
        <p:spPr>
          <a:xfrm>
            <a:off x="8610601" y="6487037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8FCB9EF-FF2E-7DF4-BDF7-4ED002B06DD7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1712BFB2-D7F4-BFE7-0935-BF9900381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042F5C0-C460-6690-8057-367D1C1752A5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tx2"/>
                  </a:solidFill>
                </a:rPr>
                <a:t>MÓDULO 7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0FA051DC-A0C7-BD53-C4EC-D947CD68ACD1}"/>
              </a:ext>
            </a:extLst>
          </p:cNvPr>
          <p:cNvSpPr txBox="1"/>
          <p:nvPr/>
        </p:nvSpPr>
        <p:spPr>
          <a:xfrm>
            <a:off x="762003" y="377051"/>
            <a:ext cx="3206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2"/>
                </a:solidFill>
                <a:latin typeface="+mj-lt"/>
              </a:rPr>
              <a:t>ESTUDO DO TEXTO</a:t>
            </a:r>
          </a:p>
          <a:p>
            <a:r>
              <a:rPr lang="pt-BR" sz="2400" dirty="0">
                <a:solidFill>
                  <a:schemeClr val="tx2"/>
                </a:solidFill>
                <a:latin typeface="+mj-lt"/>
              </a:rPr>
              <a:t>Manifesto e grafite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D22D9D9-E3CE-C2C9-0A48-AC64D8F33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312" y="1128449"/>
            <a:ext cx="5934050" cy="441060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8E4DCD51-9A93-6418-F8E8-1EA91D62DE33}"/>
              </a:ext>
            </a:extLst>
          </p:cNvPr>
          <p:cNvSpPr txBox="1"/>
          <p:nvPr/>
        </p:nvSpPr>
        <p:spPr>
          <a:xfrm>
            <a:off x="762003" y="1859339"/>
            <a:ext cx="4387967" cy="313932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F2F2E"/>
                </a:solidFill>
              </a:rPr>
              <a:t>O </a:t>
            </a:r>
            <a:r>
              <a:rPr lang="pt-BR" b="1" dirty="0">
                <a:solidFill>
                  <a:srgbClr val="2F2F2E"/>
                </a:solidFill>
              </a:rPr>
              <a:t>grafite</a:t>
            </a:r>
            <a:r>
              <a:rPr lang="pt-BR" dirty="0">
                <a:solidFill>
                  <a:srgbClr val="2F2F2E"/>
                </a:solidFill>
              </a:rPr>
              <a:t> é uma manifestação das artes visuais por meio das qual os artistas criam uma linguagem própria para intervir na cidade, usando paredes, muros e postes como suporte. De caráter transgressor, já que propõe uma apropriação do espaço público, tem ligação com o movimento </a:t>
            </a:r>
            <a:r>
              <a:rPr lang="pt-BR" i="1" dirty="0">
                <a:solidFill>
                  <a:srgbClr val="2F2F2E"/>
                </a:solidFill>
              </a:rPr>
              <a:t>hip-hop</a:t>
            </a:r>
            <a:r>
              <a:rPr lang="pt-BR" dirty="0">
                <a:solidFill>
                  <a:srgbClr val="2F2F2E"/>
                </a:solidFill>
              </a:rPr>
              <a:t>, que nasceu nas periferias de Nova York nos anos 1970. Além de imagens, pode explorar frases ou palavras de ordem. Entre seus temas estão questões políticas e sociais.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BB7BDE8-0AF3-C53C-82B9-7C547E475F28}"/>
              </a:ext>
            </a:extLst>
          </p:cNvPr>
          <p:cNvSpPr txBox="1"/>
          <p:nvPr/>
        </p:nvSpPr>
        <p:spPr>
          <a:xfrm>
            <a:off x="5464312" y="5539058"/>
            <a:ext cx="5934050" cy="5651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 anchor="b">
            <a:spAutoFit/>
          </a:bodyPr>
          <a:lstStyle/>
          <a:p>
            <a:r>
              <a:rPr lang="pt-BR" sz="1600" dirty="0">
                <a:solidFill>
                  <a:srgbClr val="2F2F2E"/>
                </a:solidFill>
              </a:rPr>
              <a:t>HASSANI, </a:t>
            </a:r>
            <a:r>
              <a:rPr lang="pt-BR" sz="1600" dirty="0" err="1">
                <a:solidFill>
                  <a:srgbClr val="2F2F2E"/>
                </a:solidFill>
              </a:rPr>
              <a:t>Shamsia</a:t>
            </a:r>
            <a:r>
              <a:rPr lang="pt-BR" sz="1600" dirty="0">
                <a:solidFill>
                  <a:srgbClr val="2F2F2E"/>
                </a:solidFill>
              </a:rPr>
              <a:t>. [</a:t>
            </a:r>
            <a:r>
              <a:rPr lang="pt-BR" sz="1600" b="1" dirty="0">
                <a:solidFill>
                  <a:srgbClr val="2F2F2E"/>
                </a:solidFill>
              </a:rPr>
              <a:t>Sem título</a:t>
            </a:r>
            <a:r>
              <a:rPr lang="pt-BR" sz="1600" dirty="0">
                <a:solidFill>
                  <a:srgbClr val="2F2F2E"/>
                </a:solidFill>
              </a:rPr>
              <a:t>]. 2021. Grafite feito na cidade de Cabul, no Afeganistão. Tinta spray. 120 cm x 160 cm.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E524BE6-6E71-87C5-121B-F8E1CB18C96F}"/>
              </a:ext>
            </a:extLst>
          </p:cNvPr>
          <p:cNvSpPr txBox="1"/>
          <p:nvPr/>
        </p:nvSpPr>
        <p:spPr>
          <a:xfrm rot="16200000">
            <a:off x="9911475" y="3903368"/>
            <a:ext cx="3114137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en-US" sz="800" b="0" i="0" u="none" strike="noStrike" baseline="0" dirty="0">
                <a:solidFill>
                  <a:srgbClr val="2F2F2E"/>
                </a:solidFill>
              </a:rPr>
              <a:t>SHAMSIA HASSANI</a:t>
            </a:r>
            <a:endParaRPr lang="pt-BR" sz="800" dirty="0">
              <a:solidFill>
                <a:srgbClr val="2F2F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681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6F9FFFF2-F155-775B-1307-F99F8EFE0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63936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4B02FAF7-137A-1173-E71A-297BF13911C6}"/>
              </a:ext>
            </a:extLst>
          </p:cNvPr>
          <p:cNvSpPr txBox="1">
            <a:spLocks/>
          </p:cNvSpPr>
          <p:nvPr/>
        </p:nvSpPr>
        <p:spPr>
          <a:xfrm>
            <a:off x="4038595" y="6487037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LÍNGUA PORTUGUESA | 9</a:t>
            </a:r>
            <a:r>
              <a:rPr lang="pt-BR" b="1" u="sng" baseline="4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 dirty="0">
                <a:solidFill>
                  <a:schemeClr val="tx2"/>
                </a:solidFill>
              </a:rPr>
              <a:t> ANO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5A4EF5B-95DF-C53E-B1CB-E0BB8C16DF9A}"/>
              </a:ext>
            </a:extLst>
          </p:cNvPr>
          <p:cNvSpPr txBox="1">
            <a:spLocks/>
          </p:cNvSpPr>
          <p:nvPr/>
        </p:nvSpPr>
        <p:spPr>
          <a:xfrm>
            <a:off x="8610601" y="6487037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8FCB9EF-FF2E-7DF4-BDF7-4ED002B06DD7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1712BFB2-D7F4-BFE7-0935-BF9900381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042F5C0-C460-6690-8057-367D1C1752A5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tx2"/>
                  </a:solidFill>
                </a:rPr>
                <a:t>MÓDULO 7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7329002E-0095-FA6A-86AE-2EE41200B48B}"/>
              </a:ext>
            </a:extLst>
          </p:cNvPr>
          <p:cNvSpPr txBox="1"/>
          <p:nvPr/>
        </p:nvSpPr>
        <p:spPr>
          <a:xfrm>
            <a:off x="762003" y="377051"/>
            <a:ext cx="3206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2"/>
                </a:solidFill>
                <a:latin typeface="+mj-lt"/>
              </a:rPr>
              <a:t>ESTUDO DA LÍNGUA</a:t>
            </a:r>
          </a:p>
          <a:p>
            <a:r>
              <a:rPr lang="pt-BR" sz="2400" dirty="0">
                <a:solidFill>
                  <a:schemeClr val="tx2"/>
                </a:solidFill>
                <a:latin typeface="+mj-lt"/>
              </a:rPr>
              <a:t>Regência verbal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5A299D8-A8E3-5F14-7FF8-AB33BFD357AF}"/>
              </a:ext>
            </a:extLst>
          </p:cNvPr>
          <p:cNvSpPr txBox="1"/>
          <p:nvPr/>
        </p:nvSpPr>
        <p:spPr>
          <a:xfrm>
            <a:off x="725128" y="1723252"/>
            <a:ext cx="5500522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b="1" dirty="0">
                <a:solidFill>
                  <a:srgbClr val="2F2F2E"/>
                </a:solidFill>
              </a:rPr>
              <a:t>Regência verbal </a:t>
            </a:r>
            <a:r>
              <a:rPr lang="pt-BR" dirty="0">
                <a:solidFill>
                  <a:srgbClr val="2F2F2E"/>
                </a:solidFill>
              </a:rPr>
              <a:t>é a relação de dependência que se estabelece entre o verbo e seu complemento. A regência verbal permite que uma palavra complemente o sentido do verbo, de modo que o termo regente – o verbo – e o termo regido – seu complemento – se tornem um todo significativo. Em muitos casos, essa complementação de sentidos é feita por meio de uma preposição.</a:t>
            </a:r>
          </a:p>
        </p:txBody>
      </p:sp>
      <p:sp>
        <p:nvSpPr>
          <p:cNvPr id="10" name="Balão de Fala: Retângulo 9">
            <a:extLst>
              <a:ext uri="{FF2B5EF4-FFF2-40B4-BE49-F238E27FC236}">
                <a16:creationId xmlns:a16="http://schemas.microsoft.com/office/drawing/2014/main" id="{416F174C-C311-8C51-D0AB-AAF8806EAAF4}"/>
              </a:ext>
            </a:extLst>
          </p:cNvPr>
          <p:cNvSpPr/>
          <p:nvPr/>
        </p:nvSpPr>
        <p:spPr>
          <a:xfrm>
            <a:off x="725128" y="4503963"/>
            <a:ext cx="5500522" cy="1676161"/>
          </a:xfrm>
          <a:prstGeom prst="wedgeRectCallout">
            <a:avLst>
              <a:gd name="adj1" fmla="val -20879"/>
              <a:gd name="adj2" fmla="val -66110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2F2F2E"/>
                </a:solidFill>
              </a:rPr>
              <a:t>Quando o termo regido (o complemento) vem ligado ao termo regente (o verbo) por meio de preposição, a regência verbal é considerada </a:t>
            </a:r>
            <a:r>
              <a:rPr lang="pt-BR" b="1" dirty="0">
                <a:solidFill>
                  <a:srgbClr val="2F2F2E"/>
                </a:solidFill>
              </a:rPr>
              <a:t>indireta</a:t>
            </a:r>
            <a:r>
              <a:rPr lang="pt-BR" dirty="0">
                <a:solidFill>
                  <a:srgbClr val="2F2F2E"/>
                </a:solidFill>
              </a:rPr>
              <a:t>. Quando o complemento vem ligado diretamente ao verbo, a regência verbal é considerada </a:t>
            </a:r>
            <a:r>
              <a:rPr lang="pt-BR" b="1" dirty="0">
                <a:solidFill>
                  <a:srgbClr val="2F2F2E"/>
                </a:solidFill>
              </a:rPr>
              <a:t>direta</a:t>
            </a:r>
            <a:r>
              <a:rPr lang="pt-BR" dirty="0">
                <a:solidFill>
                  <a:srgbClr val="2F2F2E"/>
                </a:solidFill>
              </a:rPr>
              <a:t>.</a:t>
            </a:r>
          </a:p>
        </p:txBody>
      </p:sp>
      <p:pic>
        <p:nvPicPr>
          <p:cNvPr id="12" name="Imagem 11" descr="Interface gráfica do usuário&#10;&#10;Descrição gerada automaticamente">
            <a:extLst>
              <a:ext uri="{FF2B5EF4-FFF2-40B4-BE49-F238E27FC236}">
                <a16:creationId xmlns:a16="http://schemas.microsoft.com/office/drawing/2014/main" id="{65A1EF8A-7EBB-6A3D-9886-0959234DC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089" y="377051"/>
            <a:ext cx="4847413" cy="4847413"/>
          </a:xfrm>
          <a:prstGeom prst="rect">
            <a:avLst/>
          </a:prstGeom>
          <a:ln>
            <a:solidFill>
              <a:srgbClr val="2F2F2E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907A854C-F92D-B3EC-58A5-985675004F31}"/>
              </a:ext>
            </a:extLst>
          </p:cNvPr>
          <p:cNvSpPr txBox="1"/>
          <p:nvPr/>
        </p:nvSpPr>
        <p:spPr>
          <a:xfrm>
            <a:off x="6578089" y="5236393"/>
            <a:ext cx="4847413" cy="10575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 anchor="b">
            <a:spAutoFit/>
          </a:bodyPr>
          <a:lstStyle/>
          <a:p>
            <a:r>
              <a:rPr lang="pt-BR" sz="1600" dirty="0">
                <a:solidFill>
                  <a:srgbClr val="2F2F2E"/>
                </a:solidFill>
              </a:rPr>
              <a:t>OAB SÃO JOSÉ DOS PINHAIS. </a:t>
            </a:r>
            <a:r>
              <a:rPr lang="pt-BR" sz="1600" b="1" dirty="0">
                <a:solidFill>
                  <a:srgbClr val="2F2F2E"/>
                </a:solidFill>
              </a:rPr>
              <a:t>Vamos exercitar o diálogo – Dia Internacional da Não Violência</a:t>
            </a:r>
            <a:r>
              <a:rPr lang="pt-BR" sz="1600" dirty="0">
                <a:solidFill>
                  <a:srgbClr val="2F2F2E"/>
                </a:solidFill>
              </a:rPr>
              <a:t>. 2020. 1 cartaz. Disponível em: http://oabsjp.org.br/dia-internacional-da-</a:t>
            </a:r>
            <a:r>
              <a:rPr lang="pt-BR" sz="1600" dirty="0" err="1">
                <a:solidFill>
                  <a:srgbClr val="2F2F2E"/>
                </a:solidFill>
              </a:rPr>
              <a:t>nao</a:t>
            </a:r>
            <a:r>
              <a:rPr lang="pt-BR" sz="1600" dirty="0">
                <a:solidFill>
                  <a:srgbClr val="2F2F2E"/>
                </a:solidFill>
              </a:rPr>
              <a:t>-</a:t>
            </a:r>
            <a:r>
              <a:rPr lang="pt-BR" sz="1600" dirty="0" err="1">
                <a:solidFill>
                  <a:srgbClr val="2F2F2E"/>
                </a:solidFill>
              </a:rPr>
              <a:t>violencia</a:t>
            </a:r>
            <a:r>
              <a:rPr lang="pt-BR" sz="1600" dirty="0">
                <a:solidFill>
                  <a:srgbClr val="2F2F2E"/>
                </a:solidFill>
              </a:rPr>
              <a:t>/. Acesso em: 21 jul. 2022.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8C23D59-6996-47DA-F7A4-1D816FFA1756}"/>
              </a:ext>
            </a:extLst>
          </p:cNvPr>
          <p:cNvSpPr txBox="1"/>
          <p:nvPr/>
        </p:nvSpPr>
        <p:spPr>
          <a:xfrm rot="16200000">
            <a:off x="9954214" y="3617769"/>
            <a:ext cx="3114137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pt-BR" sz="800" b="0" i="0" u="none" strike="noStrike" baseline="0" dirty="0">
                <a:solidFill>
                  <a:srgbClr val="2F2F2E"/>
                </a:solidFill>
              </a:rPr>
              <a:t>OAB SÃO JOSÉ DOS PINHAIS</a:t>
            </a:r>
            <a:endParaRPr lang="pt-BR" sz="800" dirty="0">
              <a:solidFill>
                <a:srgbClr val="2F2F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011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6F9FFFF2-F155-775B-1307-F99F8EFE0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63936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4B02FAF7-137A-1173-E71A-297BF13911C6}"/>
              </a:ext>
            </a:extLst>
          </p:cNvPr>
          <p:cNvSpPr txBox="1">
            <a:spLocks/>
          </p:cNvSpPr>
          <p:nvPr/>
        </p:nvSpPr>
        <p:spPr>
          <a:xfrm>
            <a:off x="4038595" y="6487037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LÍNGUA PORTUGUESA | 9</a:t>
            </a:r>
            <a:r>
              <a:rPr lang="pt-BR" b="1" u="sng" baseline="4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 dirty="0">
                <a:solidFill>
                  <a:schemeClr val="tx2"/>
                </a:solidFill>
              </a:rPr>
              <a:t> ANO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5A4EF5B-95DF-C53E-B1CB-E0BB8C16DF9A}"/>
              </a:ext>
            </a:extLst>
          </p:cNvPr>
          <p:cNvSpPr txBox="1">
            <a:spLocks/>
          </p:cNvSpPr>
          <p:nvPr/>
        </p:nvSpPr>
        <p:spPr>
          <a:xfrm>
            <a:off x="8610601" y="6487037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8FCB9EF-FF2E-7DF4-BDF7-4ED002B06DD7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1712BFB2-D7F4-BFE7-0935-BF9900381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042F5C0-C460-6690-8057-367D1C1752A5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tx2"/>
                  </a:solidFill>
                </a:rPr>
                <a:t>MÓDULO 7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F74CFCC0-3FA3-0F46-7143-8B8B9FC31782}"/>
              </a:ext>
            </a:extLst>
          </p:cNvPr>
          <p:cNvSpPr txBox="1"/>
          <p:nvPr/>
        </p:nvSpPr>
        <p:spPr>
          <a:xfrm>
            <a:off x="762002" y="377051"/>
            <a:ext cx="39393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2"/>
                </a:solidFill>
                <a:latin typeface="+mj-lt"/>
              </a:rPr>
              <a:t>ESTUDO DOS SENTIDOS</a:t>
            </a:r>
          </a:p>
          <a:p>
            <a:r>
              <a:rPr lang="pt-BR" sz="2400" dirty="0">
                <a:solidFill>
                  <a:schemeClr val="tx2"/>
                </a:solidFill>
                <a:latin typeface="+mj-lt"/>
              </a:rPr>
              <a:t>Polissemia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3537830-E4AD-E31D-ABD3-F75904700F6C}"/>
              </a:ext>
            </a:extLst>
          </p:cNvPr>
          <p:cNvSpPr txBox="1"/>
          <p:nvPr/>
        </p:nvSpPr>
        <p:spPr>
          <a:xfrm>
            <a:off x="726378" y="1687560"/>
            <a:ext cx="1070013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b="1" dirty="0">
                <a:solidFill>
                  <a:srgbClr val="2F2F2E"/>
                </a:solidFill>
              </a:rPr>
              <a:t>Polissemia</a:t>
            </a:r>
            <a:r>
              <a:rPr lang="pt-BR" dirty="0">
                <a:solidFill>
                  <a:srgbClr val="2F2F2E"/>
                </a:solidFill>
              </a:rPr>
              <a:t> é a propriedade que uma palavra ou expressão tem de assumir diferentes significados de acordo com o contexto de uso.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CB452A45-B35E-ACB8-B827-CF7760AAE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67" y="2869384"/>
            <a:ext cx="7991439" cy="2391949"/>
          </a:xfrm>
          <a:prstGeom prst="rect">
            <a:avLst/>
          </a:prstGeom>
          <a:ln>
            <a:solidFill>
              <a:srgbClr val="2F2F2E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3AAC4A62-1FC7-AB25-02C8-03C1F1D624E4}"/>
              </a:ext>
            </a:extLst>
          </p:cNvPr>
          <p:cNvSpPr txBox="1"/>
          <p:nvPr/>
        </p:nvSpPr>
        <p:spPr>
          <a:xfrm>
            <a:off x="729866" y="5274721"/>
            <a:ext cx="8629793" cy="5651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 anchor="b">
            <a:spAutoFit/>
          </a:bodyPr>
          <a:lstStyle/>
          <a:p>
            <a:r>
              <a:rPr lang="pt-BR" sz="1600" dirty="0">
                <a:solidFill>
                  <a:srgbClr val="2F2F2E"/>
                </a:solidFill>
              </a:rPr>
              <a:t>BECK, Alexandre. [Construir pontes]. </a:t>
            </a:r>
            <a:r>
              <a:rPr lang="pt-BR" sz="1600" b="1" dirty="0">
                <a:solidFill>
                  <a:srgbClr val="2F2F2E"/>
                </a:solidFill>
              </a:rPr>
              <a:t>Armandinho</a:t>
            </a:r>
            <a:r>
              <a:rPr lang="pt-BR" sz="1600" dirty="0">
                <a:solidFill>
                  <a:srgbClr val="2F2F2E"/>
                </a:solidFill>
              </a:rPr>
              <a:t>. [</a:t>
            </a:r>
            <a:r>
              <a:rPr lang="pt-BR" sz="1600" i="1" dirty="0">
                <a:solidFill>
                  <a:srgbClr val="2F2F2E"/>
                </a:solidFill>
              </a:rPr>
              <a:t>S. l.</a:t>
            </a:r>
            <a:r>
              <a:rPr lang="pt-BR" sz="1600" dirty="0">
                <a:solidFill>
                  <a:srgbClr val="2F2F2E"/>
                </a:solidFill>
              </a:rPr>
              <a:t>], 24 jul. 2017. Disponível em: https://tirasarmandinho.tumblr.com/</a:t>
            </a:r>
            <a:r>
              <a:rPr lang="pt-BR" sz="1600" dirty="0" err="1">
                <a:solidFill>
                  <a:srgbClr val="2F2F2E"/>
                </a:solidFill>
              </a:rPr>
              <a:t>search</a:t>
            </a:r>
            <a:r>
              <a:rPr lang="pt-BR" sz="1600" dirty="0">
                <a:solidFill>
                  <a:srgbClr val="2F2F2E"/>
                </a:solidFill>
              </a:rPr>
              <a:t>/construir%20pontes. Acesso em: 21 jul. 2022.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D079FF4-ED1A-FFB9-0EF5-40A00E082ADB}"/>
              </a:ext>
            </a:extLst>
          </p:cNvPr>
          <p:cNvSpPr txBox="1"/>
          <p:nvPr/>
        </p:nvSpPr>
        <p:spPr>
          <a:xfrm rot="16200000">
            <a:off x="-626686" y="3921656"/>
            <a:ext cx="2583017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pt-BR" sz="800" b="0" i="0" u="none" strike="noStrike" baseline="0" dirty="0">
                <a:solidFill>
                  <a:srgbClr val="2F2F2E"/>
                </a:solidFill>
              </a:rPr>
              <a:t>ARMANDINHO, DE ALEXANDRE BECK</a:t>
            </a:r>
            <a:endParaRPr lang="pt-BR" sz="800" dirty="0">
              <a:solidFill>
                <a:srgbClr val="2F2F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84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6F9FFFF2-F155-775B-1307-F99F8EFE0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63936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4B02FAF7-137A-1173-E71A-297BF13911C6}"/>
              </a:ext>
            </a:extLst>
          </p:cNvPr>
          <p:cNvSpPr txBox="1">
            <a:spLocks/>
          </p:cNvSpPr>
          <p:nvPr/>
        </p:nvSpPr>
        <p:spPr>
          <a:xfrm>
            <a:off x="4038595" y="6487037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LÍNGUA PORTUGUESA | 9</a:t>
            </a:r>
            <a:r>
              <a:rPr lang="pt-BR" b="1" u="sng" baseline="4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 dirty="0">
                <a:solidFill>
                  <a:schemeClr val="tx2"/>
                </a:solidFill>
              </a:rPr>
              <a:t> ANO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5A4EF5B-95DF-C53E-B1CB-E0BB8C16DF9A}"/>
              </a:ext>
            </a:extLst>
          </p:cNvPr>
          <p:cNvSpPr txBox="1">
            <a:spLocks/>
          </p:cNvSpPr>
          <p:nvPr/>
        </p:nvSpPr>
        <p:spPr>
          <a:xfrm>
            <a:off x="8610601" y="6487037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8FCB9EF-FF2E-7DF4-BDF7-4ED002B06DD7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1712BFB2-D7F4-BFE7-0935-BF9900381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042F5C0-C460-6690-8057-367D1C1752A5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tx2"/>
                  </a:solidFill>
                </a:rPr>
                <a:t>MÓDULO 7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B890D32E-B129-D5BE-D028-FBAF709EE09C}"/>
              </a:ext>
            </a:extLst>
          </p:cNvPr>
          <p:cNvSpPr txBox="1"/>
          <p:nvPr/>
        </p:nvSpPr>
        <p:spPr>
          <a:xfrm>
            <a:off x="762002" y="377051"/>
            <a:ext cx="39393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2"/>
                </a:solidFill>
                <a:latin typeface="+mj-lt"/>
              </a:rPr>
              <a:t>ESTUDO DO TEXTO</a:t>
            </a:r>
          </a:p>
          <a:p>
            <a:r>
              <a:rPr lang="pt-BR" sz="2400" dirty="0">
                <a:solidFill>
                  <a:schemeClr val="tx2"/>
                </a:solidFill>
                <a:latin typeface="+mj-lt"/>
              </a:rPr>
              <a:t>Entrevista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9E5DC42-9E7D-3E8F-A99B-2537E5C3F7EE}"/>
              </a:ext>
            </a:extLst>
          </p:cNvPr>
          <p:cNvSpPr txBox="1"/>
          <p:nvPr/>
        </p:nvSpPr>
        <p:spPr>
          <a:xfrm>
            <a:off x="762002" y="1677085"/>
            <a:ext cx="10667998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F2F2E"/>
                </a:solidFill>
              </a:rPr>
              <a:t>A </a:t>
            </a:r>
            <a:r>
              <a:rPr lang="pt-BR" b="1" dirty="0">
                <a:solidFill>
                  <a:srgbClr val="2F2F2E"/>
                </a:solidFill>
              </a:rPr>
              <a:t>entrevista</a:t>
            </a:r>
            <a:r>
              <a:rPr lang="pt-BR" dirty="0">
                <a:solidFill>
                  <a:srgbClr val="2F2F2E"/>
                </a:solidFill>
              </a:rPr>
              <a:t>, em geral gravada ao vivo, é tradicionalmente um gênero transcrito para publicação em jornais e revistas. Seu principal objetivo é informar sobre temas que despertam o interesse da sociedade ou de um grupo específico. O entrevistador se informa previamente a respeito da pessoa que entrevistará e elabora perguntas relevantes a fim de estabelecer um diálogo.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5A5440C-ABE8-0FB6-201E-DF33206450B9}"/>
              </a:ext>
            </a:extLst>
          </p:cNvPr>
          <p:cNvSpPr txBox="1"/>
          <p:nvPr/>
        </p:nvSpPr>
        <p:spPr>
          <a:xfrm>
            <a:off x="762001" y="3296945"/>
            <a:ext cx="6389297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F2F2E"/>
                </a:solidFill>
              </a:rPr>
              <a:t>A </a:t>
            </a:r>
            <a:r>
              <a:rPr lang="pt-BR" b="1" dirty="0">
                <a:solidFill>
                  <a:srgbClr val="2F2F2E"/>
                </a:solidFill>
              </a:rPr>
              <a:t>entrevista</a:t>
            </a:r>
            <a:r>
              <a:rPr lang="pt-BR" dirty="0">
                <a:solidFill>
                  <a:srgbClr val="2F2F2E"/>
                </a:solidFill>
              </a:rPr>
              <a:t>, quando transcrita, é iniciada por um título, que informa o assunto que será tratado. Geralmente, há uma introdução, ou abertura, parte em que se apresenta o entrevistado com dados pessoais, profissionais e o que mais for relevante, de acordo com o objetivo do jornalista. </a:t>
            </a:r>
          </a:p>
          <a:p>
            <a:pPr indent="457200" algn="just"/>
            <a:r>
              <a:rPr lang="pt-BR" dirty="0">
                <a:solidFill>
                  <a:srgbClr val="2F2F2E"/>
                </a:solidFill>
              </a:rPr>
              <a:t>Por ser um gênero de tradição oral, são comuns os registros de oralidade, como frases mais curtas, marcadores conversacionais e expressões coloquiais.</a:t>
            </a:r>
          </a:p>
        </p:txBody>
      </p:sp>
      <p:sp>
        <p:nvSpPr>
          <p:cNvPr id="11" name="Balão de Fala: Retângulo 10">
            <a:extLst>
              <a:ext uri="{FF2B5EF4-FFF2-40B4-BE49-F238E27FC236}">
                <a16:creationId xmlns:a16="http://schemas.microsoft.com/office/drawing/2014/main" id="{F1FEB042-AB59-5534-779C-3B07ED42C131}"/>
              </a:ext>
            </a:extLst>
          </p:cNvPr>
          <p:cNvSpPr/>
          <p:nvPr/>
        </p:nvSpPr>
        <p:spPr>
          <a:xfrm>
            <a:off x="7746520" y="3929108"/>
            <a:ext cx="3683479" cy="1676161"/>
          </a:xfrm>
          <a:prstGeom prst="wedgeRectCallout">
            <a:avLst>
              <a:gd name="adj1" fmla="val -57113"/>
              <a:gd name="adj2" fmla="val 23440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2F2F2E"/>
                </a:solidFill>
              </a:rPr>
              <a:t>O corpo da entrevista é composto das perguntas feitas pelo entrevistador, as quais costumam aparecer em destaque, e das respostas dadas pelo entrevistado.</a:t>
            </a:r>
          </a:p>
        </p:txBody>
      </p:sp>
    </p:spTree>
    <p:extLst>
      <p:ext uri="{BB962C8B-B14F-4D97-AF65-F5344CB8AC3E}">
        <p14:creationId xmlns:p14="http://schemas.microsoft.com/office/powerpoint/2010/main" val="679263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6F9FFFF2-F155-775B-1307-F99F8EFE0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63936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4B02FAF7-137A-1173-E71A-297BF13911C6}"/>
              </a:ext>
            </a:extLst>
          </p:cNvPr>
          <p:cNvSpPr txBox="1">
            <a:spLocks/>
          </p:cNvSpPr>
          <p:nvPr/>
        </p:nvSpPr>
        <p:spPr>
          <a:xfrm>
            <a:off x="4038595" y="6487037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LÍNGUA PORTUGUESA | 9</a:t>
            </a:r>
            <a:r>
              <a:rPr lang="pt-BR" b="1" u="sng" baseline="4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 dirty="0">
                <a:solidFill>
                  <a:schemeClr val="tx2"/>
                </a:solidFill>
              </a:rPr>
              <a:t> ANO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5A4EF5B-95DF-C53E-B1CB-E0BB8C16DF9A}"/>
              </a:ext>
            </a:extLst>
          </p:cNvPr>
          <p:cNvSpPr txBox="1">
            <a:spLocks/>
          </p:cNvSpPr>
          <p:nvPr/>
        </p:nvSpPr>
        <p:spPr>
          <a:xfrm>
            <a:off x="8610601" y="6487037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8FCB9EF-FF2E-7DF4-BDF7-4ED002B06DD7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1712BFB2-D7F4-BFE7-0935-BF9900381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042F5C0-C460-6690-8057-367D1C1752A5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tx2"/>
                  </a:solidFill>
                </a:rPr>
                <a:t>MÓDULO 7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E318C141-6540-F065-74E0-15576E1BF90F}"/>
              </a:ext>
            </a:extLst>
          </p:cNvPr>
          <p:cNvSpPr txBox="1"/>
          <p:nvPr/>
        </p:nvSpPr>
        <p:spPr>
          <a:xfrm>
            <a:off x="762002" y="377051"/>
            <a:ext cx="39393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2"/>
                </a:solidFill>
                <a:latin typeface="+mj-lt"/>
              </a:rPr>
              <a:t>ESTUDO DA LÍNGUA</a:t>
            </a:r>
          </a:p>
          <a:p>
            <a:r>
              <a:rPr lang="pt-BR" sz="2400" dirty="0">
                <a:solidFill>
                  <a:schemeClr val="tx2"/>
                </a:solidFill>
                <a:latin typeface="+mj-lt"/>
              </a:rPr>
              <a:t>Regência nominal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9BF732C-9344-A0B0-6997-1F68B5558577}"/>
              </a:ext>
            </a:extLst>
          </p:cNvPr>
          <p:cNvSpPr txBox="1"/>
          <p:nvPr/>
        </p:nvSpPr>
        <p:spPr>
          <a:xfrm>
            <a:off x="762002" y="1495384"/>
            <a:ext cx="4060164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b="1" dirty="0">
                <a:solidFill>
                  <a:srgbClr val="2F2F2E"/>
                </a:solidFill>
              </a:rPr>
              <a:t>Regência nominal </a:t>
            </a:r>
            <a:r>
              <a:rPr lang="pt-BR" dirty="0">
                <a:solidFill>
                  <a:srgbClr val="2F2F2E"/>
                </a:solidFill>
              </a:rPr>
              <a:t>é a relação que se estabelece entre um nome – substantivo, adjetivo e advérbio – e o termo que lhe serve de complemento.</a:t>
            </a:r>
          </a:p>
        </p:txBody>
      </p:sp>
      <p:sp>
        <p:nvSpPr>
          <p:cNvPr id="10" name="Balão de Fala: Retângulo 9">
            <a:extLst>
              <a:ext uri="{FF2B5EF4-FFF2-40B4-BE49-F238E27FC236}">
                <a16:creationId xmlns:a16="http://schemas.microsoft.com/office/drawing/2014/main" id="{2695DB03-485A-CCA7-DE1D-F31709D9D176}"/>
              </a:ext>
            </a:extLst>
          </p:cNvPr>
          <p:cNvSpPr/>
          <p:nvPr/>
        </p:nvSpPr>
        <p:spPr>
          <a:xfrm>
            <a:off x="762002" y="2954091"/>
            <a:ext cx="4060163" cy="1488281"/>
          </a:xfrm>
          <a:prstGeom prst="wedgeRectCallout">
            <a:avLst>
              <a:gd name="adj1" fmla="val -57113"/>
              <a:gd name="adj2" fmla="val 23440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2F2F2E"/>
                </a:solidFill>
              </a:rPr>
              <a:t>No estudo da regência nominal, deve-se considerar que muitos nomes seguem exatamente o mesmo regime dos verbos correspondentes.</a:t>
            </a:r>
          </a:p>
        </p:txBody>
      </p:sp>
      <p:sp>
        <p:nvSpPr>
          <p:cNvPr id="11" name="Balão de Fala: Retângulo 10">
            <a:extLst>
              <a:ext uri="{FF2B5EF4-FFF2-40B4-BE49-F238E27FC236}">
                <a16:creationId xmlns:a16="http://schemas.microsoft.com/office/drawing/2014/main" id="{B5815756-AB05-C6F7-3793-2D6BF010E3B5}"/>
              </a:ext>
            </a:extLst>
          </p:cNvPr>
          <p:cNvSpPr/>
          <p:nvPr/>
        </p:nvSpPr>
        <p:spPr>
          <a:xfrm>
            <a:off x="762002" y="4700751"/>
            <a:ext cx="4060163" cy="1488281"/>
          </a:xfrm>
          <a:prstGeom prst="wedgeRectCallout">
            <a:avLst>
              <a:gd name="adj1" fmla="val -57113"/>
              <a:gd name="adj2" fmla="val 23440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2F2F2E"/>
                </a:solidFill>
              </a:rPr>
              <a:t>Em geral, a relação entre o nome e seu complemento é estabelecida por meio de uma </a:t>
            </a:r>
            <a:r>
              <a:rPr lang="pt-BR" b="1" dirty="0">
                <a:solidFill>
                  <a:srgbClr val="2F2F2E"/>
                </a:solidFill>
              </a:rPr>
              <a:t>preposição</a:t>
            </a:r>
            <a:r>
              <a:rPr lang="pt-BR" dirty="0">
                <a:solidFill>
                  <a:srgbClr val="2F2F2E"/>
                </a:solidFill>
              </a:rPr>
              <a:t>. Alguns nomes podem pedir preposições diferentes.</a:t>
            </a:r>
          </a:p>
        </p:txBody>
      </p:sp>
      <p:pic>
        <p:nvPicPr>
          <p:cNvPr id="13" name="Imagem 12" descr="Texto&#10;&#10;Descrição gerada automaticamente">
            <a:extLst>
              <a:ext uri="{FF2B5EF4-FFF2-40B4-BE49-F238E27FC236}">
                <a16:creationId xmlns:a16="http://schemas.microsoft.com/office/drawing/2014/main" id="{C4F458C9-323F-7AB0-F983-3D88F1BEF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317" y="1128449"/>
            <a:ext cx="5778681" cy="4335234"/>
          </a:xfrm>
          <a:prstGeom prst="rect">
            <a:avLst/>
          </a:prstGeom>
          <a:ln>
            <a:solidFill>
              <a:srgbClr val="2F2F2E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63C8C0B1-A455-DC75-A997-E042EB7B48D7}"/>
              </a:ext>
            </a:extLst>
          </p:cNvPr>
          <p:cNvSpPr txBox="1"/>
          <p:nvPr/>
        </p:nvSpPr>
        <p:spPr>
          <a:xfrm>
            <a:off x="5646823" y="5465362"/>
            <a:ext cx="5929826" cy="8113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 anchor="b">
            <a:spAutoFit/>
          </a:bodyPr>
          <a:lstStyle/>
          <a:p>
            <a:r>
              <a:rPr lang="pt-BR" sz="1600" dirty="0">
                <a:solidFill>
                  <a:srgbClr val="2F2F2E"/>
                </a:solidFill>
              </a:rPr>
              <a:t>CAZO, Luiz Fernando. [Dia da Consciência Negra]. </a:t>
            </a:r>
            <a:r>
              <a:rPr lang="pt-BR" sz="1600" b="1" dirty="0">
                <a:solidFill>
                  <a:srgbClr val="2F2F2E"/>
                </a:solidFill>
              </a:rPr>
              <a:t>Humor político</a:t>
            </a:r>
            <a:r>
              <a:rPr lang="pt-BR" sz="1600" dirty="0">
                <a:solidFill>
                  <a:srgbClr val="2F2F2E"/>
                </a:solidFill>
              </a:rPr>
              <a:t>. [</a:t>
            </a:r>
            <a:r>
              <a:rPr lang="pt-BR" sz="1600" i="1" dirty="0">
                <a:solidFill>
                  <a:srgbClr val="2F2F2E"/>
                </a:solidFill>
              </a:rPr>
              <a:t>S. l.</a:t>
            </a:r>
            <a:r>
              <a:rPr lang="pt-BR" sz="1600" dirty="0">
                <a:solidFill>
                  <a:srgbClr val="2F2F2E"/>
                </a:solidFill>
              </a:rPr>
              <a:t>], 20 out. 2020. Disponível em: www.humorpolitico.com.br/</a:t>
            </a:r>
            <a:r>
              <a:rPr lang="pt-BR" sz="1600" dirty="0" err="1">
                <a:solidFill>
                  <a:srgbClr val="2F2F2E"/>
                </a:solidFill>
              </a:rPr>
              <a:t>cazo</a:t>
            </a:r>
            <a:r>
              <a:rPr lang="pt-BR" sz="1600" dirty="0">
                <a:solidFill>
                  <a:srgbClr val="2F2F2E"/>
                </a:solidFill>
              </a:rPr>
              <a:t>/dia-da-consciencia-negra-9/. Acesso em: 21 jul. 2022.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B5931AC-DEED-0018-21D0-0F61239840F4}"/>
              </a:ext>
            </a:extLst>
          </p:cNvPr>
          <p:cNvSpPr txBox="1"/>
          <p:nvPr/>
        </p:nvSpPr>
        <p:spPr>
          <a:xfrm rot="16200000">
            <a:off x="9951081" y="3845898"/>
            <a:ext cx="3114137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pt-BR" sz="800" b="0" i="0" u="none" strike="noStrike" baseline="0" dirty="0">
                <a:solidFill>
                  <a:srgbClr val="2F2F2E"/>
                </a:solidFill>
              </a:rPr>
              <a:t>CAZO</a:t>
            </a:r>
            <a:endParaRPr lang="pt-BR" sz="800" dirty="0">
              <a:solidFill>
                <a:srgbClr val="2F2F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860330"/>
      </p:ext>
    </p:extLst>
  </p:cSld>
  <p:clrMapOvr>
    <a:masterClrMapping/>
  </p:clrMapOvr>
</p:sld>
</file>

<file path=ppt/theme/theme1.xml><?xml version="1.0" encoding="utf-8"?>
<a:theme xmlns:a="http://schemas.openxmlformats.org/drawingml/2006/main" name="Selo">
  <a:themeElements>
    <a:clrScheme name="Selo">
      <a:dk1>
        <a:sysClr val="windowText" lastClr="000000"/>
      </a:dk1>
      <a:lt1>
        <a:sysClr val="window" lastClr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Selo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lo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TM10001106[[fn=Selo]]</Template>
  <TotalTime>873</TotalTime>
  <Words>1155</Words>
  <Application>Microsoft Office PowerPoint</Application>
  <PresentationFormat>Widescreen</PresentationFormat>
  <Paragraphs>95</Paragraphs>
  <Slides>12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7" baseType="lpstr">
      <vt:lpstr>Arial</vt:lpstr>
      <vt:lpstr>Calibri</vt:lpstr>
      <vt:lpstr>Gill Sans MT</vt:lpstr>
      <vt:lpstr>Impact</vt:lpstr>
      <vt:lpstr>Selo</vt:lpstr>
      <vt:lpstr>LÍNGUA PORTUGUESA</vt:lpstr>
      <vt:lpstr>MÓDULO 7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LÍNGUA PORTUGUESA</dc:title>
  <dc:creator>André Saretto</dc:creator>
  <cp:lastModifiedBy> </cp:lastModifiedBy>
  <cp:revision>3</cp:revision>
  <dcterms:created xsi:type="dcterms:W3CDTF">2023-05-09T16:52:21Z</dcterms:created>
  <dcterms:modified xsi:type="dcterms:W3CDTF">2023-06-02T18:49:04Z</dcterms:modified>
</cp:coreProperties>
</file>