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03" r:id="rId1"/>
  </p:sldMasterIdLst>
  <p:notesMasterIdLst>
    <p:notesMasterId r:id="rId12"/>
  </p:notesMasterIdLst>
  <p:handoutMasterIdLst>
    <p:handoutMasterId r:id="rId13"/>
  </p:handoutMasterIdLst>
  <p:sldIdLst>
    <p:sldId id="256" r:id="rId2"/>
    <p:sldId id="319" r:id="rId3"/>
    <p:sldId id="320" r:id="rId4"/>
    <p:sldId id="321" r:id="rId5"/>
    <p:sldId id="322" r:id="rId6"/>
    <p:sldId id="323" r:id="rId7"/>
    <p:sldId id="324" r:id="rId8"/>
    <p:sldId id="325" r:id="rId9"/>
    <p:sldId id="326" r:id="rId10"/>
    <p:sldId id="327"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2F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CC65BC-169E-46FA-B231-E0C7F68A5427}" v="677" dt="2023-05-25T19:22:17.1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slide" Target="../slides/slide6.xml"/><Relationship Id="rId7" Type="http://schemas.openxmlformats.org/officeDocument/2006/relationships/slide" Target="../slides/slide10.xml"/><Relationship Id="rId2" Type="http://schemas.openxmlformats.org/officeDocument/2006/relationships/slide" Target="../slides/slide5.xml"/><Relationship Id="rId1" Type="http://schemas.openxmlformats.org/officeDocument/2006/relationships/slide" Target="../slides/slide4.xml"/><Relationship Id="rId6" Type="http://schemas.openxmlformats.org/officeDocument/2006/relationships/slide" Target="../slides/slide9.xml"/><Relationship Id="rId5" Type="http://schemas.openxmlformats.org/officeDocument/2006/relationships/slide" Target="../slides/slide8.xml"/><Relationship Id="rId4"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9C0E9A-327C-40DB-A9EB-983EC9E0D98F}" type="doc">
      <dgm:prSet loTypeId="urn:microsoft.com/office/officeart/2008/layout/LinedList" loCatId="list" qsTypeId="urn:microsoft.com/office/officeart/2005/8/quickstyle/simple4" qsCatId="simple" csTypeId="urn:microsoft.com/office/officeart/2005/8/colors/accent4_2" csCatId="accent4" phldr="1"/>
      <dgm:spPr/>
      <dgm:t>
        <a:bodyPr/>
        <a:lstStyle/>
        <a:p>
          <a:endParaRPr lang="en-US"/>
        </a:p>
      </dgm:t>
    </dgm:pt>
    <dgm:pt modelId="{ED66EF7E-E68A-4F69-81C1-F34451E1DDBF}">
      <dgm:prSet custT="1"/>
      <dgm:spPr/>
      <dgm:t>
        <a:bodyPr/>
        <a:lstStyle/>
        <a:p>
          <a:r>
            <a:rPr lang="pt-BR" sz="1600" b="1" dirty="0">
              <a:hlinkClick xmlns:r="http://schemas.openxmlformats.org/officeDocument/2006/relationships" r:id="rId1" action="ppaction://hlinksldjump"/>
            </a:rPr>
            <a:t>Estudo do texto </a:t>
          </a:r>
          <a:r>
            <a:rPr lang="pt-BR" sz="1600" dirty="0">
              <a:hlinkClick xmlns:r="http://schemas.openxmlformats.org/officeDocument/2006/relationships" r:id="rId1" action="ppaction://hlinksldjump"/>
            </a:rPr>
            <a:t>– Artigo de opinião</a:t>
          </a:r>
          <a:endParaRPr lang="pt-BR" sz="1600" dirty="0"/>
        </a:p>
        <a:p>
          <a:endParaRPr lang="en-US" sz="1600" dirty="0"/>
        </a:p>
      </dgm:t>
    </dgm:pt>
    <dgm:pt modelId="{197F2E5E-4B32-4617-ADD5-0F6DB901EC4C}" type="parTrans" cxnId="{47E8EC45-DDDA-4DC1-980A-9BE45FE6666B}">
      <dgm:prSet/>
      <dgm:spPr/>
      <dgm:t>
        <a:bodyPr/>
        <a:lstStyle/>
        <a:p>
          <a:endParaRPr lang="en-US"/>
        </a:p>
      </dgm:t>
    </dgm:pt>
    <dgm:pt modelId="{DA505C56-A700-4856-886C-74A7E12E1EE3}" type="sibTrans" cxnId="{47E8EC45-DDDA-4DC1-980A-9BE45FE6666B}">
      <dgm:prSet/>
      <dgm:spPr/>
      <dgm:t>
        <a:bodyPr/>
        <a:lstStyle/>
        <a:p>
          <a:endParaRPr lang="en-US"/>
        </a:p>
      </dgm:t>
    </dgm:pt>
    <dgm:pt modelId="{F8069943-B338-41D8-AC5C-7654CC5EC779}">
      <dgm:prSet custT="1"/>
      <dgm:spPr/>
      <dgm:t>
        <a:bodyPr/>
        <a:lstStyle/>
        <a:p>
          <a:r>
            <a:rPr lang="pt-BR" sz="1600" b="1" dirty="0">
              <a:hlinkClick xmlns:r="http://schemas.openxmlformats.org/officeDocument/2006/relationships" r:id="rId2" action="ppaction://hlinksldjump"/>
            </a:rPr>
            <a:t>Estudo do texto </a:t>
          </a:r>
          <a:r>
            <a:rPr lang="pt-BR" sz="1600" dirty="0">
              <a:hlinkClick xmlns:r="http://schemas.openxmlformats.org/officeDocument/2006/relationships" r:id="rId2" action="ppaction://hlinksldjump"/>
            </a:rPr>
            <a:t>– Artigo de opinião e peça de campanha</a:t>
          </a:r>
          <a:endParaRPr lang="en-US" sz="1600" i="1" dirty="0"/>
        </a:p>
      </dgm:t>
    </dgm:pt>
    <dgm:pt modelId="{EDF1AE46-CE69-43BA-837F-1B9735086F25}" type="parTrans" cxnId="{9B997E8E-F0ED-456C-8520-FBC0842B91CC}">
      <dgm:prSet/>
      <dgm:spPr/>
      <dgm:t>
        <a:bodyPr/>
        <a:lstStyle/>
        <a:p>
          <a:endParaRPr lang="en-US"/>
        </a:p>
      </dgm:t>
    </dgm:pt>
    <dgm:pt modelId="{831963E2-6400-47B9-9124-76BA1BC3B7F7}" type="sibTrans" cxnId="{9B997E8E-F0ED-456C-8520-FBC0842B91CC}">
      <dgm:prSet/>
      <dgm:spPr/>
      <dgm:t>
        <a:bodyPr/>
        <a:lstStyle/>
        <a:p>
          <a:endParaRPr lang="en-US"/>
        </a:p>
      </dgm:t>
    </dgm:pt>
    <dgm:pt modelId="{55DCCAC6-434C-4EA2-9C3A-E82C5EC5168F}">
      <dgm:prSet custT="1"/>
      <dgm:spPr/>
      <dgm:t>
        <a:bodyPr/>
        <a:lstStyle/>
        <a:p>
          <a:r>
            <a:rPr lang="pt-BR" sz="1600" b="1" dirty="0">
              <a:hlinkClick xmlns:r="http://schemas.openxmlformats.org/officeDocument/2006/relationships" r:id="rId3" action="ppaction://hlinksldjump"/>
            </a:rPr>
            <a:t>Estudo da língua </a:t>
          </a:r>
          <a:r>
            <a:rPr lang="pt-BR" sz="1600" dirty="0">
              <a:hlinkClick xmlns:r="http://schemas.openxmlformats.org/officeDocument/2006/relationships" r:id="rId3" action="ppaction://hlinksldjump"/>
            </a:rPr>
            <a:t>– Colocação pronominal</a:t>
          </a:r>
          <a:endParaRPr lang="en-US" sz="1600" dirty="0"/>
        </a:p>
      </dgm:t>
    </dgm:pt>
    <dgm:pt modelId="{2597FFF0-7494-4592-A5B4-E3FC30EB594D}" type="parTrans" cxnId="{A74BAECD-E5C3-45A7-81C3-BF65B1028DD4}">
      <dgm:prSet/>
      <dgm:spPr/>
      <dgm:t>
        <a:bodyPr/>
        <a:lstStyle/>
        <a:p>
          <a:endParaRPr lang="en-US"/>
        </a:p>
      </dgm:t>
    </dgm:pt>
    <dgm:pt modelId="{E99C5578-030E-478C-83C1-B5162C19A96C}" type="sibTrans" cxnId="{A74BAECD-E5C3-45A7-81C3-BF65B1028DD4}">
      <dgm:prSet/>
      <dgm:spPr/>
      <dgm:t>
        <a:bodyPr/>
        <a:lstStyle/>
        <a:p>
          <a:endParaRPr lang="en-US"/>
        </a:p>
      </dgm:t>
    </dgm:pt>
    <dgm:pt modelId="{C68D41A5-84F8-48E5-9CED-831B6F3F5B1C}">
      <dgm:prSet custT="1"/>
      <dgm:spPr/>
      <dgm:t>
        <a:bodyPr/>
        <a:lstStyle/>
        <a:p>
          <a:r>
            <a:rPr lang="pt-BR" sz="1600" b="1" dirty="0">
              <a:hlinkClick xmlns:r="http://schemas.openxmlformats.org/officeDocument/2006/relationships" r:id="rId4" action="ppaction://hlinksldjump"/>
            </a:rPr>
            <a:t>Estudo dos sentidos </a:t>
          </a:r>
          <a:r>
            <a:rPr lang="pt-BR" sz="1600" dirty="0">
              <a:hlinkClick xmlns:r="http://schemas.openxmlformats.org/officeDocument/2006/relationships" r:id="rId4" action="ppaction://hlinksldjump"/>
            </a:rPr>
            <a:t>– Parônimo</a:t>
          </a:r>
          <a:endParaRPr lang="en-US" sz="1600" dirty="0"/>
        </a:p>
      </dgm:t>
    </dgm:pt>
    <dgm:pt modelId="{94D91AEC-4013-4FC6-ACA9-A764CB6B2FAA}" type="parTrans" cxnId="{398519E0-5FDA-47B5-A800-456F19FBC233}">
      <dgm:prSet/>
      <dgm:spPr/>
      <dgm:t>
        <a:bodyPr/>
        <a:lstStyle/>
        <a:p>
          <a:endParaRPr lang="en-US"/>
        </a:p>
      </dgm:t>
    </dgm:pt>
    <dgm:pt modelId="{802F0A8D-0784-4CB6-B554-4DE691F12EE8}" type="sibTrans" cxnId="{398519E0-5FDA-47B5-A800-456F19FBC233}">
      <dgm:prSet/>
      <dgm:spPr/>
      <dgm:t>
        <a:bodyPr/>
        <a:lstStyle/>
        <a:p>
          <a:endParaRPr lang="en-US"/>
        </a:p>
      </dgm:t>
    </dgm:pt>
    <dgm:pt modelId="{5E6F7141-FA59-4CD7-8FF7-5C6FC1A13D4E}">
      <dgm:prSet custT="1"/>
      <dgm:spPr/>
      <dgm:t>
        <a:bodyPr/>
        <a:lstStyle/>
        <a:p>
          <a:r>
            <a:rPr lang="pt-BR" sz="1600" b="1" dirty="0">
              <a:hlinkClick xmlns:r="http://schemas.openxmlformats.org/officeDocument/2006/relationships" r:id="rId5" action="ppaction://hlinksldjump"/>
            </a:rPr>
            <a:t>Estudo do texto </a:t>
          </a:r>
          <a:r>
            <a:rPr lang="pt-BR" sz="1600" dirty="0">
              <a:hlinkClick xmlns:r="http://schemas.openxmlformats.org/officeDocument/2006/relationships" r:id="rId5" action="ppaction://hlinksldjump"/>
            </a:rPr>
            <a:t>– Postagem em blogue</a:t>
          </a:r>
          <a:endParaRPr lang="en-US" sz="1600" dirty="0"/>
        </a:p>
      </dgm:t>
    </dgm:pt>
    <dgm:pt modelId="{972185F9-D5AE-4019-B3E3-85964688415B}" type="parTrans" cxnId="{15DD5733-88FD-43E2-BC62-BE20AB6FEA3C}">
      <dgm:prSet/>
      <dgm:spPr/>
      <dgm:t>
        <a:bodyPr/>
        <a:lstStyle/>
        <a:p>
          <a:endParaRPr lang="en-US"/>
        </a:p>
      </dgm:t>
    </dgm:pt>
    <dgm:pt modelId="{005A549E-AE69-4996-93AA-251BCE5363D9}" type="sibTrans" cxnId="{15DD5733-88FD-43E2-BC62-BE20AB6FEA3C}">
      <dgm:prSet/>
      <dgm:spPr/>
      <dgm:t>
        <a:bodyPr/>
        <a:lstStyle/>
        <a:p>
          <a:endParaRPr lang="en-US"/>
        </a:p>
      </dgm:t>
    </dgm:pt>
    <dgm:pt modelId="{67D4DD36-7167-4EE3-AAB6-6D16D695BE11}">
      <dgm:prSet custT="1"/>
      <dgm:spPr/>
      <dgm:t>
        <a:bodyPr/>
        <a:lstStyle/>
        <a:p>
          <a:r>
            <a:rPr lang="pt-BR" sz="1600" b="1" dirty="0">
              <a:hlinkClick xmlns:r="http://schemas.openxmlformats.org/officeDocument/2006/relationships" r:id="rId6" action="ppaction://hlinksldjump"/>
            </a:rPr>
            <a:t>Estudo da língua </a:t>
          </a:r>
          <a:r>
            <a:rPr lang="pt-BR" sz="1600" dirty="0">
              <a:hlinkClick xmlns:r="http://schemas.openxmlformats.org/officeDocument/2006/relationships" r:id="rId6" action="ppaction://hlinksldjump"/>
            </a:rPr>
            <a:t>– Concordância verbal: verbo </a:t>
          </a:r>
          <a:r>
            <a:rPr lang="pt-BR" sz="1600" i="1" dirty="0">
              <a:hlinkClick xmlns:r="http://schemas.openxmlformats.org/officeDocument/2006/relationships" r:id="rId6" action="ppaction://hlinksldjump"/>
            </a:rPr>
            <a:t>ser</a:t>
          </a:r>
          <a:endParaRPr lang="en-US" sz="1600" i="1" dirty="0"/>
        </a:p>
      </dgm:t>
    </dgm:pt>
    <dgm:pt modelId="{D68DCF56-0B94-4506-BB95-063CC2EEC129}" type="parTrans" cxnId="{85B43EC0-2D78-4BE2-9848-FA24266D2417}">
      <dgm:prSet/>
      <dgm:spPr/>
      <dgm:t>
        <a:bodyPr/>
        <a:lstStyle/>
        <a:p>
          <a:endParaRPr lang="en-US"/>
        </a:p>
      </dgm:t>
    </dgm:pt>
    <dgm:pt modelId="{EE0149F7-8B24-4181-9018-1C693B6CA4A8}" type="sibTrans" cxnId="{85B43EC0-2D78-4BE2-9848-FA24266D2417}">
      <dgm:prSet/>
      <dgm:spPr/>
      <dgm:t>
        <a:bodyPr/>
        <a:lstStyle/>
        <a:p>
          <a:endParaRPr lang="en-US"/>
        </a:p>
      </dgm:t>
    </dgm:pt>
    <dgm:pt modelId="{89F76081-474B-4721-B88A-8D51A4BA0CF7}">
      <dgm:prSet custT="1"/>
      <dgm:spPr/>
      <dgm:t>
        <a:bodyPr/>
        <a:lstStyle/>
        <a:p>
          <a:r>
            <a:rPr lang="pt-BR" sz="1600" b="1" dirty="0">
              <a:hlinkClick xmlns:r="http://schemas.openxmlformats.org/officeDocument/2006/relationships" r:id="rId7" action="ppaction://hlinksldjump"/>
            </a:rPr>
            <a:t>Outras linguagens </a:t>
          </a:r>
          <a:r>
            <a:rPr lang="pt-BR" sz="1600" dirty="0">
              <a:hlinkClick xmlns:r="http://schemas.openxmlformats.org/officeDocument/2006/relationships" r:id="rId7" action="ppaction://hlinksldjump"/>
            </a:rPr>
            <a:t>– Arte e consumo</a:t>
          </a:r>
          <a:endParaRPr lang="en-US" sz="1600" dirty="0"/>
        </a:p>
      </dgm:t>
    </dgm:pt>
    <dgm:pt modelId="{9C53B806-B818-4303-9C3A-F92B9B492799}" type="parTrans" cxnId="{3756D28C-518B-455B-8605-8E3779C17C90}">
      <dgm:prSet/>
      <dgm:spPr/>
      <dgm:t>
        <a:bodyPr/>
        <a:lstStyle/>
        <a:p>
          <a:endParaRPr lang="en-US"/>
        </a:p>
      </dgm:t>
    </dgm:pt>
    <dgm:pt modelId="{14493090-2A11-45A4-B04C-C1E5D35F00B7}" type="sibTrans" cxnId="{3756D28C-518B-455B-8605-8E3779C17C90}">
      <dgm:prSet/>
      <dgm:spPr/>
      <dgm:t>
        <a:bodyPr/>
        <a:lstStyle/>
        <a:p>
          <a:endParaRPr lang="en-US"/>
        </a:p>
      </dgm:t>
    </dgm:pt>
    <dgm:pt modelId="{00D4A4E5-B87F-4FD6-95A8-366532276A02}">
      <dgm:prSet custT="1"/>
      <dgm:spPr/>
      <dgm:t>
        <a:bodyPr/>
        <a:lstStyle/>
        <a:p>
          <a:r>
            <a:rPr lang="pt-BR" sz="1600" b="1" noProof="0" dirty="0">
              <a:hlinkClick xmlns:r="http://schemas.openxmlformats.org/officeDocument/2006/relationships" r:id="rId8" action="ppaction://hlinksldjump"/>
            </a:rPr>
            <a:t>Imagem</a:t>
          </a:r>
          <a:r>
            <a:rPr lang="en-US" sz="1600" b="1" dirty="0">
              <a:hlinkClick xmlns:r="http://schemas.openxmlformats.org/officeDocument/2006/relationships" r:id="rId8" action="ppaction://hlinksldjump"/>
            </a:rPr>
            <a:t> de </a:t>
          </a:r>
          <a:r>
            <a:rPr lang="pt-BR" sz="1600" b="1" noProof="0" dirty="0">
              <a:hlinkClick xmlns:r="http://schemas.openxmlformats.org/officeDocument/2006/relationships" r:id="rId8" action="ppaction://hlinksldjump"/>
            </a:rPr>
            <a:t>abertura</a:t>
          </a:r>
          <a:endParaRPr lang="pt-BR" sz="1600" b="1" noProof="0" dirty="0"/>
        </a:p>
      </dgm:t>
    </dgm:pt>
    <dgm:pt modelId="{353AC31F-7D9C-42BB-9E96-468AF42982B7}" type="parTrans" cxnId="{B86ADA12-3BDD-4D1C-9645-455E91BCEFFC}">
      <dgm:prSet/>
      <dgm:spPr/>
      <dgm:t>
        <a:bodyPr/>
        <a:lstStyle/>
        <a:p>
          <a:endParaRPr lang="pt-BR"/>
        </a:p>
      </dgm:t>
    </dgm:pt>
    <dgm:pt modelId="{4DE8CDCF-9E51-4296-8706-7B9B079875C9}" type="sibTrans" cxnId="{B86ADA12-3BDD-4D1C-9645-455E91BCEFFC}">
      <dgm:prSet/>
      <dgm:spPr/>
      <dgm:t>
        <a:bodyPr/>
        <a:lstStyle/>
        <a:p>
          <a:endParaRPr lang="pt-BR"/>
        </a:p>
      </dgm:t>
    </dgm:pt>
    <dgm:pt modelId="{983EBE8F-2CFB-4918-8A71-8FB6106D1EE5}" type="pres">
      <dgm:prSet presAssocID="{9D9C0E9A-327C-40DB-A9EB-983EC9E0D98F}" presName="vert0" presStyleCnt="0">
        <dgm:presLayoutVars>
          <dgm:dir/>
          <dgm:animOne val="branch"/>
          <dgm:animLvl val="lvl"/>
        </dgm:presLayoutVars>
      </dgm:prSet>
      <dgm:spPr/>
    </dgm:pt>
    <dgm:pt modelId="{F676CC95-B65C-489A-97C1-DD3F5726BB73}" type="pres">
      <dgm:prSet presAssocID="{00D4A4E5-B87F-4FD6-95A8-366532276A02}" presName="thickLine" presStyleLbl="alignNode1" presStyleIdx="0" presStyleCnt="8"/>
      <dgm:spPr/>
    </dgm:pt>
    <dgm:pt modelId="{593D31F7-BE91-4F11-BE88-746F47D7321A}" type="pres">
      <dgm:prSet presAssocID="{00D4A4E5-B87F-4FD6-95A8-366532276A02}" presName="horz1" presStyleCnt="0"/>
      <dgm:spPr/>
    </dgm:pt>
    <dgm:pt modelId="{DBF86662-0E6D-440F-968E-5B5E57FBB264}" type="pres">
      <dgm:prSet presAssocID="{00D4A4E5-B87F-4FD6-95A8-366532276A02}" presName="tx1" presStyleLbl="revTx" presStyleIdx="0" presStyleCnt="8"/>
      <dgm:spPr/>
    </dgm:pt>
    <dgm:pt modelId="{6ED7848D-AF23-4B80-9CFE-5690AC4806C2}" type="pres">
      <dgm:prSet presAssocID="{00D4A4E5-B87F-4FD6-95A8-366532276A02}" presName="vert1" presStyleCnt="0"/>
      <dgm:spPr/>
    </dgm:pt>
    <dgm:pt modelId="{8375AD7D-9BA0-48EC-8DB6-6934D928E08F}" type="pres">
      <dgm:prSet presAssocID="{ED66EF7E-E68A-4F69-81C1-F34451E1DDBF}" presName="thickLine" presStyleLbl="alignNode1" presStyleIdx="1" presStyleCnt="8"/>
      <dgm:spPr/>
    </dgm:pt>
    <dgm:pt modelId="{55424B32-6F98-4A37-B7BC-EB6630670268}" type="pres">
      <dgm:prSet presAssocID="{ED66EF7E-E68A-4F69-81C1-F34451E1DDBF}" presName="horz1" presStyleCnt="0"/>
      <dgm:spPr/>
    </dgm:pt>
    <dgm:pt modelId="{C94B488D-1DF0-444E-A485-232FFC4B36EE}" type="pres">
      <dgm:prSet presAssocID="{ED66EF7E-E68A-4F69-81C1-F34451E1DDBF}" presName="tx1" presStyleLbl="revTx" presStyleIdx="1" presStyleCnt="8"/>
      <dgm:spPr/>
    </dgm:pt>
    <dgm:pt modelId="{878A8FE1-2DD0-4F8E-AEF5-BC2CDA1E06E5}" type="pres">
      <dgm:prSet presAssocID="{ED66EF7E-E68A-4F69-81C1-F34451E1DDBF}" presName="vert1" presStyleCnt="0"/>
      <dgm:spPr/>
    </dgm:pt>
    <dgm:pt modelId="{AB9CB741-FC9F-421B-8DB7-B6256D0F3B01}" type="pres">
      <dgm:prSet presAssocID="{F8069943-B338-41D8-AC5C-7654CC5EC779}" presName="thickLine" presStyleLbl="alignNode1" presStyleIdx="2" presStyleCnt="8"/>
      <dgm:spPr/>
    </dgm:pt>
    <dgm:pt modelId="{CE984AFA-2276-4665-B3E4-870BCCCADBF7}" type="pres">
      <dgm:prSet presAssocID="{F8069943-B338-41D8-AC5C-7654CC5EC779}" presName="horz1" presStyleCnt="0"/>
      <dgm:spPr/>
    </dgm:pt>
    <dgm:pt modelId="{1E358535-3292-4668-BE9F-829874D637BB}" type="pres">
      <dgm:prSet presAssocID="{F8069943-B338-41D8-AC5C-7654CC5EC779}" presName="tx1" presStyleLbl="revTx" presStyleIdx="2" presStyleCnt="8"/>
      <dgm:spPr/>
    </dgm:pt>
    <dgm:pt modelId="{1AF210EC-C83A-4CBC-BC37-A37200C508D6}" type="pres">
      <dgm:prSet presAssocID="{F8069943-B338-41D8-AC5C-7654CC5EC779}" presName="vert1" presStyleCnt="0"/>
      <dgm:spPr/>
    </dgm:pt>
    <dgm:pt modelId="{314D560E-CBD9-4858-A0A2-945D9A381B28}" type="pres">
      <dgm:prSet presAssocID="{55DCCAC6-434C-4EA2-9C3A-E82C5EC5168F}" presName="thickLine" presStyleLbl="alignNode1" presStyleIdx="3" presStyleCnt="8"/>
      <dgm:spPr/>
    </dgm:pt>
    <dgm:pt modelId="{064B011C-4EF7-4679-9BCB-EDCCC550CD86}" type="pres">
      <dgm:prSet presAssocID="{55DCCAC6-434C-4EA2-9C3A-E82C5EC5168F}" presName="horz1" presStyleCnt="0"/>
      <dgm:spPr/>
    </dgm:pt>
    <dgm:pt modelId="{D33FB54E-1E02-4083-9007-E663036D183D}" type="pres">
      <dgm:prSet presAssocID="{55DCCAC6-434C-4EA2-9C3A-E82C5EC5168F}" presName="tx1" presStyleLbl="revTx" presStyleIdx="3" presStyleCnt="8"/>
      <dgm:spPr/>
    </dgm:pt>
    <dgm:pt modelId="{A2853312-89A8-4D70-98A9-132D6EB00EC4}" type="pres">
      <dgm:prSet presAssocID="{55DCCAC6-434C-4EA2-9C3A-E82C5EC5168F}" presName="vert1" presStyleCnt="0"/>
      <dgm:spPr/>
    </dgm:pt>
    <dgm:pt modelId="{D0219F05-B755-4B07-A349-B9A905942F22}" type="pres">
      <dgm:prSet presAssocID="{C68D41A5-84F8-48E5-9CED-831B6F3F5B1C}" presName="thickLine" presStyleLbl="alignNode1" presStyleIdx="4" presStyleCnt="8"/>
      <dgm:spPr/>
    </dgm:pt>
    <dgm:pt modelId="{D23D9EAC-31DF-4560-9523-74C7BD4031A9}" type="pres">
      <dgm:prSet presAssocID="{C68D41A5-84F8-48E5-9CED-831B6F3F5B1C}" presName="horz1" presStyleCnt="0"/>
      <dgm:spPr/>
    </dgm:pt>
    <dgm:pt modelId="{1BE8540D-2B5F-4BF4-B8D2-940F6A10819C}" type="pres">
      <dgm:prSet presAssocID="{C68D41A5-84F8-48E5-9CED-831B6F3F5B1C}" presName="tx1" presStyleLbl="revTx" presStyleIdx="4" presStyleCnt="8"/>
      <dgm:spPr/>
    </dgm:pt>
    <dgm:pt modelId="{832639FA-BCCC-4CAE-A1AE-DB4CF5BA3A80}" type="pres">
      <dgm:prSet presAssocID="{C68D41A5-84F8-48E5-9CED-831B6F3F5B1C}" presName="vert1" presStyleCnt="0"/>
      <dgm:spPr/>
    </dgm:pt>
    <dgm:pt modelId="{E0ACE31B-7687-4EE7-9573-63F09584CD36}" type="pres">
      <dgm:prSet presAssocID="{5E6F7141-FA59-4CD7-8FF7-5C6FC1A13D4E}" presName="thickLine" presStyleLbl="alignNode1" presStyleIdx="5" presStyleCnt="8"/>
      <dgm:spPr/>
    </dgm:pt>
    <dgm:pt modelId="{4A9E3B3C-54F8-4B4F-AC3E-24B85842DAD5}" type="pres">
      <dgm:prSet presAssocID="{5E6F7141-FA59-4CD7-8FF7-5C6FC1A13D4E}" presName="horz1" presStyleCnt="0"/>
      <dgm:spPr/>
    </dgm:pt>
    <dgm:pt modelId="{3EA07746-CFD6-4C68-B8CF-A378C033D107}" type="pres">
      <dgm:prSet presAssocID="{5E6F7141-FA59-4CD7-8FF7-5C6FC1A13D4E}" presName="tx1" presStyleLbl="revTx" presStyleIdx="5" presStyleCnt="8"/>
      <dgm:spPr/>
    </dgm:pt>
    <dgm:pt modelId="{0EFEDC27-1B45-4FDE-B738-C8AD75EE6341}" type="pres">
      <dgm:prSet presAssocID="{5E6F7141-FA59-4CD7-8FF7-5C6FC1A13D4E}" presName="vert1" presStyleCnt="0"/>
      <dgm:spPr/>
    </dgm:pt>
    <dgm:pt modelId="{2721A207-0C1E-469B-8CAD-57DF57B826C1}" type="pres">
      <dgm:prSet presAssocID="{67D4DD36-7167-4EE3-AAB6-6D16D695BE11}" presName="thickLine" presStyleLbl="alignNode1" presStyleIdx="6" presStyleCnt="8"/>
      <dgm:spPr/>
    </dgm:pt>
    <dgm:pt modelId="{DE259A85-32B1-4FE4-BC9D-D8F56AD70206}" type="pres">
      <dgm:prSet presAssocID="{67D4DD36-7167-4EE3-AAB6-6D16D695BE11}" presName="horz1" presStyleCnt="0"/>
      <dgm:spPr/>
    </dgm:pt>
    <dgm:pt modelId="{35BBE7E9-1C6D-479C-8269-B5715E8054B8}" type="pres">
      <dgm:prSet presAssocID="{67D4DD36-7167-4EE3-AAB6-6D16D695BE11}" presName="tx1" presStyleLbl="revTx" presStyleIdx="6" presStyleCnt="8"/>
      <dgm:spPr/>
    </dgm:pt>
    <dgm:pt modelId="{86A3F955-2C1E-49E7-9BE8-8CF707D0EF1B}" type="pres">
      <dgm:prSet presAssocID="{67D4DD36-7167-4EE3-AAB6-6D16D695BE11}" presName="vert1" presStyleCnt="0"/>
      <dgm:spPr/>
    </dgm:pt>
    <dgm:pt modelId="{6446D9C9-28CA-481A-BB4C-074C2097E0FE}" type="pres">
      <dgm:prSet presAssocID="{89F76081-474B-4721-B88A-8D51A4BA0CF7}" presName="thickLine" presStyleLbl="alignNode1" presStyleIdx="7" presStyleCnt="8"/>
      <dgm:spPr/>
    </dgm:pt>
    <dgm:pt modelId="{20F995C1-147E-431B-BB8C-11EDA345A614}" type="pres">
      <dgm:prSet presAssocID="{89F76081-474B-4721-B88A-8D51A4BA0CF7}" presName="horz1" presStyleCnt="0"/>
      <dgm:spPr/>
    </dgm:pt>
    <dgm:pt modelId="{A42FD2D2-2791-43B4-990E-17A6A95C4302}" type="pres">
      <dgm:prSet presAssocID="{89F76081-474B-4721-B88A-8D51A4BA0CF7}" presName="tx1" presStyleLbl="revTx" presStyleIdx="7" presStyleCnt="8"/>
      <dgm:spPr/>
    </dgm:pt>
    <dgm:pt modelId="{FA734EF9-BC0A-4C7C-B70E-86EDC0ADE505}" type="pres">
      <dgm:prSet presAssocID="{89F76081-474B-4721-B88A-8D51A4BA0CF7}" presName="vert1" presStyleCnt="0"/>
      <dgm:spPr/>
    </dgm:pt>
  </dgm:ptLst>
  <dgm:cxnLst>
    <dgm:cxn modelId="{B86ADA12-3BDD-4D1C-9645-455E91BCEFFC}" srcId="{9D9C0E9A-327C-40DB-A9EB-983EC9E0D98F}" destId="{00D4A4E5-B87F-4FD6-95A8-366532276A02}" srcOrd="0" destOrd="0" parTransId="{353AC31F-7D9C-42BB-9E96-468AF42982B7}" sibTransId="{4DE8CDCF-9E51-4296-8706-7B9B079875C9}"/>
    <dgm:cxn modelId="{D775502B-0E68-4137-A8F8-0D7FF73A3F0D}" type="presOf" srcId="{67D4DD36-7167-4EE3-AAB6-6D16D695BE11}" destId="{35BBE7E9-1C6D-479C-8269-B5715E8054B8}" srcOrd="0" destOrd="0" presId="urn:microsoft.com/office/officeart/2008/layout/LinedList"/>
    <dgm:cxn modelId="{15DD5733-88FD-43E2-BC62-BE20AB6FEA3C}" srcId="{9D9C0E9A-327C-40DB-A9EB-983EC9E0D98F}" destId="{5E6F7141-FA59-4CD7-8FF7-5C6FC1A13D4E}" srcOrd="5" destOrd="0" parTransId="{972185F9-D5AE-4019-B3E3-85964688415B}" sibTransId="{005A549E-AE69-4996-93AA-251BCE5363D9}"/>
    <dgm:cxn modelId="{FB34D63E-1288-41B9-A18C-76118E579E1A}" type="presOf" srcId="{9D9C0E9A-327C-40DB-A9EB-983EC9E0D98F}" destId="{983EBE8F-2CFB-4918-8A71-8FB6106D1EE5}" srcOrd="0" destOrd="0" presId="urn:microsoft.com/office/officeart/2008/layout/LinedList"/>
    <dgm:cxn modelId="{47E8EC45-DDDA-4DC1-980A-9BE45FE6666B}" srcId="{9D9C0E9A-327C-40DB-A9EB-983EC9E0D98F}" destId="{ED66EF7E-E68A-4F69-81C1-F34451E1DDBF}" srcOrd="1" destOrd="0" parTransId="{197F2E5E-4B32-4617-ADD5-0F6DB901EC4C}" sibTransId="{DA505C56-A700-4856-886C-74A7E12E1EE3}"/>
    <dgm:cxn modelId="{6C2AB851-94C8-442B-B7B9-F1DD95B11ED8}" type="presOf" srcId="{C68D41A5-84F8-48E5-9CED-831B6F3F5B1C}" destId="{1BE8540D-2B5F-4BF4-B8D2-940F6A10819C}" srcOrd="0" destOrd="0" presId="urn:microsoft.com/office/officeart/2008/layout/LinedList"/>
    <dgm:cxn modelId="{10835E76-19D6-4796-A57D-19E70C1A368C}" type="presOf" srcId="{5E6F7141-FA59-4CD7-8FF7-5C6FC1A13D4E}" destId="{3EA07746-CFD6-4C68-B8CF-A378C033D107}" srcOrd="0" destOrd="0" presId="urn:microsoft.com/office/officeart/2008/layout/LinedList"/>
    <dgm:cxn modelId="{D468DA5A-783C-4C8E-B93E-4F3DF99E8F66}" type="presOf" srcId="{00D4A4E5-B87F-4FD6-95A8-366532276A02}" destId="{DBF86662-0E6D-440F-968E-5B5E57FBB264}" srcOrd="0" destOrd="0" presId="urn:microsoft.com/office/officeart/2008/layout/LinedList"/>
    <dgm:cxn modelId="{BF5A8883-F9F2-4E44-ABBC-881FCCF815D6}" type="presOf" srcId="{ED66EF7E-E68A-4F69-81C1-F34451E1DDBF}" destId="{C94B488D-1DF0-444E-A485-232FFC4B36EE}" srcOrd="0" destOrd="0" presId="urn:microsoft.com/office/officeart/2008/layout/LinedList"/>
    <dgm:cxn modelId="{3756D28C-518B-455B-8605-8E3779C17C90}" srcId="{9D9C0E9A-327C-40DB-A9EB-983EC9E0D98F}" destId="{89F76081-474B-4721-B88A-8D51A4BA0CF7}" srcOrd="7" destOrd="0" parTransId="{9C53B806-B818-4303-9C3A-F92B9B492799}" sibTransId="{14493090-2A11-45A4-B04C-C1E5D35F00B7}"/>
    <dgm:cxn modelId="{9B997E8E-F0ED-456C-8520-FBC0842B91CC}" srcId="{9D9C0E9A-327C-40DB-A9EB-983EC9E0D98F}" destId="{F8069943-B338-41D8-AC5C-7654CC5EC779}" srcOrd="2" destOrd="0" parTransId="{EDF1AE46-CE69-43BA-837F-1B9735086F25}" sibTransId="{831963E2-6400-47B9-9124-76BA1BC3B7F7}"/>
    <dgm:cxn modelId="{20934F9E-4611-4400-9C97-4EC4B0DFE91B}" type="presOf" srcId="{89F76081-474B-4721-B88A-8D51A4BA0CF7}" destId="{A42FD2D2-2791-43B4-990E-17A6A95C4302}" srcOrd="0" destOrd="0" presId="urn:microsoft.com/office/officeart/2008/layout/LinedList"/>
    <dgm:cxn modelId="{8748FCAE-C0DC-4976-B4C7-144BC3A27056}" type="presOf" srcId="{55DCCAC6-434C-4EA2-9C3A-E82C5EC5168F}" destId="{D33FB54E-1E02-4083-9007-E663036D183D}" srcOrd="0" destOrd="0" presId="urn:microsoft.com/office/officeart/2008/layout/LinedList"/>
    <dgm:cxn modelId="{03E201B6-C70A-4D3B-80B1-7C4FD475813B}" type="presOf" srcId="{F8069943-B338-41D8-AC5C-7654CC5EC779}" destId="{1E358535-3292-4668-BE9F-829874D637BB}" srcOrd="0" destOrd="0" presId="urn:microsoft.com/office/officeart/2008/layout/LinedList"/>
    <dgm:cxn modelId="{85B43EC0-2D78-4BE2-9848-FA24266D2417}" srcId="{9D9C0E9A-327C-40DB-A9EB-983EC9E0D98F}" destId="{67D4DD36-7167-4EE3-AAB6-6D16D695BE11}" srcOrd="6" destOrd="0" parTransId="{D68DCF56-0B94-4506-BB95-063CC2EEC129}" sibTransId="{EE0149F7-8B24-4181-9018-1C693B6CA4A8}"/>
    <dgm:cxn modelId="{A74BAECD-E5C3-45A7-81C3-BF65B1028DD4}" srcId="{9D9C0E9A-327C-40DB-A9EB-983EC9E0D98F}" destId="{55DCCAC6-434C-4EA2-9C3A-E82C5EC5168F}" srcOrd="3" destOrd="0" parTransId="{2597FFF0-7494-4592-A5B4-E3FC30EB594D}" sibTransId="{E99C5578-030E-478C-83C1-B5162C19A96C}"/>
    <dgm:cxn modelId="{398519E0-5FDA-47B5-A800-456F19FBC233}" srcId="{9D9C0E9A-327C-40DB-A9EB-983EC9E0D98F}" destId="{C68D41A5-84F8-48E5-9CED-831B6F3F5B1C}" srcOrd="4" destOrd="0" parTransId="{94D91AEC-4013-4FC6-ACA9-A764CB6B2FAA}" sibTransId="{802F0A8D-0784-4CB6-B554-4DE691F12EE8}"/>
    <dgm:cxn modelId="{D0016722-0CFF-4C26-9FFE-BBD03868285E}" type="presParOf" srcId="{983EBE8F-2CFB-4918-8A71-8FB6106D1EE5}" destId="{F676CC95-B65C-489A-97C1-DD3F5726BB73}" srcOrd="0" destOrd="0" presId="urn:microsoft.com/office/officeart/2008/layout/LinedList"/>
    <dgm:cxn modelId="{A6673C05-A11E-4473-9F21-DF040CF931C6}" type="presParOf" srcId="{983EBE8F-2CFB-4918-8A71-8FB6106D1EE5}" destId="{593D31F7-BE91-4F11-BE88-746F47D7321A}" srcOrd="1" destOrd="0" presId="urn:microsoft.com/office/officeart/2008/layout/LinedList"/>
    <dgm:cxn modelId="{404DD807-8B76-475B-87E4-36ABEFBCF407}" type="presParOf" srcId="{593D31F7-BE91-4F11-BE88-746F47D7321A}" destId="{DBF86662-0E6D-440F-968E-5B5E57FBB264}" srcOrd="0" destOrd="0" presId="urn:microsoft.com/office/officeart/2008/layout/LinedList"/>
    <dgm:cxn modelId="{CB1338F6-C14E-43D7-BA69-D7478D3098A7}" type="presParOf" srcId="{593D31F7-BE91-4F11-BE88-746F47D7321A}" destId="{6ED7848D-AF23-4B80-9CFE-5690AC4806C2}" srcOrd="1" destOrd="0" presId="urn:microsoft.com/office/officeart/2008/layout/LinedList"/>
    <dgm:cxn modelId="{AE680168-EFEC-42CE-A945-F1A2A969E890}" type="presParOf" srcId="{983EBE8F-2CFB-4918-8A71-8FB6106D1EE5}" destId="{8375AD7D-9BA0-48EC-8DB6-6934D928E08F}" srcOrd="2" destOrd="0" presId="urn:microsoft.com/office/officeart/2008/layout/LinedList"/>
    <dgm:cxn modelId="{5D982353-5C09-4040-A019-19647AA810F5}" type="presParOf" srcId="{983EBE8F-2CFB-4918-8A71-8FB6106D1EE5}" destId="{55424B32-6F98-4A37-B7BC-EB6630670268}" srcOrd="3" destOrd="0" presId="urn:microsoft.com/office/officeart/2008/layout/LinedList"/>
    <dgm:cxn modelId="{4A5BFB8E-2039-46F9-93AA-422AA5BA3ECF}" type="presParOf" srcId="{55424B32-6F98-4A37-B7BC-EB6630670268}" destId="{C94B488D-1DF0-444E-A485-232FFC4B36EE}" srcOrd="0" destOrd="0" presId="urn:microsoft.com/office/officeart/2008/layout/LinedList"/>
    <dgm:cxn modelId="{B68F6C99-B036-4B5E-BF4B-A0B926A2B18A}" type="presParOf" srcId="{55424B32-6F98-4A37-B7BC-EB6630670268}" destId="{878A8FE1-2DD0-4F8E-AEF5-BC2CDA1E06E5}" srcOrd="1" destOrd="0" presId="urn:microsoft.com/office/officeart/2008/layout/LinedList"/>
    <dgm:cxn modelId="{E75F825D-1F78-4DFD-B2D8-B6433D604056}" type="presParOf" srcId="{983EBE8F-2CFB-4918-8A71-8FB6106D1EE5}" destId="{AB9CB741-FC9F-421B-8DB7-B6256D0F3B01}" srcOrd="4" destOrd="0" presId="urn:microsoft.com/office/officeart/2008/layout/LinedList"/>
    <dgm:cxn modelId="{9BA57E1F-8E03-4368-BC01-7F555D563597}" type="presParOf" srcId="{983EBE8F-2CFB-4918-8A71-8FB6106D1EE5}" destId="{CE984AFA-2276-4665-B3E4-870BCCCADBF7}" srcOrd="5" destOrd="0" presId="urn:microsoft.com/office/officeart/2008/layout/LinedList"/>
    <dgm:cxn modelId="{63EB8368-4536-4B97-918B-23DDC22136A5}" type="presParOf" srcId="{CE984AFA-2276-4665-B3E4-870BCCCADBF7}" destId="{1E358535-3292-4668-BE9F-829874D637BB}" srcOrd="0" destOrd="0" presId="urn:microsoft.com/office/officeart/2008/layout/LinedList"/>
    <dgm:cxn modelId="{238B27B8-D6BB-45C1-AD3D-C5EF693FFFBB}" type="presParOf" srcId="{CE984AFA-2276-4665-B3E4-870BCCCADBF7}" destId="{1AF210EC-C83A-4CBC-BC37-A37200C508D6}" srcOrd="1" destOrd="0" presId="urn:microsoft.com/office/officeart/2008/layout/LinedList"/>
    <dgm:cxn modelId="{F2B9FA33-255E-40BE-BA48-3C594948DBDD}" type="presParOf" srcId="{983EBE8F-2CFB-4918-8A71-8FB6106D1EE5}" destId="{314D560E-CBD9-4858-A0A2-945D9A381B28}" srcOrd="6" destOrd="0" presId="urn:microsoft.com/office/officeart/2008/layout/LinedList"/>
    <dgm:cxn modelId="{9EC1A6A8-A900-453D-8A3D-68A82D9A6564}" type="presParOf" srcId="{983EBE8F-2CFB-4918-8A71-8FB6106D1EE5}" destId="{064B011C-4EF7-4679-9BCB-EDCCC550CD86}" srcOrd="7" destOrd="0" presId="urn:microsoft.com/office/officeart/2008/layout/LinedList"/>
    <dgm:cxn modelId="{6EFC5C35-5C0A-4DFD-89A8-67842B67AB7C}" type="presParOf" srcId="{064B011C-4EF7-4679-9BCB-EDCCC550CD86}" destId="{D33FB54E-1E02-4083-9007-E663036D183D}" srcOrd="0" destOrd="0" presId="urn:microsoft.com/office/officeart/2008/layout/LinedList"/>
    <dgm:cxn modelId="{75DE68F6-B908-4F7F-AA96-6B46BB254A82}" type="presParOf" srcId="{064B011C-4EF7-4679-9BCB-EDCCC550CD86}" destId="{A2853312-89A8-4D70-98A9-132D6EB00EC4}" srcOrd="1" destOrd="0" presId="urn:microsoft.com/office/officeart/2008/layout/LinedList"/>
    <dgm:cxn modelId="{4CA343A4-1527-456C-93C0-EFA11492316B}" type="presParOf" srcId="{983EBE8F-2CFB-4918-8A71-8FB6106D1EE5}" destId="{D0219F05-B755-4B07-A349-B9A905942F22}" srcOrd="8" destOrd="0" presId="urn:microsoft.com/office/officeart/2008/layout/LinedList"/>
    <dgm:cxn modelId="{DB3BAD92-760D-445B-BC49-C608591E75C2}" type="presParOf" srcId="{983EBE8F-2CFB-4918-8A71-8FB6106D1EE5}" destId="{D23D9EAC-31DF-4560-9523-74C7BD4031A9}" srcOrd="9" destOrd="0" presId="urn:microsoft.com/office/officeart/2008/layout/LinedList"/>
    <dgm:cxn modelId="{4BCA9BFA-BFC3-495C-9B6F-3022331DE3EB}" type="presParOf" srcId="{D23D9EAC-31DF-4560-9523-74C7BD4031A9}" destId="{1BE8540D-2B5F-4BF4-B8D2-940F6A10819C}" srcOrd="0" destOrd="0" presId="urn:microsoft.com/office/officeart/2008/layout/LinedList"/>
    <dgm:cxn modelId="{46B7073D-58B1-4D38-BE41-F58C6B7945BA}" type="presParOf" srcId="{D23D9EAC-31DF-4560-9523-74C7BD4031A9}" destId="{832639FA-BCCC-4CAE-A1AE-DB4CF5BA3A80}" srcOrd="1" destOrd="0" presId="urn:microsoft.com/office/officeart/2008/layout/LinedList"/>
    <dgm:cxn modelId="{FE1B6F59-0679-40BC-A8B1-FE2115947F0C}" type="presParOf" srcId="{983EBE8F-2CFB-4918-8A71-8FB6106D1EE5}" destId="{E0ACE31B-7687-4EE7-9573-63F09584CD36}" srcOrd="10" destOrd="0" presId="urn:microsoft.com/office/officeart/2008/layout/LinedList"/>
    <dgm:cxn modelId="{981D8DFD-6179-4358-884E-1DA895176A40}" type="presParOf" srcId="{983EBE8F-2CFB-4918-8A71-8FB6106D1EE5}" destId="{4A9E3B3C-54F8-4B4F-AC3E-24B85842DAD5}" srcOrd="11" destOrd="0" presId="urn:microsoft.com/office/officeart/2008/layout/LinedList"/>
    <dgm:cxn modelId="{1862CC9E-A4A4-4239-A6D6-3C878FD1DDE7}" type="presParOf" srcId="{4A9E3B3C-54F8-4B4F-AC3E-24B85842DAD5}" destId="{3EA07746-CFD6-4C68-B8CF-A378C033D107}" srcOrd="0" destOrd="0" presId="urn:microsoft.com/office/officeart/2008/layout/LinedList"/>
    <dgm:cxn modelId="{4BC60919-8C55-49B6-B33F-8A484449F2E2}" type="presParOf" srcId="{4A9E3B3C-54F8-4B4F-AC3E-24B85842DAD5}" destId="{0EFEDC27-1B45-4FDE-B738-C8AD75EE6341}" srcOrd="1" destOrd="0" presId="urn:microsoft.com/office/officeart/2008/layout/LinedList"/>
    <dgm:cxn modelId="{1F7DCE1C-FBF1-49C4-8B1C-5E69D113E13A}" type="presParOf" srcId="{983EBE8F-2CFB-4918-8A71-8FB6106D1EE5}" destId="{2721A207-0C1E-469B-8CAD-57DF57B826C1}" srcOrd="12" destOrd="0" presId="urn:microsoft.com/office/officeart/2008/layout/LinedList"/>
    <dgm:cxn modelId="{BB7D6D23-B886-42CF-9F54-01F3877062A3}" type="presParOf" srcId="{983EBE8F-2CFB-4918-8A71-8FB6106D1EE5}" destId="{DE259A85-32B1-4FE4-BC9D-D8F56AD70206}" srcOrd="13" destOrd="0" presId="urn:microsoft.com/office/officeart/2008/layout/LinedList"/>
    <dgm:cxn modelId="{55651C5E-9B1D-4788-9447-FA61A63EB5B4}" type="presParOf" srcId="{DE259A85-32B1-4FE4-BC9D-D8F56AD70206}" destId="{35BBE7E9-1C6D-479C-8269-B5715E8054B8}" srcOrd="0" destOrd="0" presId="urn:microsoft.com/office/officeart/2008/layout/LinedList"/>
    <dgm:cxn modelId="{B6FCACAE-4580-442E-8999-8046116A16DA}" type="presParOf" srcId="{DE259A85-32B1-4FE4-BC9D-D8F56AD70206}" destId="{86A3F955-2C1E-49E7-9BE8-8CF707D0EF1B}" srcOrd="1" destOrd="0" presId="urn:microsoft.com/office/officeart/2008/layout/LinedList"/>
    <dgm:cxn modelId="{C89E747D-12E1-4D3E-84E9-4E32E6609BC3}" type="presParOf" srcId="{983EBE8F-2CFB-4918-8A71-8FB6106D1EE5}" destId="{6446D9C9-28CA-481A-BB4C-074C2097E0FE}" srcOrd="14" destOrd="0" presId="urn:microsoft.com/office/officeart/2008/layout/LinedList"/>
    <dgm:cxn modelId="{F4228EDE-8ADB-42AE-8FA6-57CCDB16E525}" type="presParOf" srcId="{983EBE8F-2CFB-4918-8A71-8FB6106D1EE5}" destId="{20F995C1-147E-431B-BB8C-11EDA345A614}" srcOrd="15" destOrd="0" presId="urn:microsoft.com/office/officeart/2008/layout/LinedList"/>
    <dgm:cxn modelId="{286E8806-F670-4922-B7BD-9C4DB884FD6C}" type="presParOf" srcId="{20F995C1-147E-431B-BB8C-11EDA345A614}" destId="{A42FD2D2-2791-43B4-990E-17A6A95C4302}" srcOrd="0" destOrd="0" presId="urn:microsoft.com/office/officeart/2008/layout/LinedList"/>
    <dgm:cxn modelId="{A3CDF135-3CB3-433E-8CAC-DA80CC060142}" type="presParOf" srcId="{20F995C1-147E-431B-BB8C-11EDA345A614}" destId="{FA734EF9-BC0A-4C7C-B70E-86EDC0ADE50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76CC95-B65C-489A-97C1-DD3F5726BB73}">
      <dsp:nvSpPr>
        <dsp:cNvPr id="0" name=""/>
        <dsp:cNvSpPr/>
      </dsp:nvSpPr>
      <dsp:spPr>
        <a:xfrm>
          <a:off x="0" y="0"/>
          <a:ext cx="10664949" cy="0"/>
        </a:xfrm>
        <a:prstGeom prst="line">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w="6350" cap="flat" cmpd="sng" algn="in">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DBF86662-0E6D-440F-968E-5B5E57FBB264}">
      <dsp:nvSpPr>
        <dsp:cNvPr id="0" name=""/>
        <dsp:cNvSpPr/>
      </dsp:nvSpPr>
      <dsp:spPr>
        <a:xfrm>
          <a:off x="0" y="0"/>
          <a:ext cx="10664949" cy="568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1" kern="1200" noProof="0" dirty="0">
              <a:hlinkClick xmlns:r="http://schemas.openxmlformats.org/officeDocument/2006/relationships" r:id="" action="ppaction://hlinksldjump"/>
            </a:rPr>
            <a:t>Imagem</a:t>
          </a:r>
          <a:r>
            <a:rPr lang="en-US" sz="1600" b="1" kern="1200" dirty="0">
              <a:hlinkClick xmlns:r="http://schemas.openxmlformats.org/officeDocument/2006/relationships" r:id="" action="ppaction://hlinksldjump"/>
            </a:rPr>
            <a:t> de </a:t>
          </a:r>
          <a:r>
            <a:rPr lang="pt-BR" sz="1600" b="1" kern="1200" noProof="0" dirty="0">
              <a:hlinkClick xmlns:r="http://schemas.openxmlformats.org/officeDocument/2006/relationships" r:id="" action="ppaction://hlinksldjump"/>
            </a:rPr>
            <a:t>abertura</a:t>
          </a:r>
          <a:endParaRPr lang="pt-BR" sz="1600" b="1" kern="1200" noProof="0" dirty="0"/>
        </a:p>
      </dsp:txBody>
      <dsp:txXfrm>
        <a:off x="0" y="0"/>
        <a:ext cx="10664949" cy="568745"/>
      </dsp:txXfrm>
    </dsp:sp>
    <dsp:sp modelId="{8375AD7D-9BA0-48EC-8DB6-6934D928E08F}">
      <dsp:nvSpPr>
        <dsp:cNvPr id="0" name=""/>
        <dsp:cNvSpPr/>
      </dsp:nvSpPr>
      <dsp:spPr>
        <a:xfrm>
          <a:off x="0" y="568745"/>
          <a:ext cx="10664949" cy="0"/>
        </a:xfrm>
        <a:prstGeom prst="line">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w="6350" cap="flat" cmpd="sng" algn="in">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C94B488D-1DF0-444E-A485-232FFC4B36EE}">
      <dsp:nvSpPr>
        <dsp:cNvPr id="0" name=""/>
        <dsp:cNvSpPr/>
      </dsp:nvSpPr>
      <dsp:spPr>
        <a:xfrm>
          <a:off x="0" y="568745"/>
          <a:ext cx="10664949" cy="568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1" kern="1200" dirty="0">
              <a:hlinkClick xmlns:r="http://schemas.openxmlformats.org/officeDocument/2006/relationships" r:id="" action="ppaction://hlinksldjump"/>
            </a:rPr>
            <a:t>Estudo do texto </a:t>
          </a:r>
          <a:r>
            <a:rPr lang="pt-BR" sz="1600" kern="1200" dirty="0">
              <a:hlinkClick xmlns:r="http://schemas.openxmlformats.org/officeDocument/2006/relationships" r:id="" action="ppaction://hlinksldjump"/>
            </a:rPr>
            <a:t>– Artigo de opinião</a:t>
          </a:r>
          <a:endParaRPr lang="pt-BR" sz="1600" kern="1200" dirty="0"/>
        </a:p>
        <a:p>
          <a:pPr marL="0" lvl="0" indent="0" algn="l" defTabSz="711200">
            <a:lnSpc>
              <a:spcPct val="90000"/>
            </a:lnSpc>
            <a:spcBef>
              <a:spcPct val="0"/>
            </a:spcBef>
            <a:spcAft>
              <a:spcPct val="35000"/>
            </a:spcAft>
            <a:buNone/>
          </a:pPr>
          <a:endParaRPr lang="en-US" sz="1600" kern="1200" dirty="0"/>
        </a:p>
      </dsp:txBody>
      <dsp:txXfrm>
        <a:off x="0" y="568745"/>
        <a:ext cx="10664949" cy="568745"/>
      </dsp:txXfrm>
    </dsp:sp>
    <dsp:sp modelId="{AB9CB741-FC9F-421B-8DB7-B6256D0F3B01}">
      <dsp:nvSpPr>
        <dsp:cNvPr id="0" name=""/>
        <dsp:cNvSpPr/>
      </dsp:nvSpPr>
      <dsp:spPr>
        <a:xfrm>
          <a:off x="0" y="1137491"/>
          <a:ext cx="10664949" cy="0"/>
        </a:xfrm>
        <a:prstGeom prst="line">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w="6350" cap="flat" cmpd="sng" algn="in">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1E358535-3292-4668-BE9F-829874D637BB}">
      <dsp:nvSpPr>
        <dsp:cNvPr id="0" name=""/>
        <dsp:cNvSpPr/>
      </dsp:nvSpPr>
      <dsp:spPr>
        <a:xfrm>
          <a:off x="0" y="1137491"/>
          <a:ext cx="10664949" cy="568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1" kern="1200" dirty="0">
              <a:hlinkClick xmlns:r="http://schemas.openxmlformats.org/officeDocument/2006/relationships" r:id="" action="ppaction://hlinksldjump"/>
            </a:rPr>
            <a:t>Estudo do texto </a:t>
          </a:r>
          <a:r>
            <a:rPr lang="pt-BR" sz="1600" kern="1200" dirty="0">
              <a:hlinkClick xmlns:r="http://schemas.openxmlformats.org/officeDocument/2006/relationships" r:id="" action="ppaction://hlinksldjump"/>
            </a:rPr>
            <a:t>– Artigo de opinião e peça de campanha</a:t>
          </a:r>
          <a:endParaRPr lang="en-US" sz="1600" i="1" kern="1200" dirty="0"/>
        </a:p>
      </dsp:txBody>
      <dsp:txXfrm>
        <a:off x="0" y="1137491"/>
        <a:ext cx="10664949" cy="568745"/>
      </dsp:txXfrm>
    </dsp:sp>
    <dsp:sp modelId="{314D560E-CBD9-4858-A0A2-945D9A381B28}">
      <dsp:nvSpPr>
        <dsp:cNvPr id="0" name=""/>
        <dsp:cNvSpPr/>
      </dsp:nvSpPr>
      <dsp:spPr>
        <a:xfrm>
          <a:off x="0" y="1706237"/>
          <a:ext cx="10664949" cy="0"/>
        </a:xfrm>
        <a:prstGeom prst="line">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w="6350" cap="flat" cmpd="sng" algn="in">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D33FB54E-1E02-4083-9007-E663036D183D}">
      <dsp:nvSpPr>
        <dsp:cNvPr id="0" name=""/>
        <dsp:cNvSpPr/>
      </dsp:nvSpPr>
      <dsp:spPr>
        <a:xfrm>
          <a:off x="0" y="1706237"/>
          <a:ext cx="10664949" cy="568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1" kern="1200" dirty="0">
              <a:hlinkClick xmlns:r="http://schemas.openxmlformats.org/officeDocument/2006/relationships" r:id="" action="ppaction://hlinksldjump"/>
            </a:rPr>
            <a:t>Estudo da língua </a:t>
          </a:r>
          <a:r>
            <a:rPr lang="pt-BR" sz="1600" kern="1200" dirty="0">
              <a:hlinkClick xmlns:r="http://schemas.openxmlformats.org/officeDocument/2006/relationships" r:id="" action="ppaction://hlinksldjump"/>
            </a:rPr>
            <a:t>– Colocação pronominal</a:t>
          </a:r>
          <a:endParaRPr lang="en-US" sz="1600" kern="1200" dirty="0"/>
        </a:p>
      </dsp:txBody>
      <dsp:txXfrm>
        <a:off x="0" y="1706237"/>
        <a:ext cx="10664949" cy="568745"/>
      </dsp:txXfrm>
    </dsp:sp>
    <dsp:sp modelId="{D0219F05-B755-4B07-A349-B9A905942F22}">
      <dsp:nvSpPr>
        <dsp:cNvPr id="0" name=""/>
        <dsp:cNvSpPr/>
      </dsp:nvSpPr>
      <dsp:spPr>
        <a:xfrm>
          <a:off x="0" y="2274982"/>
          <a:ext cx="10664949" cy="0"/>
        </a:xfrm>
        <a:prstGeom prst="line">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w="6350" cap="flat" cmpd="sng" algn="in">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1BE8540D-2B5F-4BF4-B8D2-940F6A10819C}">
      <dsp:nvSpPr>
        <dsp:cNvPr id="0" name=""/>
        <dsp:cNvSpPr/>
      </dsp:nvSpPr>
      <dsp:spPr>
        <a:xfrm>
          <a:off x="0" y="2274983"/>
          <a:ext cx="10664949" cy="568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1" kern="1200" dirty="0">
              <a:hlinkClick xmlns:r="http://schemas.openxmlformats.org/officeDocument/2006/relationships" r:id="" action="ppaction://hlinksldjump"/>
            </a:rPr>
            <a:t>Estudo dos sentidos </a:t>
          </a:r>
          <a:r>
            <a:rPr lang="pt-BR" sz="1600" kern="1200" dirty="0">
              <a:hlinkClick xmlns:r="http://schemas.openxmlformats.org/officeDocument/2006/relationships" r:id="" action="ppaction://hlinksldjump"/>
            </a:rPr>
            <a:t>– Parônimo</a:t>
          </a:r>
          <a:endParaRPr lang="en-US" sz="1600" kern="1200" dirty="0"/>
        </a:p>
      </dsp:txBody>
      <dsp:txXfrm>
        <a:off x="0" y="2274983"/>
        <a:ext cx="10664949" cy="568745"/>
      </dsp:txXfrm>
    </dsp:sp>
    <dsp:sp modelId="{E0ACE31B-7687-4EE7-9573-63F09584CD36}">
      <dsp:nvSpPr>
        <dsp:cNvPr id="0" name=""/>
        <dsp:cNvSpPr/>
      </dsp:nvSpPr>
      <dsp:spPr>
        <a:xfrm>
          <a:off x="0" y="2843728"/>
          <a:ext cx="10664949" cy="0"/>
        </a:xfrm>
        <a:prstGeom prst="line">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w="6350" cap="flat" cmpd="sng" algn="in">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3EA07746-CFD6-4C68-B8CF-A378C033D107}">
      <dsp:nvSpPr>
        <dsp:cNvPr id="0" name=""/>
        <dsp:cNvSpPr/>
      </dsp:nvSpPr>
      <dsp:spPr>
        <a:xfrm>
          <a:off x="0" y="2843728"/>
          <a:ext cx="10664949" cy="568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1" kern="1200" dirty="0">
              <a:hlinkClick xmlns:r="http://schemas.openxmlformats.org/officeDocument/2006/relationships" r:id="" action="ppaction://hlinksldjump"/>
            </a:rPr>
            <a:t>Estudo do texto </a:t>
          </a:r>
          <a:r>
            <a:rPr lang="pt-BR" sz="1600" kern="1200" dirty="0">
              <a:hlinkClick xmlns:r="http://schemas.openxmlformats.org/officeDocument/2006/relationships" r:id="" action="ppaction://hlinksldjump"/>
            </a:rPr>
            <a:t>– Postagem em blogue</a:t>
          </a:r>
          <a:endParaRPr lang="en-US" sz="1600" kern="1200" dirty="0"/>
        </a:p>
      </dsp:txBody>
      <dsp:txXfrm>
        <a:off x="0" y="2843728"/>
        <a:ext cx="10664949" cy="568745"/>
      </dsp:txXfrm>
    </dsp:sp>
    <dsp:sp modelId="{2721A207-0C1E-469B-8CAD-57DF57B826C1}">
      <dsp:nvSpPr>
        <dsp:cNvPr id="0" name=""/>
        <dsp:cNvSpPr/>
      </dsp:nvSpPr>
      <dsp:spPr>
        <a:xfrm>
          <a:off x="0" y="3412474"/>
          <a:ext cx="10664949" cy="0"/>
        </a:xfrm>
        <a:prstGeom prst="line">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w="6350" cap="flat" cmpd="sng" algn="in">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35BBE7E9-1C6D-479C-8269-B5715E8054B8}">
      <dsp:nvSpPr>
        <dsp:cNvPr id="0" name=""/>
        <dsp:cNvSpPr/>
      </dsp:nvSpPr>
      <dsp:spPr>
        <a:xfrm>
          <a:off x="0" y="3412474"/>
          <a:ext cx="10664949" cy="568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1" kern="1200" dirty="0">
              <a:hlinkClick xmlns:r="http://schemas.openxmlformats.org/officeDocument/2006/relationships" r:id="" action="ppaction://hlinksldjump"/>
            </a:rPr>
            <a:t>Estudo da língua </a:t>
          </a:r>
          <a:r>
            <a:rPr lang="pt-BR" sz="1600" kern="1200" dirty="0">
              <a:hlinkClick xmlns:r="http://schemas.openxmlformats.org/officeDocument/2006/relationships" r:id="" action="ppaction://hlinksldjump"/>
            </a:rPr>
            <a:t>– Concordância verbal: verbo </a:t>
          </a:r>
          <a:r>
            <a:rPr lang="pt-BR" sz="1600" i="1" kern="1200" dirty="0">
              <a:hlinkClick xmlns:r="http://schemas.openxmlformats.org/officeDocument/2006/relationships" r:id="" action="ppaction://hlinksldjump"/>
            </a:rPr>
            <a:t>ser</a:t>
          </a:r>
          <a:endParaRPr lang="en-US" sz="1600" i="1" kern="1200" dirty="0"/>
        </a:p>
      </dsp:txBody>
      <dsp:txXfrm>
        <a:off x="0" y="3412474"/>
        <a:ext cx="10664949" cy="568745"/>
      </dsp:txXfrm>
    </dsp:sp>
    <dsp:sp modelId="{6446D9C9-28CA-481A-BB4C-074C2097E0FE}">
      <dsp:nvSpPr>
        <dsp:cNvPr id="0" name=""/>
        <dsp:cNvSpPr/>
      </dsp:nvSpPr>
      <dsp:spPr>
        <a:xfrm>
          <a:off x="0" y="3981220"/>
          <a:ext cx="10664949" cy="0"/>
        </a:xfrm>
        <a:prstGeom prst="line">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w="6350" cap="flat" cmpd="sng" algn="in">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A42FD2D2-2791-43B4-990E-17A6A95C4302}">
      <dsp:nvSpPr>
        <dsp:cNvPr id="0" name=""/>
        <dsp:cNvSpPr/>
      </dsp:nvSpPr>
      <dsp:spPr>
        <a:xfrm>
          <a:off x="0" y="3981220"/>
          <a:ext cx="10664949" cy="568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1" kern="1200" dirty="0">
              <a:hlinkClick xmlns:r="http://schemas.openxmlformats.org/officeDocument/2006/relationships" r:id="" action="ppaction://hlinksldjump"/>
            </a:rPr>
            <a:t>Outras linguagens </a:t>
          </a:r>
          <a:r>
            <a:rPr lang="pt-BR" sz="1600" kern="1200" dirty="0">
              <a:hlinkClick xmlns:r="http://schemas.openxmlformats.org/officeDocument/2006/relationships" r:id="" action="ppaction://hlinksldjump"/>
            </a:rPr>
            <a:t>– Arte e consumo</a:t>
          </a:r>
          <a:endParaRPr lang="en-US" sz="1600" kern="1200" dirty="0"/>
        </a:p>
      </dsp:txBody>
      <dsp:txXfrm>
        <a:off x="0" y="3981220"/>
        <a:ext cx="10664949" cy="56874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ADA6D2A1-31A4-8152-6143-C7FD8DA38BF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a:extLst>
              <a:ext uri="{FF2B5EF4-FFF2-40B4-BE49-F238E27FC236}">
                <a16:creationId xmlns:a16="http://schemas.microsoft.com/office/drawing/2014/main" id="{544BF0C9-9A36-AF2B-A000-F5187686E4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3F2120-3C9C-470A-A67A-0674E4A11E52}" type="datetimeFigureOut">
              <a:rPr lang="pt-BR" smtClean="0"/>
              <a:t>02/06/2023</a:t>
            </a:fld>
            <a:endParaRPr lang="pt-BR"/>
          </a:p>
        </p:txBody>
      </p:sp>
      <p:sp>
        <p:nvSpPr>
          <p:cNvPr id="4" name="Espaço Reservado para Rodapé 3">
            <a:extLst>
              <a:ext uri="{FF2B5EF4-FFF2-40B4-BE49-F238E27FC236}">
                <a16:creationId xmlns:a16="http://schemas.microsoft.com/office/drawing/2014/main" id="{8D2F7626-5BA9-033F-1F03-E2FA6107022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a:extLst>
              <a:ext uri="{FF2B5EF4-FFF2-40B4-BE49-F238E27FC236}">
                <a16:creationId xmlns:a16="http://schemas.microsoft.com/office/drawing/2014/main" id="{B226E861-80EB-CADA-3780-0947104A52F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3E2611C-E948-4686-AD45-82F0DE5457F8}" type="slidenum">
              <a:rPr lang="pt-BR" smtClean="0"/>
              <a:t>‹nº›</a:t>
            </a:fld>
            <a:endParaRPr lang="pt-BR"/>
          </a:p>
        </p:txBody>
      </p:sp>
    </p:spTree>
    <p:extLst>
      <p:ext uri="{BB962C8B-B14F-4D97-AF65-F5344CB8AC3E}">
        <p14:creationId xmlns:p14="http://schemas.microsoft.com/office/powerpoint/2010/main" val="1072372997"/>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B2C8AF-1B4F-4BA4-9AAE-852FE3AFC137}" type="datetimeFigureOut">
              <a:rPr lang="pt-BR" smtClean="0"/>
              <a:t>02/06/2023</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0BE22E-B3E6-4F78-BFF6-4DB3390A9229}" type="slidenum">
              <a:rPr lang="pt-BR" smtClean="0"/>
              <a:t>‹nº›</a:t>
            </a:fld>
            <a:endParaRPr lang="pt-BR"/>
          </a:p>
        </p:txBody>
      </p:sp>
    </p:spTree>
    <p:extLst>
      <p:ext uri="{BB962C8B-B14F-4D97-AF65-F5344CB8AC3E}">
        <p14:creationId xmlns:p14="http://schemas.microsoft.com/office/powerpoint/2010/main" val="3541832393"/>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pt-BR"/>
              <a:t>Clique para editar o título Mestre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7F74642C-327C-40A9-818B-4E2B46C7157D}" type="datetime1">
              <a:rPr lang="en-US" smtClean="0"/>
              <a:t>6/2/2023</a:t>
            </a:fld>
            <a:endParaRPr lang="en-US"/>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r>
              <a:rPr lang="pt-BR"/>
              <a:t>LÍNGUA PORTUGUESA | 6º ANO</a:t>
            </a:r>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07CE569E-9B7C-4CB9-AB80-C0841F922CFF}" type="slidenum">
              <a:rPr lang="en-US" smtClean="0"/>
              <a:pPr/>
              <a:t>‹nº›</a:t>
            </a:fld>
            <a:endParaRPr lang="en-U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87540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B3C82BC3-D5E1-4626-8677-336B0E01199F}" type="datetime1">
              <a:rPr lang="en-US" smtClean="0"/>
              <a:t>6/2/2023</a:t>
            </a:fld>
            <a:endParaRPr lang="en-US"/>
          </a:p>
        </p:txBody>
      </p:sp>
      <p:sp>
        <p:nvSpPr>
          <p:cNvPr id="5" name="Footer Placeholder 4"/>
          <p:cNvSpPr>
            <a:spLocks noGrp="1"/>
          </p:cNvSpPr>
          <p:nvPr>
            <p:ph type="ftr" sz="quarter" idx="11"/>
          </p:nvPr>
        </p:nvSpPr>
        <p:spPr/>
        <p:txBody>
          <a:bodyPr/>
          <a:lstStyle/>
          <a:p>
            <a:r>
              <a:rPr lang="pt-BR"/>
              <a:t>LÍNGUA PORTUGUESA | 6º ANO</a:t>
            </a:r>
            <a:endParaRPr lang="en-US" dirty="0"/>
          </a:p>
        </p:txBody>
      </p:sp>
      <p:sp>
        <p:nvSpPr>
          <p:cNvPr id="6" name="Slide Number Placeholder 5"/>
          <p:cNvSpPr>
            <a:spLocks noGrp="1"/>
          </p:cNvSpPr>
          <p:nvPr>
            <p:ph type="sldNum" sz="quarter" idx="12"/>
          </p:nvPr>
        </p:nvSpPr>
        <p:spPr/>
        <p:txBody>
          <a:bodyPr/>
          <a:lstStyle/>
          <a:p>
            <a:fld id="{07CE569E-9B7C-4CB9-AB80-C0841F922CFF}" type="slidenum">
              <a:rPr lang="en-US" smtClean="0"/>
              <a:pPr/>
              <a:t>‹nº›</a:t>
            </a:fld>
            <a:endParaRPr lang="en-US"/>
          </a:p>
        </p:txBody>
      </p:sp>
    </p:spTree>
    <p:extLst>
      <p:ext uri="{BB962C8B-B14F-4D97-AF65-F5344CB8AC3E}">
        <p14:creationId xmlns:p14="http://schemas.microsoft.com/office/powerpoint/2010/main" val="1570441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CEC8E5A2-3126-44F8-9C56-6EDD153A0FD7}" type="datetime1">
              <a:rPr lang="en-US" smtClean="0"/>
              <a:t>6/2/2023</a:t>
            </a:fld>
            <a:endParaRPr lang="en-US"/>
          </a:p>
        </p:txBody>
      </p:sp>
      <p:sp>
        <p:nvSpPr>
          <p:cNvPr id="5" name="Footer Placeholder 4"/>
          <p:cNvSpPr>
            <a:spLocks noGrp="1"/>
          </p:cNvSpPr>
          <p:nvPr>
            <p:ph type="ftr" sz="quarter" idx="11"/>
          </p:nvPr>
        </p:nvSpPr>
        <p:spPr/>
        <p:txBody>
          <a:bodyPr/>
          <a:lstStyle/>
          <a:p>
            <a:r>
              <a:rPr lang="pt-BR"/>
              <a:t>LÍNGUA PORTUGUESA | 6º ANO</a:t>
            </a:r>
            <a:endParaRPr lang="en-US" dirty="0"/>
          </a:p>
        </p:txBody>
      </p:sp>
      <p:sp>
        <p:nvSpPr>
          <p:cNvPr id="6" name="Slide Number Placeholder 5"/>
          <p:cNvSpPr>
            <a:spLocks noGrp="1"/>
          </p:cNvSpPr>
          <p:nvPr>
            <p:ph type="sldNum" sz="quarter" idx="12"/>
          </p:nvPr>
        </p:nvSpPr>
        <p:spPr/>
        <p:txBody>
          <a:bodyPr/>
          <a:lstStyle/>
          <a:p>
            <a:fld id="{07CE569E-9B7C-4CB9-AB80-C0841F922CFF}" type="slidenum">
              <a:rPr lang="en-US" smtClean="0"/>
              <a:pPr/>
              <a:t>‹nº›</a:t>
            </a:fld>
            <a:endParaRPr lang="en-US"/>
          </a:p>
        </p:txBody>
      </p:sp>
    </p:spTree>
    <p:extLst>
      <p:ext uri="{BB962C8B-B14F-4D97-AF65-F5344CB8AC3E}">
        <p14:creationId xmlns:p14="http://schemas.microsoft.com/office/powerpoint/2010/main" val="1142324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DCDBD303-F70B-4E0D-A145-0F5ECE46376A}" type="datetime1">
              <a:rPr lang="en-US" smtClean="0"/>
              <a:t>6/2/2023</a:t>
            </a:fld>
            <a:endParaRPr lang="en-US"/>
          </a:p>
        </p:txBody>
      </p:sp>
      <p:sp>
        <p:nvSpPr>
          <p:cNvPr id="5" name="Footer Placeholder 4"/>
          <p:cNvSpPr>
            <a:spLocks noGrp="1"/>
          </p:cNvSpPr>
          <p:nvPr>
            <p:ph type="ftr" sz="quarter" idx="11"/>
          </p:nvPr>
        </p:nvSpPr>
        <p:spPr/>
        <p:txBody>
          <a:bodyPr/>
          <a:lstStyle/>
          <a:p>
            <a:r>
              <a:rPr lang="pt-BR"/>
              <a:t>LÍNGUA PORTUGUESA | 6º ANO</a:t>
            </a:r>
            <a:endParaRPr lang="en-US" dirty="0"/>
          </a:p>
        </p:txBody>
      </p:sp>
      <p:sp>
        <p:nvSpPr>
          <p:cNvPr id="6" name="Slide Number Placeholder 5"/>
          <p:cNvSpPr>
            <a:spLocks noGrp="1"/>
          </p:cNvSpPr>
          <p:nvPr>
            <p:ph type="sldNum" sz="quarter" idx="12"/>
          </p:nvPr>
        </p:nvSpPr>
        <p:spPr/>
        <p:txBody>
          <a:bodyPr/>
          <a:lstStyle/>
          <a:p>
            <a:fld id="{07CE569E-9B7C-4CB9-AB80-C0841F922CFF}" type="slidenum">
              <a:rPr lang="en-US" smtClean="0"/>
              <a:pPr/>
              <a:t>‹nº›</a:t>
            </a:fld>
            <a:endParaRPr lang="en-US"/>
          </a:p>
        </p:txBody>
      </p:sp>
    </p:spTree>
    <p:extLst>
      <p:ext uri="{BB962C8B-B14F-4D97-AF65-F5344CB8AC3E}">
        <p14:creationId xmlns:p14="http://schemas.microsoft.com/office/powerpoint/2010/main" val="1745936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pt-BR"/>
              <a:t>Clique para editar o título Mestre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85AE79C8-ADBA-4624-94CF-074D3D6995C9}" type="datetime1">
              <a:rPr lang="en-US" smtClean="0"/>
              <a:t>6/2/2023</a:t>
            </a:fld>
            <a:endParaRPr lang="en-U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r>
              <a:rPr lang="pt-BR"/>
              <a:t>LÍNGUA PORTUGUESA | 6º ANO</a:t>
            </a:r>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07CE569E-9B7C-4CB9-AB80-C0841F922CFF}" type="slidenum">
              <a:rPr lang="en-US" smtClean="0"/>
              <a:pPr/>
              <a:t>‹nº›</a:t>
            </a:fld>
            <a:endParaRPr 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48897080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21ABF08C-916D-4001-9F15-3C2A61570199}" type="datetime1">
              <a:rPr lang="en-US" smtClean="0"/>
              <a:t>6/2/2023</a:t>
            </a:fld>
            <a:endParaRPr lang="en-US"/>
          </a:p>
        </p:txBody>
      </p:sp>
      <p:sp>
        <p:nvSpPr>
          <p:cNvPr id="6" name="Footer Placeholder 5"/>
          <p:cNvSpPr>
            <a:spLocks noGrp="1"/>
          </p:cNvSpPr>
          <p:nvPr>
            <p:ph type="ftr" sz="quarter" idx="11"/>
          </p:nvPr>
        </p:nvSpPr>
        <p:spPr/>
        <p:txBody>
          <a:bodyPr/>
          <a:lstStyle/>
          <a:p>
            <a:r>
              <a:rPr lang="pt-BR"/>
              <a:t>LÍNGUA PORTUGUESA | 6º ANO</a:t>
            </a:r>
            <a:endParaRPr lang="en-US" dirty="0"/>
          </a:p>
        </p:txBody>
      </p:sp>
      <p:sp>
        <p:nvSpPr>
          <p:cNvPr id="7" name="Slide Number Placeholder 6"/>
          <p:cNvSpPr>
            <a:spLocks noGrp="1"/>
          </p:cNvSpPr>
          <p:nvPr>
            <p:ph type="sldNum" sz="quarter" idx="12"/>
          </p:nvPr>
        </p:nvSpPr>
        <p:spPr/>
        <p:txBody>
          <a:bodyPr/>
          <a:lstStyle/>
          <a:p>
            <a:fld id="{07CE569E-9B7C-4CB9-AB80-C0841F922CFF}" type="slidenum">
              <a:rPr lang="en-US" smtClean="0"/>
              <a:pPr/>
              <a:t>‹nº›</a:t>
            </a:fld>
            <a:endParaRPr lang="en-US"/>
          </a:p>
        </p:txBody>
      </p:sp>
    </p:spTree>
    <p:extLst>
      <p:ext uri="{BB962C8B-B14F-4D97-AF65-F5344CB8AC3E}">
        <p14:creationId xmlns:p14="http://schemas.microsoft.com/office/powerpoint/2010/main" val="231150273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1257300" y="2909102"/>
            <a:ext cx="4800600" cy="299639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6633864" y="2909102"/>
            <a:ext cx="4800600" cy="299639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9B767435-C718-40F9-ADFE-5B3B3923B0AD}" type="datetime1">
              <a:rPr lang="en-US" smtClean="0"/>
              <a:t>6/2/2023</a:t>
            </a:fld>
            <a:endParaRPr lang="en-US"/>
          </a:p>
        </p:txBody>
      </p:sp>
      <p:sp>
        <p:nvSpPr>
          <p:cNvPr id="8" name="Footer Placeholder 7"/>
          <p:cNvSpPr>
            <a:spLocks noGrp="1"/>
          </p:cNvSpPr>
          <p:nvPr>
            <p:ph type="ftr" sz="quarter" idx="11"/>
          </p:nvPr>
        </p:nvSpPr>
        <p:spPr/>
        <p:txBody>
          <a:bodyPr/>
          <a:lstStyle/>
          <a:p>
            <a:r>
              <a:rPr lang="pt-BR"/>
              <a:t>LÍNGUA PORTUGUESA | 6º ANO</a:t>
            </a:r>
            <a:endParaRPr lang="en-US" dirty="0"/>
          </a:p>
        </p:txBody>
      </p:sp>
      <p:sp>
        <p:nvSpPr>
          <p:cNvPr id="9" name="Slide Number Placeholder 8"/>
          <p:cNvSpPr>
            <a:spLocks noGrp="1"/>
          </p:cNvSpPr>
          <p:nvPr>
            <p:ph type="sldNum" sz="quarter" idx="12"/>
          </p:nvPr>
        </p:nvSpPr>
        <p:spPr/>
        <p:txBody>
          <a:bodyPr/>
          <a:lstStyle/>
          <a:p>
            <a:fld id="{07CE569E-9B7C-4CB9-AB80-C0841F922CFF}" type="slidenum">
              <a:rPr lang="en-US" smtClean="0"/>
              <a:pPr/>
              <a:t>‹nº›</a:t>
            </a:fld>
            <a:endParaRPr lang="en-US"/>
          </a:p>
        </p:txBody>
      </p:sp>
    </p:spTree>
    <p:extLst>
      <p:ext uri="{BB962C8B-B14F-4D97-AF65-F5344CB8AC3E}">
        <p14:creationId xmlns:p14="http://schemas.microsoft.com/office/powerpoint/2010/main" val="250037502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E75865A9-B9D4-4181-BA9B-1475B9191F56}" type="datetime1">
              <a:rPr lang="en-US" smtClean="0"/>
              <a:t>6/2/2023</a:t>
            </a:fld>
            <a:endParaRPr lang="en-US"/>
          </a:p>
        </p:txBody>
      </p:sp>
      <p:sp>
        <p:nvSpPr>
          <p:cNvPr id="4" name="Footer Placeholder 3"/>
          <p:cNvSpPr>
            <a:spLocks noGrp="1"/>
          </p:cNvSpPr>
          <p:nvPr>
            <p:ph type="ftr" sz="quarter" idx="11"/>
          </p:nvPr>
        </p:nvSpPr>
        <p:spPr/>
        <p:txBody>
          <a:bodyPr/>
          <a:lstStyle/>
          <a:p>
            <a:r>
              <a:rPr lang="pt-BR"/>
              <a:t>LÍNGUA PORTUGUESA | 6º ANO</a:t>
            </a:r>
            <a:endParaRPr lang="en-US" dirty="0"/>
          </a:p>
        </p:txBody>
      </p:sp>
      <p:sp>
        <p:nvSpPr>
          <p:cNvPr id="5" name="Slide Number Placeholder 4"/>
          <p:cNvSpPr>
            <a:spLocks noGrp="1"/>
          </p:cNvSpPr>
          <p:nvPr>
            <p:ph type="sldNum" sz="quarter" idx="12"/>
          </p:nvPr>
        </p:nvSpPr>
        <p:spPr/>
        <p:txBody>
          <a:bodyPr/>
          <a:lstStyle/>
          <a:p>
            <a:fld id="{07CE569E-9B7C-4CB9-AB80-C0841F922CFF}" type="slidenum">
              <a:rPr lang="en-US" smtClean="0"/>
              <a:pPr/>
              <a:t>‹nº›</a:t>
            </a:fld>
            <a:endParaRPr lang="en-US"/>
          </a:p>
        </p:txBody>
      </p:sp>
    </p:spTree>
    <p:extLst>
      <p:ext uri="{BB962C8B-B14F-4D97-AF65-F5344CB8AC3E}">
        <p14:creationId xmlns:p14="http://schemas.microsoft.com/office/powerpoint/2010/main" val="4114777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46024B-C2AC-44A3-8DB3-43F1039C3765}" type="datetime1">
              <a:rPr lang="en-US" smtClean="0"/>
              <a:t>6/2/2023</a:t>
            </a:fld>
            <a:endParaRPr lang="en-US"/>
          </a:p>
        </p:txBody>
      </p:sp>
      <p:sp>
        <p:nvSpPr>
          <p:cNvPr id="3" name="Footer Placeholder 2"/>
          <p:cNvSpPr>
            <a:spLocks noGrp="1"/>
          </p:cNvSpPr>
          <p:nvPr>
            <p:ph type="ftr" sz="quarter" idx="11"/>
          </p:nvPr>
        </p:nvSpPr>
        <p:spPr/>
        <p:txBody>
          <a:bodyPr/>
          <a:lstStyle/>
          <a:p>
            <a:r>
              <a:rPr lang="pt-BR"/>
              <a:t>LÍNGUA PORTUGUESA | 6º ANO</a:t>
            </a:r>
            <a:endParaRPr lang="en-US" dirty="0"/>
          </a:p>
        </p:txBody>
      </p:sp>
      <p:sp>
        <p:nvSpPr>
          <p:cNvPr id="4" name="Slide Number Placeholder 3"/>
          <p:cNvSpPr>
            <a:spLocks noGrp="1"/>
          </p:cNvSpPr>
          <p:nvPr>
            <p:ph type="sldNum" sz="quarter" idx="12"/>
          </p:nvPr>
        </p:nvSpPr>
        <p:spPr/>
        <p:txBody>
          <a:bodyPr/>
          <a:lstStyle/>
          <a:p>
            <a:fld id="{07CE569E-9B7C-4CB9-AB80-C0841F922CFF}" type="slidenum">
              <a:rPr lang="en-US" smtClean="0"/>
              <a:pPr/>
              <a:t>‹nº›</a:t>
            </a:fld>
            <a:endParaRPr lang="en-US"/>
          </a:p>
        </p:txBody>
      </p:sp>
    </p:spTree>
    <p:extLst>
      <p:ext uri="{BB962C8B-B14F-4D97-AF65-F5344CB8AC3E}">
        <p14:creationId xmlns:p14="http://schemas.microsoft.com/office/powerpoint/2010/main" val="3049607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pt-BR"/>
              <a:t>Clique para editar o título Mestre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a:xfrm>
            <a:off x="765051" y="6375679"/>
            <a:ext cx="1233355" cy="348462"/>
          </a:xfrm>
        </p:spPr>
        <p:txBody>
          <a:bodyPr/>
          <a:lstStyle/>
          <a:p>
            <a:fld id="{4AEFF97A-050E-4764-B6B7-86BA58E9CED2}" type="datetime1">
              <a:rPr lang="en-US" smtClean="0"/>
              <a:t>6/2/2023</a:t>
            </a:fld>
            <a:endParaRPr lang="en-US"/>
          </a:p>
        </p:txBody>
      </p:sp>
      <p:sp>
        <p:nvSpPr>
          <p:cNvPr id="6" name="Footer Placeholder 5"/>
          <p:cNvSpPr>
            <a:spLocks noGrp="1"/>
          </p:cNvSpPr>
          <p:nvPr>
            <p:ph type="ftr" sz="quarter" idx="11"/>
          </p:nvPr>
        </p:nvSpPr>
        <p:spPr>
          <a:xfrm>
            <a:off x="2103620" y="6375679"/>
            <a:ext cx="3482179" cy="345796"/>
          </a:xfrm>
        </p:spPr>
        <p:txBody>
          <a:bodyPr/>
          <a:lstStyle/>
          <a:p>
            <a:r>
              <a:rPr lang="pt-BR"/>
              <a:t>LÍNGUA PORTUGUESA | 6º ANO</a:t>
            </a:r>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07CE569E-9B7C-4CB9-AB80-C0841F922CFF}" type="slidenum">
              <a:rPr lang="en-US" smtClean="0"/>
              <a:pPr/>
              <a:t>‹nº›</a:t>
            </a:fld>
            <a:endParaRPr lang="en-U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80628987"/>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pt-BR"/>
              <a:t>Clique para editar o título Mestre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a:xfrm>
            <a:off x="765950" y="6375679"/>
            <a:ext cx="1232456" cy="348462"/>
          </a:xfrm>
        </p:spPr>
        <p:txBody>
          <a:bodyPr/>
          <a:lstStyle/>
          <a:p>
            <a:fld id="{20555F75-058F-47CD-9DAA-6EA82BA9B963}" type="datetime1">
              <a:rPr lang="en-US" smtClean="0"/>
              <a:t>6/2/2023</a:t>
            </a:fld>
            <a:endParaRPr lang="en-US"/>
          </a:p>
        </p:txBody>
      </p:sp>
      <p:sp>
        <p:nvSpPr>
          <p:cNvPr id="6" name="Footer Placeholder 5"/>
          <p:cNvSpPr>
            <a:spLocks noGrp="1"/>
          </p:cNvSpPr>
          <p:nvPr>
            <p:ph type="ftr" sz="quarter" idx="11"/>
          </p:nvPr>
        </p:nvSpPr>
        <p:spPr>
          <a:xfrm>
            <a:off x="2103621" y="6375679"/>
            <a:ext cx="3482178" cy="345796"/>
          </a:xfrm>
        </p:spPr>
        <p:txBody>
          <a:bodyPr/>
          <a:lstStyle/>
          <a:p>
            <a:r>
              <a:rPr lang="pt-BR"/>
              <a:t>LÍNGUA PORTUGUESA | 6º ANO</a:t>
            </a:r>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07CE569E-9B7C-4CB9-AB80-C0841F922CFF}" type="slidenum">
              <a:rPr lang="en-US" smtClean="0"/>
              <a:pPr/>
              <a:t>‹nº›</a:t>
            </a:fld>
            <a:endParaRPr lang="en-US"/>
          </a:p>
        </p:txBody>
      </p:sp>
    </p:spTree>
    <p:extLst>
      <p:ext uri="{BB962C8B-B14F-4D97-AF65-F5344CB8AC3E}">
        <p14:creationId xmlns:p14="http://schemas.microsoft.com/office/powerpoint/2010/main" val="2284186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pt-BR"/>
              <a:t>Clique para editar o título Mestre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36525978-335E-440D-B693-6D20869E1262}" type="datetime1">
              <a:rPr lang="en-US" smtClean="0"/>
              <a:t>6/2/2023</a:t>
            </a:fld>
            <a:endParaRPr 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r>
              <a:rPr lang="pt-BR"/>
              <a:t>LÍNGUA PORTUGUESA | 6º ANO</a:t>
            </a:r>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07CE569E-9B7C-4CB9-AB80-C0841F922CFF}" type="slidenum">
              <a:rPr lang="en-US" smtClean="0"/>
              <a:pPr/>
              <a:t>‹nº›</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25785357"/>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hf hdr="0" dt="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Rectangle 26">
            <a:extLst>
              <a:ext uri="{FF2B5EF4-FFF2-40B4-BE49-F238E27FC236}">
                <a16:creationId xmlns:a16="http://schemas.microsoft.com/office/drawing/2014/main" id="{72B1FB24-B47C-4C95-AC2E-DA3E24A113C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3" descr="Fundo do vetor de cores vibrantes salpicando">
            <a:extLst>
              <a:ext uri="{FF2B5EF4-FFF2-40B4-BE49-F238E27FC236}">
                <a16:creationId xmlns:a16="http://schemas.microsoft.com/office/drawing/2014/main" id="{A148C287-A62D-B5AB-4A96-D7760B083642}"/>
              </a:ext>
            </a:extLst>
          </p:cNvPr>
          <p:cNvPicPr>
            <a:picLocks noChangeAspect="1"/>
          </p:cNvPicPr>
          <p:nvPr/>
        </p:nvPicPr>
        <p:blipFill rotWithShape="1">
          <a:blip r:embed="rId2"/>
          <a:srcRect l="34968" r="27065" b="-1"/>
          <a:stretch/>
        </p:blipFill>
        <p:spPr>
          <a:xfrm>
            <a:off x="8362943" y="10"/>
            <a:ext cx="3829057" cy="6857990"/>
          </a:xfrm>
          <a:prstGeom prst="rect">
            <a:avLst/>
          </a:prstGeom>
        </p:spPr>
      </p:pic>
      <p:sp>
        <p:nvSpPr>
          <p:cNvPr id="29" name="Freeform 13">
            <a:extLst>
              <a:ext uri="{FF2B5EF4-FFF2-40B4-BE49-F238E27FC236}">
                <a16:creationId xmlns:a16="http://schemas.microsoft.com/office/drawing/2014/main" id="{B8581221-9FAB-4072-A580-D6F96297A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0" y="0"/>
            <a:ext cx="9807836"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sp>
      <p:sp>
        <p:nvSpPr>
          <p:cNvPr id="2" name="Título 1">
            <a:extLst>
              <a:ext uri="{FF2B5EF4-FFF2-40B4-BE49-F238E27FC236}">
                <a16:creationId xmlns:a16="http://schemas.microsoft.com/office/drawing/2014/main" id="{D79B971F-3E57-C7FE-B7F7-E74C40487244}"/>
              </a:ext>
            </a:extLst>
          </p:cNvPr>
          <p:cNvSpPr>
            <a:spLocks noGrp="1"/>
          </p:cNvSpPr>
          <p:nvPr>
            <p:ph type="ctrTitle"/>
          </p:nvPr>
        </p:nvSpPr>
        <p:spPr>
          <a:xfrm>
            <a:off x="544403" y="1098388"/>
            <a:ext cx="7818540" cy="4394988"/>
          </a:xfrm>
        </p:spPr>
        <p:txBody>
          <a:bodyPr>
            <a:normAutofit/>
          </a:bodyPr>
          <a:lstStyle/>
          <a:p>
            <a:pPr algn="l"/>
            <a:r>
              <a:rPr lang="pt-BR" dirty="0"/>
              <a:t>LÍNGUA PORTUGUESA</a:t>
            </a:r>
          </a:p>
        </p:txBody>
      </p:sp>
      <p:sp>
        <p:nvSpPr>
          <p:cNvPr id="3" name="Subtítulo 2">
            <a:extLst>
              <a:ext uri="{FF2B5EF4-FFF2-40B4-BE49-F238E27FC236}">
                <a16:creationId xmlns:a16="http://schemas.microsoft.com/office/drawing/2014/main" id="{3401F2B9-DED7-ECD2-C18E-78D0731F8249}"/>
              </a:ext>
            </a:extLst>
          </p:cNvPr>
          <p:cNvSpPr>
            <a:spLocks noGrp="1"/>
          </p:cNvSpPr>
          <p:nvPr>
            <p:ph type="subTitle" idx="1"/>
          </p:nvPr>
        </p:nvSpPr>
        <p:spPr>
          <a:xfrm>
            <a:off x="544403" y="5563388"/>
            <a:ext cx="7818540" cy="742279"/>
          </a:xfrm>
        </p:spPr>
        <p:txBody>
          <a:bodyPr>
            <a:normAutofit/>
          </a:bodyPr>
          <a:lstStyle/>
          <a:p>
            <a:pPr algn="l">
              <a:lnSpc>
                <a:spcPct val="90000"/>
              </a:lnSpc>
            </a:pPr>
            <a:r>
              <a:rPr lang="pt-BR" dirty="0"/>
              <a:t>9</a:t>
            </a:r>
            <a:r>
              <a:rPr lang="pt-BR" u="sng" cap="none" baseline="30000" dirty="0"/>
              <a:t>o</a:t>
            </a:r>
            <a:r>
              <a:rPr lang="pt-BR" dirty="0"/>
              <a:t> ANO</a:t>
            </a:r>
          </a:p>
          <a:p>
            <a:pPr algn="l">
              <a:lnSpc>
                <a:spcPct val="90000"/>
              </a:lnSpc>
            </a:pPr>
            <a:r>
              <a:rPr lang="pt-BR" dirty="0"/>
              <a:t>APOIO PARA AULAS E ESTUDOS</a:t>
            </a:r>
          </a:p>
        </p:txBody>
      </p:sp>
      <p:sp>
        <p:nvSpPr>
          <p:cNvPr id="26" name="Rectangle 30">
            <a:extLst>
              <a:ext uri="{FF2B5EF4-FFF2-40B4-BE49-F238E27FC236}">
                <a16:creationId xmlns:a16="http://schemas.microsoft.com/office/drawing/2014/main" id="{F4081010-C028-4ADE-A7EE-86B0C3B102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Freeform 16">
            <a:extLst>
              <a:ext uri="{FF2B5EF4-FFF2-40B4-BE49-F238E27FC236}">
                <a16:creationId xmlns:a16="http://schemas.microsoft.com/office/drawing/2014/main" id="{5C1D8395-911F-47B1-94E7-E092C8536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33061"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bg2"/>
          </a:solidFill>
          <a:ln w="0">
            <a:noFill/>
            <a:prstDash val="solid"/>
            <a:round/>
            <a:headEnd/>
            <a:tailEnd/>
          </a:ln>
        </p:spPr>
      </p:sp>
    </p:spTree>
    <p:extLst>
      <p:ext uri="{BB962C8B-B14F-4D97-AF65-F5344CB8AC3E}">
        <p14:creationId xmlns:p14="http://schemas.microsoft.com/office/powerpoint/2010/main" val="534269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2">
            <a:extLst>
              <a:ext uri="{FF2B5EF4-FFF2-40B4-BE49-F238E27FC236}">
                <a16:creationId xmlns:a16="http://schemas.microsoft.com/office/drawing/2014/main" id="{6F9FFFF2-F155-775B-1307-F99F8EFE05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5400000">
            <a:off x="5888966" y="563936"/>
            <a:ext cx="414058" cy="1219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Espaço Reservado para Rodapé 3">
            <a:extLst>
              <a:ext uri="{FF2B5EF4-FFF2-40B4-BE49-F238E27FC236}">
                <a16:creationId xmlns:a16="http://schemas.microsoft.com/office/drawing/2014/main" id="{4B02FAF7-137A-1173-E71A-297BF13911C6}"/>
              </a:ext>
            </a:extLst>
          </p:cNvPr>
          <p:cNvSpPr txBox="1">
            <a:spLocks/>
          </p:cNvSpPr>
          <p:nvPr/>
        </p:nvSpPr>
        <p:spPr>
          <a:xfrm>
            <a:off x="4038595" y="6487037"/>
            <a:ext cx="4114800" cy="345796"/>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12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pt-BR" dirty="0">
                <a:solidFill>
                  <a:schemeClr val="tx2"/>
                </a:solidFill>
              </a:rPr>
              <a:t>LÍNGUA PORTUGUESA | 9</a:t>
            </a:r>
            <a:r>
              <a:rPr lang="pt-BR" b="1" u="sng" baseline="45000" dirty="0">
                <a:solidFill>
                  <a:schemeClr val="tx1">
                    <a:lumMod val="85000"/>
                    <a:lumOff val="15000"/>
                  </a:schemeClr>
                </a:solidFill>
              </a:rPr>
              <a:t>o</a:t>
            </a:r>
            <a:r>
              <a:rPr lang="pt-BR" dirty="0">
                <a:solidFill>
                  <a:schemeClr val="tx2"/>
                </a:solidFill>
              </a:rPr>
              <a:t> ANO</a:t>
            </a:r>
            <a:endParaRPr lang="en-US" dirty="0">
              <a:solidFill>
                <a:schemeClr val="tx2"/>
              </a:solidFill>
            </a:endParaRPr>
          </a:p>
        </p:txBody>
      </p:sp>
      <p:sp>
        <p:nvSpPr>
          <p:cNvPr id="5" name="Espaço Reservado para Número de Slide 4">
            <a:extLst>
              <a:ext uri="{FF2B5EF4-FFF2-40B4-BE49-F238E27FC236}">
                <a16:creationId xmlns:a16="http://schemas.microsoft.com/office/drawing/2014/main" id="{05A4EF5B-95DF-C53E-B1CB-E0BB8C16DF9A}"/>
              </a:ext>
            </a:extLst>
          </p:cNvPr>
          <p:cNvSpPr txBox="1">
            <a:spLocks/>
          </p:cNvSpPr>
          <p:nvPr/>
        </p:nvSpPr>
        <p:spPr>
          <a:xfrm>
            <a:off x="8610601" y="6487037"/>
            <a:ext cx="2819399" cy="345796"/>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07CE569E-9B7C-4CB9-AB80-C0841F922CFF}" type="slidenum">
              <a:rPr lang="en-US" smtClean="0">
                <a:solidFill>
                  <a:schemeClr val="tx2"/>
                </a:solidFill>
              </a:rPr>
              <a:pPr>
                <a:spcAft>
                  <a:spcPts val="600"/>
                </a:spcAft>
              </a:pPr>
              <a:t>10</a:t>
            </a:fld>
            <a:endParaRPr lang="en-US" dirty="0">
              <a:solidFill>
                <a:schemeClr val="tx2"/>
              </a:solidFill>
            </a:endParaRPr>
          </a:p>
        </p:txBody>
      </p:sp>
      <p:grpSp>
        <p:nvGrpSpPr>
          <p:cNvPr id="7" name="Agrupar 6">
            <a:extLst>
              <a:ext uri="{FF2B5EF4-FFF2-40B4-BE49-F238E27FC236}">
                <a16:creationId xmlns:a16="http://schemas.microsoft.com/office/drawing/2014/main" id="{C8FCB9EF-FF2E-7DF4-BDF7-4ED002B06DD7}"/>
              </a:ext>
            </a:extLst>
          </p:cNvPr>
          <p:cNvGrpSpPr/>
          <p:nvPr/>
        </p:nvGrpSpPr>
        <p:grpSpPr>
          <a:xfrm>
            <a:off x="11777941" y="1128450"/>
            <a:ext cx="414059" cy="1748964"/>
            <a:chOff x="11777941" y="1128450"/>
            <a:chExt cx="414059" cy="1748964"/>
          </a:xfrm>
        </p:grpSpPr>
        <p:sp>
          <p:nvSpPr>
            <p:cNvPr id="8" name="Rectangle 22">
              <a:extLst>
                <a:ext uri="{FF2B5EF4-FFF2-40B4-BE49-F238E27FC236}">
                  <a16:creationId xmlns:a16="http://schemas.microsoft.com/office/drawing/2014/main" id="{1712BFB2-D7F4-BFE7-0935-BF99003817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77941" y="1128451"/>
              <a:ext cx="414059" cy="1748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CaixaDeTexto 8">
              <a:extLst>
                <a:ext uri="{FF2B5EF4-FFF2-40B4-BE49-F238E27FC236}">
                  <a16:creationId xmlns:a16="http://schemas.microsoft.com/office/drawing/2014/main" id="{4042F5C0-C460-6690-8057-367D1C1752A5}"/>
                </a:ext>
              </a:extLst>
            </p:cNvPr>
            <p:cNvSpPr txBox="1"/>
            <p:nvPr/>
          </p:nvSpPr>
          <p:spPr>
            <a:xfrm rot="16200000">
              <a:off x="11110488" y="1864432"/>
              <a:ext cx="1748964" cy="276999"/>
            </a:xfrm>
            <a:prstGeom prst="rect">
              <a:avLst/>
            </a:prstGeom>
            <a:noFill/>
          </p:spPr>
          <p:txBody>
            <a:bodyPr wrap="square" rtlCol="0">
              <a:spAutoFit/>
            </a:bodyPr>
            <a:lstStyle/>
            <a:p>
              <a:pPr algn="ctr"/>
              <a:r>
                <a:rPr lang="pt-BR" sz="1200" b="1" dirty="0">
                  <a:solidFill>
                    <a:schemeClr val="tx2"/>
                  </a:solidFill>
                </a:rPr>
                <a:t>MÓDULO 6</a:t>
              </a:r>
            </a:p>
          </p:txBody>
        </p:sp>
      </p:grpSp>
      <p:sp>
        <p:nvSpPr>
          <p:cNvPr id="4" name="CaixaDeTexto 3">
            <a:extLst>
              <a:ext uri="{FF2B5EF4-FFF2-40B4-BE49-F238E27FC236}">
                <a16:creationId xmlns:a16="http://schemas.microsoft.com/office/drawing/2014/main" id="{566B4AD7-6BBA-C5A2-C3A1-0D110D16F97E}"/>
              </a:ext>
            </a:extLst>
          </p:cNvPr>
          <p:cNvSpPr txBox="1"/>
          <p:nvPr/>
        </p:nvSpPr>
        <p:spPr>
          <a:xfrm>
            <a:off x="762003" y="377051"/>
            <a:ext cx="3577084" cy="954107"/>
          </a:xfrm>
          <a:prstGeom prst="rect">
            <a:avLst/>
          </a:prstGeom>
          <a:noFill/>
        </p:spPr>
        <p:txBody>
          <a:bodyPr wrap="square" rtlCol="0">
            <a:spAutoFit/>
          </a:bodyPr>
          <a:lstStyle/>
          <a:p>
            <a:r>
              <a:rPr lang="pt-BR" sz="3200" dirty="0">
                <a:solidFill>
                  <a:schemeClr val="tx2"/>
                </a:solidFill>
                <a:latin typeface="+mj-lt"/>
              </a:rPr>
              <a:t>OUTRAS LINGUAGENS</a:t>
            </a:r>
          </a:p>
          <a:p>
            <a:r>
              <a:rPr lang="pt-BR" sz="2400" dirty="0">
                <a:solidFill>
                  <a:schemeClr val="tx2"/>
                </a:solidFill>
                <a:latin typeface="+mj-lt"/>
              </a:rPr>
              <a:t>Arte e consumo</a:t>
            </a:r>
            <a:endParaRPr lang="pt-BR" sz="2400" i="1" dirty="0">
              <a:solidFill>
                <a:schemeClr val="tx2"/>
              </a:solidFill>
              <a:latin typeface="+mj-lt"/>
            </a:endParaRPr>
          </a:p>
        </p:txBody>
      </p:sp>
      <p:sp>
        <p:nvSpPr>
          <p:cNvPr id="6" name="Balão de Fala: Retângulo 5">
            <a:extLst>
              <a:ext uri="{FF2B5EF4-FFF2-40B4-BE49-F238E27FC236}">
                <a16:creationId xmlns:a16="http://schemas.microsoft.com/office/drawing/2014/main" id="{87D62E6D-5DFF-5340-81FB-5D2E59732BB7}"/>
              </a:ext>
            </a:extLst>
          </p:cNvPr>
          <p:cNvSpPr/>
          <p:nvPr/>
        </p:nvSpPr>
        <p:spPr>
          <a:xfrm>
            <a:off x="5805578" y="442429"/>
            <a:ext cx="5624420" cy="888729"/>
          </a:xfrm>
          <a:prstGeom prst="wedgeRectCallout">
            <a:avLst>
              <a:gd name="adj1" fmla="val -55381"/>
              <a:gd name="adj2" fmla="val 21896"/>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rgbClr val="2F2F2E"/>
                </a:solidFill>
              </a:rPr>
              <a:t>Conheça dois trabalhos artísticos para aprofundar seus conhecimentos a respeito do consumo consciente.</a:t>
            </a:r>
          </a:p>
        </p:txBody>
      </p:sp>
      <p:pic>
        <p:nvPicPr>
          <p:cNvPr id="11" name="Imagem 10" descr="Banco de praça&#10;&#10;Descrição gerada automaticamente com confiança média">
            <a:extLst>
              <a:ext uri="{FF2B5EF4-FFF2-40B4-BE49-F238E27FC236}">
                <a16:creationId xmlns:a16="http://schemas.microsoft.com/office/drawing/2014/main" id="{B3E13DEF-C2F1-E3EA-A426-D94237515B7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1731003"/>
            <a:ext cx="6209294" cy="4138695"/>
          </a:xfrm>
          <a:prstGeom prst="rect">
            <a:avLst/>
          </a:prstGeom>
          <a:effectLst>
            <a:outerShdw blurRad="50800" dist="38100" dir="18900000" algn="bl" rotWithShape="0">
              <a:prstClr val="black">
                <a:alpha val="40000"/>
              </a:prstClr>
            </a:outerShdw>
          </a:effectLst>
        </p:spPr>
      </p:pic>
      <p:pic>
        <p:nvPicPr>
          <p:cNvPr id="13" name="Imagem 12" descr="Homem com bicicleta em frente a prédio&#10;&#10;Descrição gerada automaticamente">
            <a:extLst>
              <a:ext uri="{FF2B5EF4-FFF2-40B4-BE49-F238E27FC236}">
                <a16:creationId xmlns:a16="http://schemas.microsoft.com/office/drawing/2014/main" id="{1B245115-0949-CECE-8B8E-3C77ACF0624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8815722" y="1731002"/>
            <a:ext cx="2614276" cy="4138695"/>
          </a:xfrm>
          <a:prstGeom prst="rect">
            <a:avLst/>
          </a:prstGeom>
          <a:effectLst>
            <a:outerShdw blurRad="50800" dist="38100" dir="13500000" algn="br" rotWithShape="0">
              <a:prstClr val="black">
                <a:alpha val="40000"/>
              </a:prstClr>
            </a:outerShdw>
          </a:effectLst>
        </p:spPr>
      </p:pic>
      <p:sp>
        <p:nvSpPr>
          <p:cNvPr id="14" name="CaixaDeTexto 13">
            <a:extLst>
              <a:ext uri="{FF2B5EF4-FFF2-40B4-BE49-F238E27FC236}">
                <a16:creationId xmlns:a16="http://schemas.microsoft.com/office/drawing/2014/main" id="{B8F92A7B-B9B3-CB96-490C-A8C14CFA6D99}"/>
              </a:ext>
            </a:extLst>
          </p:cNvPr>
          <p:cNvSpPr txBox="1"/>
          <p:nvPr/>
        </p:nvSpPr>
        <p:spPr>
          <a:xfrm>
            <a:off x="6642343" y="4556889"/>
            <a:ext cx="2087119" cy="1303809"/>
          </a:xfrm>
          <a:prstGeom prst="rect">
            <a:avLst/>
          </a:prstGeom>
          <a:noFill/>
          <a:ln>
            <a:noFill/>
          </a:ln>
          <a:effectLst/>
        </p:spPr>
        <p:txBody>
          <a:bodyPr wrap="square" lIns="0" tIns="36000" rIns="0" bIns="36000" anchor="b">
            <a:spAutoFit/>
          </a:bodyPr>
          <a:lstStyle/>
          <a:p>
            <a:pPr algn="r"/>
            <a:r>
              <a:rPr lang="pt-BR" sz="1600" dirty="0">
                <a:solidFill>
                  <a:srgbClr val="2F2F2E"/>
                </a:solidFill>
              </a:rPr>
              <a:t>BANKSY. </a:t>
            </a:r>
            <a:r>
              <a:rPr lang="pt-BR" sz="1600" b="1" dirty="0">
                <a:solidFill>
                  <a:srgbClr val="2F2F2E"/>
                </a:solidFill>
              </a:rPr>
              <a:t>Shop </a:t>
            </a:r>
            <a:r>
              <a:rPr lang="pt-BR" sz="1600" b="1" dirty="0" err="1">
                <a:solidFill>
                  <a:srgbClr val="2F2F2E"/>
                </a:solidFill>
              </a:rPr>
              <a:t>until</a:t>
            </a:r>
            <a:r>
              <a:rPr lang="pt-BR" sz="1600" b="1" dirty="0">
                <a:solidFill>
                  <a:srgbClr val="2F2F2E"/>
                </a:solidFill>
              </a:rPr>
              <a:t> </a:t>
            </a:r>
            <a:r>
              <a:rPr lang="pt-BR" sz="1600" b="1" dirty="0" err="1">
                <a:solidFill>
                  <a:srgbClr val="2F2F2E"/>
                </a:solidFill>
              </a:rPr>
              <a:t>you</a:t>
            </a:r>
            <a:r>
              <a:rPr lang="pt-BR" sz="1600" b="1" dirty="0">
                <a:solidFill>
                  <a:srgbClr val="2F2F2E"/>
                </a:solidFill>
              </a:rPr>
              <a:t> </a:t>
            </a:r>
            <a:r>
              <a:rPr lang="pt-BR" sz="1600" b="1" dirty="0" err="1">
                <a:solidFill>
                  <a:srgbClr val="2F2F2E"/>
                </a:solidFill>
              </a:rPr>
              <a:t>drop</a:t>
            </a:r>
            <a:r>
              <a:rPr lang="pt-BR" sz="1600" b="1" dirty="0">
                <a:solidFill>
                  <a:srgbClr val="2F2F2E"/>
                </a:solidFill>
              </a:rPr>
              <a:t> </a:t>
            </a:r>
            <a:r>
              <a:rPr lang="pt-BR" sz="1600" dirty="0">
                <a:solidFill>
                  <a:srgbClr val="2F2F2E"/>
                </a:solidFill>
              </a:rPr>
              <a:t>[Compre até cair]. 2011. Grafite na lateral de um edifício. Londres, Inglaterra.</a:t>
            </a:r>
          </a:p>
        </p:txBody>
      </p:sp>
      <p:sp>
        <p:nvSpPr>
          <p:cNvPr id="15" name="CaixaDeTexto 14">
            <a:extLst>
              <a:ext uri="{FF2B5EF4-FFF2-40B4-BE49-F238E27FC236}">
                <a16:creationId xmlns:a16="http://schemas.microsoft.com/office/drawing/2014/main" id="{AACE0DFC-27CC-BF9F-4597-9DE6AA59FDE3}"/>
              </a:ext>
            </a:extLst>
          </p:cNvPr>
          <p:cNvSpPr txBox="1"/>
          <p:nvPr/>
        </p:nvSpPr>
        <p:spPr>
          <a:xfrm>
            <a:off x="762003" y="5876171"/>
            <a:ext cx="5447291" cy="565146"/>
          </a:xfrm>
          <a:prstGeom prst="rect">
            <a:avLst/>
          </a:prstGeom>
          <a:noFill/>
          <a:ln>
            <a:noFill/>
          </a:ln>
          <a:effectLst/>
        </p:spPr>
        <p:txBody>
          <a:bodyPr wrap="square" lIns="0" tIns="36000" rIns="0" bIns="36000" anchor="b">
            <a:spAutoFit/>
          </a:bodyPr>
          <a:lstStyle/>
          <a:p>
            <a:r>
              <a:rPr lang="pt-BR" sz="1600" dirty="0">
                <a:solidFill>
                  <a:srgbClr val="2F2F2E"/>
                </a:solidFill>
              </a:rPr>
              <a:t>SRUR, Eduardo. </a:t>
            </a:r>
            <a:r>
              <a:rPr lang="pt-BR" sz="1600" b="1" dirty="0">
                <a:solidFill>
                  <a:srgbClr val="2F2F2E"/>
                </a:solidFill>
              </a:rPr>
              <a:t>Mercado</a:t>
            </a:r>
            <a:r>
              <a:rPr lang="pt-BR" sz="1600" dirty="0">
                <a:solidFill>
                  <a:srgbClr val="2F2F2E"/>
                </a:solidFill>
              </a:rPr>
              <a:t>. 2016. 10 peças de metal, madeira, sal e tinta esmalte, 3,80 m × 3,70 m × 2,20 m. São Paulo (SP).</a:t>
            </a:r>
          </a:p>
        </p:txBody>
      </p:sp>
      <p:sp>
        <p:nvSpPr>
          <p:cNvPr id="16" name="CaixaDeTexto 15">
            <a:extLst>
              <a:ext uri="{FF2B5EF4-FFF2-40B4-BE49-F238E27FC236}">
                <a16:creationId xmlns:a16="http://schemas.microsoft.com/office/drawing/2014/main" id="{45656703-6B0C-DCC3-2B1A-1B364CD70183}"/>
              </a:ext>
            </a:extLst>
          </p:cNvPr>
          <p:cNvSpPr txBox="1"/>
          <p:nvPr/>
        </p:nvSpPr>
        <p:spPr>
          <a:xfrm rot="16200000">
            <a:off x="9951737" y="4251073"/>
            <a:ext cx="3114137" cy="123111"/>
          </a:xfrm>
          <a:prstGeom prst="rect">
            <a:avLst/>
          </a:prstGeom>
          <a:noFill/>
        </p:spPr>
        <p:txBody>
          <a:bodyPr wrap="square" lIns="0" tIns="0" rIns="0" bIns="0" anchor="t">
            <a:spAutoFit/>
          </a:bodyPr>
          <a:lstStyle/>
          <a:p>
            <a:r>
              <a:rPr lang="en-US" sz="800" b="0" i="0" u="none" strike="noStrike" baseline="0" dirty="0">
                <a:solidFill>
                  <a:srgbClr val="2F2F2E"/>
                </a:solidFill>
              </a:rPr>
              <a:t>© COURTESY OF PEST CONTROL OFFICE, BANKSY, LONDON, 2011.</a:t>
            </a:r>
            <a:endParaRPr lang="pt-BR" sz="800" dirty="0">
              <a:solidFill>
                <a:srgbClr val="2F2F2E"/>
              </a:solidFill>
            </a:endParaRPr>
          </a:p>
        </p:txBody>
      </p:sp>
      <p:sp>
        <p:nvSpPr>
          <p:cNvPr id="17" name="CaixaDeTexto 16">
            <a:extLst>
              <a:ext uri="{FF2B5EF4-FFF2-40B4-BE49-F238E27FC236}">
                <a16:creationId xmlns:a16="http://schemas.microsoft.com/office/drawing/2014/main" id="{B0D37A72-C8EF-F314-574E-86F21FDF78F0}"/>
              </a:ext>
            </a:extLst>
          </p:cNvPr>
          <p:cNvSpPr txBox="1"/>
          <p:nvPr/>
        </p:nvSpPr>
        <p:spPr>
          <a:xfrm rot="16200000">
            <a:off x="4756432" y="3226515"/>
            <a:ext cx="3114137" cy="123111"/>
          </a:xfrm>
          <a:prstGeom prst="rect">
            <a:avLst/>
          </a:prstGeom>
          <a:noFill/>
        </p:spPr>
        <p:txBody>
          <a:bodyPr wrap="square" lIns="0" tIns="0" rIns="0" bIns="0" anchor="t">
            <a:spAutoFit/>
          </a:bodyPr>
          <a:lstStyle/>
          <a:p>
            <a:pPr algn="r"/>
            <a:r>
              <a:rPr lang="en-US" sz="800" b="0" i="0" u="none" strike="noStrike" baseline="0" dirty="0">
                <a:solidFill>
                  <a:srgbClr val="2F2F2E"/>
                </a:solidFill>
              </a:rPr>
              <a:t>EDUARDO SRUR</a:t>
            </a:r>
            <a:endParaRPr lang="pt-BR" sz="800" dirty="0">
              <a:solidFill>
                <a:srgbClr val="2F2F2E"/>
              </a:solidFill>
            </a:endParaRPr>
          </a:p>
        </p:txBody>
      </p:sp>
    </p:spTree>
    <p:extLst>
      <p:ext uri="{BB962C8B-B14F-4D97-AF65-F5344CB8AC3E}">
        <p14:creationId xmlns:p14="http://schemas.microsoft.com/office/powerpoint/2010/main" val="3294408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2">
            <a:extLst>
              <a:ext uri="{FF2B5EF4-FFF2-40B4-BE49-F238E27FC236}">
                <a16:creationId xmlns:a16="http://schemas.microsoft.com/office/drawing/2014/main" id="{6F9FFFF2-F155-775B-1307-F99F8EFE05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5400000">
            <a:off x="5888966" y="563936"/>
            <a:ext cx="414058" cy="1219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Espaço Reservado para Rodapé 3">
            <a:extLst>
              <a:ext uri="{FF2B5EF4-FFF2-40B4-BE49-F238E27FC236}">
                <a16:creationId xmlns:a16="http://schemas.microsoft.com/office/drawing/2014/main" id="{4B02FAF7-137A-1173-E71A-297BF13911C6}"/>
              </a:ext>
            </a:extLst>
          </p:cNvPr>
          <p:cNvSpPr txBox="1">
            <a:spLocks/>
          </p:cNvSpPr>
          <p:nvPr/>
        </p:nvSpPr>
        <p:spPr>
          <a:xfrm>
            <a:off x="4038595" y="6487037"/>
            <a:ext cx="4114800" cy="345796"/>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12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pt-BR" dirty="0">
                <a:solidFill>
                  <a:schemeClr val="tx2"/>
                </a:solidFill>
              </a:rPr>
              <a:t>LÍNGUA PORTUGUESA | 9</a:t>
            </a:r>
            <a:r>
              <a:rPr lang="pt-BR" b="1" u="sng" baseline="45000" dirty="0">
                <a:solidFill>
                  <a:schemeClr val="tx1">
                    <a:lumMod val="85000"/>
                    <a:lumOff val="15000"/>
                  </a:schemeClr>
                </a:solidFill>
              </a:rPr>
              <a:t>o</a:t>
            </a:r>
            <a:r>
              <a:rPr lang="pt-BR" dirty="0">
                <a:solidFill>
                  <a:schemeClr val="tx2"/>
                </a:solidFill>
              </a:rPr>
              <a:t> ANO</a:t>
            </a:r>
            <a:endParaRPr lang="en-US" dirty="0">
              <a:solidFill>
                <a:schemeClr val="tx2"/>
              </a:solidFill>
            </a:endParaRPr>
          </a:p>
        </p:txBody>
      </p:sp>
      <p:sp>
        <p:nvSpPr>
          <p:cNvPr id="5" name="Espaço Reservado para Número de Slide 4">
            <a:extLst>
              <a:ext uri="{FF2B5EF4-FFF2-40B4-BE49-F238E27FC236}">
                <a16:creationId xmlns:a16="http://schemas.microsoft.com/office/drawing/2014/main" id="{05A4EF5B-95DF-C53E-B1CB-E0BB8C16DF9A}"/>
              </a:ext>
            </a:extLst>
          </p:cNvPr>
          <p:cNvSpPr txBox="1">
            <a:spLocks/>
          </p:cNvSpPr>
          <p:nvPr/>
        </p:nvSpPr>
        <p:spPr>
          <a:xfrm>
            <a:off x="8610601" y="6487037"/>
            <a:ext cx="2819399" cy="345796"/>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07CE569E-9B7C-4CB9-AB80-C0841F922CFF}" type="slidenum">
              <a:rPr lang="en-US" smtClean="0">
                <a:solidFill>
                  <a:schemeClr val="tx2"/>
                </a:solidFill>
              </a:rPr>
              <a:pPr>
                <a:spcAft>
                  <a:spcPts val="600"/>
                </a:spcAft>
              </a:pPr>
              <a:t>2</a:t>
            </a:fld>
            <a:endParaRPr lang="en-US" dirty="0">
              <a:solidFill>
                <a:schemeClr val="tx2"/>
              </a:solidFill>
            </a:endParaRPr>
          </a:p>
        </p:txBody>
      </p:sp>
      <p:sp>
        <p:nvSpPr>
          <p:cNvPr id="4" name="Título 1">
            <a:extLst>
              <a:ext uri="{FF2B5EF4-FFF2-40B4-BE49-F238E27FC236}">
                <a16:creationId xmlns:a16="http://schemas.microsoft.com/office/drawing/2014/main" id="{03D5DFAA-6850-0B59-69B6-E5E093C737A8}"/>
              </a:ext>
            </a:extLst>
          </p:cNvPr>
          <p:cNvSpPr>
            <a:spLocks noGrp="1"/>
          </p:cNvSpPr>
          <p:nvPr>
            <p:ph type="title"/>
          </p:nvPr>
        </p:nvSpPr>
        <p:spPr>
          <a:xfrm>
            <a:off x="765051" y="382385"/>
            <a:ext cx="6633276" cy="878379"/>
          </a:xfrm>
        </p:spPr>
        <p:txBody>
          <a:bodyPr>
            <a:normAutofit/>
          </a:bodyPr>
          <a:lstStyle/>
          <a:p>
            <a:r>
              <a:rPr lang="pt-BR" sz="5000" dirty="0"/>
              <a:t>MÓDULO 6</a:t>
            </a:r>
          </a:p>
        </p:txBody>
      </p:sp>
      <p:graphicFrame>
        <p:nvGraphicFramePr>
          <p:cNvPr id="6" name="Espaço Reservado para Conteúdo 2">
            <a:extLst>
              <a:ext uri="{FF2B5EF4-FFF2-40B4-BE49-F238E27FC236}">
                <a16:creationId xmlns:a16="http://schemas.microsoft.com/office/drawing/2014/main" id="{BD37F39F-9180-EAB5-0F88-1C7F12E8EF3D}"/>
              </a:ext>
            </a:extLst>
          </p:cNvPr>
          <p:cNvGraphicFramePr>
            <a:graphicFrameLocks noGrp="1"/>
          </p:cNvGraphicFramePr>
          <p:nvPr>
            <p:ph idx="1"/>
            <p:extLst>
              <p:ext uri="{D42A27DB-BD31-4B8C-83A1-F6EECF244321}">
                <p14:modId xmlns:p14="http://schemas.microsoft.com/office/powerpoint/2010/main" val="752942809"/>
              </p:ext>
            </p:extLst>
          </p:nvPr>
        </p:nvGraphicFramePr>
        <p:xfrm>
          <a:off x="765050" y="1678040"/>
          <a:ext cx="10664949" cy="45499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2354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Imagem 10" descr="Uma imagem contendo no interior, edifício, mesa, fileira&#10;&#10;Descrição gerada automaticamente">
            <a:extLst>
              <a:ext uri="{FF2B5EF4-FFF2-40B4-BE49-F238E27FC236}">
                <a16:creationId xmlns:a16="http://schemas.microsoft.com/office/drawing/2014/main" id="{F92C7AA6-24D9-95BE-91F8-F0FDB83F3B9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5" y="0"/>
            <a:ext cx="12192000" cy="6858000"/>
          </a:xfrm>
          <a:prstGeom prst="rect">
            <a:avLst/>
          </a:prstGeom>
        </p:spPr>
      </p:pic>
      <p:sp>
        <p:nvSpPr>
          <p:cNvPr id="2" name="Rectangle 22">
            <a:extLst>
              <a:ext uri="{FF2B5EF4-FFF2-40B4-BE49-F238E27FC236}">
                <a16:creationId xmlns:a16="http://schemas.microsoft.com/office/drawing/2014/main" id="{6F9FFFF2-F155-775B-1307-F99F8EFE05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5400000">
            <a:off x="5888966" y="563936"/>
            <a:ext cx="414058" cy="1219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Espaço Reservado para Rodapé 3">
            <a:extLst>
              <a:ext uri="{FF2B5EF4-FFF2-40B4-BE49-F238E27FC236}">
                <a16:creationId xmlns:a16="http://schemas.microsoft.com/office/drawing/2014/main" id="{4B02FAF7-137A-1173-E71A-297BF13911C6}"/>
              </a:ext>
            </a:extLst>
          </p:cNvPr>
          <p:cNvSpPr txBox="1">
            <a:spLocks/>
          </p:cNvSpPr>
          <p:nvPr/>
        </p:nvSpPr>
        <p:spPr>
          <a:xfrm>
            <a:off x="4038595" y="6487037"/>
            <a:ext cx="4114800" cy="345796"/>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12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pt-BR" dirty="0">
                <a:solidFill>
                  <a:schemeClr val="tx2"/>
                </a:solidFill>
              </a:rPr>
              <a:t>LÍNGUA PORTUGUESA | 9</a:t>
            </a:r>
            <a:r>
              <a:rPr lang="pt-BR" b="1" u="sng" baseline="45000" dirty="0">
                <a:solidFill>
                  <a:schemeClr val="tx1">
                    <a:lumMod val="85000"/>
                    <a:lumOff val="15000"/>
                  </a:schemeClr>
                </a:solidFill>
              </a:rPr>
              <a:t>o</a:t>
            </a:r>
            <a:r>
              <a:rPr lang="pt-BR" dirty="0">
                <a:solidFill>
                  <a:schemeClr val="tx2"/>
                </a:solidFill>
              </a:rPr>
              <a:t> ANO</a:t>
            </a:r>
            <a:endParaRPr lang="en-US" dirty="0">
              <a:solidFill>
                <a:schemeClr val="tx2"/>
              </a:solidFill>
            </a:endParaRPr>
          </a:p>
        </p:txBody>
      </p:sp>
      <p:sp>
        <p:nvSpPr>
          <p:cNvPr id="5" name="Espaço Reservado para Número de Slide 4">
            <a:extLst>
              <a:ext uri="{FF2B5EF4-FFF2-40B4-BE49-F238E27FC236}">
                <a16:creationId xmlns:a16="http://schemas.microsoft.com/office/drawing/2014/main" id="{05A4EF5B-95DF-C53E-B1CB-E0BB8C16DF9A}"/>
              </a:ext>
            </a:extLst>
          </p:cNvPr>
          <p:cNvSpPr txBox="1">
            <a:spLocks/>
          </p:cNvSpPr>
          <p:nvPr/>
        </p:nvSpPr>
        <p:spPr>
          <a:xfrm>
            <a:off x="8610601" y="6487037"/>
            <a:ext cx="2819399" cy="345796"/>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07CE569E-9B7C-4CB9-AB80-C0841F922CFF}" type="slidenum">
              <a:rPr lang="en-US" smtClean="0">
                <a:solidFill>
                  <a:schemeClr val="tx2"/>
                </a:solidFill>
              </a:rPr>
              <a:pPr>
                <a:spcAft>
                  <a:spcPts val="600"/>
                </a:spcAft>
              </a:pPr>
              <a:t>3</a:t>
            </a:fld>
            <a:endParaRPr lang="en-US" dirty="0">
              <a:solidFill>
                <a:schemeClr val="tx2"/>
              </a:solidFill>
            </a:endParaRPr>
          </a:p>
        </p:txBody>
      </p:sp>
      <p:grpSp>
        <p:nvGrpSpPr>
          <p:cNvPr id="7" name="Agrupar 6">
            <a:extLst>
              <a:ext uri="{FF2B5EF4-FFF2-40B4-BE49-F238E27FC236}">
                <a16:creationId xmlns:a16="http://schemas.microsoft.com/office/drawing/2014/main" id="{C8FCB9EF-FF2E-7DF4-BDF7-4ED002B06DD7}"/>
              </a:ext>
            </a:extLst>
          </p:cNvPr>
          <p:cNvGrpSpPr/>
          <p:nvPr/>
        </p:nvGrpSpPr>
        <p:grpSpPr>
          <a:xfrm>
            <a:off x="11777941" y="1128450"/>
            <a:ext cx="414059" cy="1748964"/>
            <a:chOff x="11777941" y="1128450"/>
            <a:chExt cx="414059" cy="1748964"/>
          </a:xfrm>
        </p:grpSpPr>
        <p:sp>
          <p:nvSpPr>
            <p:cNvPr id="8" name="Rectangle 22">
              <a:extLst>
                <a:ext uri="{FF2B5EF4-FFF2-40B4-BE49-F238E27FC236}">
                  <a16:creationId xmlns:a16="http://schemas.microsoft.com/office/drawing/2014/main" id="{1712BFB2-D7F4-BFE7-0935-BF99003817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77941" y="1128451"/>
              <a:ext cx="414059" cy="1748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CaixaDeTexto 8">
              <a:extLst>
                <a:ext uri="{FF2B5EF4-FFF2-40B4-BE49-F238E27FC236}">
                  <a16:creationId xmlns:a16="http://schemas.microsoft.com/office/drawing/2014/main" id="{4042F5C0-C460-6690-8057-367D1C1752A5}"/>
                </a:ext>
              </a:extLst>
            </p:cNvPr>
            <p:cNvSpPr txBox="1"/>
            <p:nvPr/>
          </p:nvSpPr>
          <p:spPr>
            <a:xfrm rot="16200000">
              <a:off x="11110488" y="1864432"/>
              <a:ext cx="1748964" cy="276999"/>
            </a:xfrm>
            <a:prstGeom prst="rect">
              <a:avLst/>
            </a:prstGeom>
            <a:noFill/>
          </p:spPr>
          <p:txBody>
            <a:bodyPr wrap="square" rtlCol="0">
              <a:spAutoFit/>
            </a:bodyPr>
            <a:lstStyle/>
            <a:p>
              <a:pPr algn="ctr"/>
              <a:r>
                <a:rPr lang="pt-BR" sz="1200" b="1" dirty="0">
                  <a:solidFill>
                    <a:schemeClr val="tx2"/>
                  </a:solidFill>
                </a:rPr>
                <a:t>MÓDULO 6</a:t>
              </a:r>
            </a:p>
          </p:txBody>
        </p:sp>
      </p:grpSp>
      <p:sp>
        <p:nvSpPr>
          <p:cNvPr id="12" name="CaixaDeTexto 11">
            <a:extLst>
              <a:ext uri="{FF2B5EF4-FFF2-40B4-BE49-F238E27FC236}">
                <a16:creationId xmlns:a16="http://schemas.microsoft.com/office/drawing/2014/main" id="{21ABD4C7-897F-DCE4-B3FE-D4BA3784BDB7}"/>
              </a:ext>
            </a:extLst>
          </p:cNvPr>
          <p:cNvSpPr txBox="1"/>
          <p:nvPr/>
        </p:nvSpPr>
        <p:spPr>
          <a:xfrm>
            <a:off x="6725849" y="317082"/>
            <a:ext cx="4704151" cy="811367"/>
          </a:xfrm>
          <a:prstGeom prst="rect">
            <a:avLst/>
          </a:prstGeom>
          <a:solidFill>
            <a:schemeClr val="accent1">
              <a:alpha val="75000"/>
            </a:schemeClr>
          </a:solidFill>
          <a:ln>
            <a:solidFill>
              <a:schemeClr val="accent1"/>
            </a:solidFill>
          </a:ln>
          <a:effectLst/>
        </p:spPr>
        <p:txBody>
          <a:bodyPr wrap="square" lIns="0" tIns="36000" rIns="0" bIns="36000" anchor="b">
            <a:spAutoFit/>
          </a:bodyPr>
          <a:lstStyle/>
          <a:p>
            <a:pPr marL="108000"/>
            <a:r>
              <a:rPr lang="pt-BR" sz="1600" dirty="0">
                <a:solidFill>
                  <a:schemeClr val="tx2"/>
                </a:solidFill>
              </a:rPr>
              <a:t>HONÓRIO, Thiago. </a:t>
            </a:r>
            <a:r>
              <a:rPr lang="pt-BR" sz="1600" b="1" dirty="0">
                <a:solidFill>
                  <a:schemeClr val="tx2"/>
                </a:solidFill>
              </a:rPr>
              <a:t>Trabalho</a:t>
            </a:r>
            <a:r>
              <a:rPr lang="pt-BR" sz="1600" dirty="0">
                <a:solidFill>
                  <a:schemeClr val="tx2"/>
                </a:solidFill>
              </a:rPr>
              <a:t>. 2013. Ferramentas utilizadas na restauração de uma antiga subestação de energia de São Paulo (SP).</a:t>
            </a:r>
          </a:p>
        </p:txBody>
      </p:sp>
      <p:sp>
        <p:nvSpPr>
          <p:cNvPr id="13" name="CaixaDeTexto 12">
            <a:extLst>
              <a:ext uri="{FF2B5EF4-FFF2-40B4-BE49-F238E27FC236}">
                <a16:creationId xmlns:a16="http://schemas.microsoft.com/office/drawing/2014/main" id="{9A9AE140-A4D3-5D35-6217-79555F6896EC}"/>
              </a:ext>
            </a:extLst>
          </p:cNvPr>
          <p:cNvSpPr txBox="1"/>
          <p:nvPr/>
        </p:nvSpPr>
        <p:spPr>
          <a:xfrm>
            <a:off x="6590581" y="6251174"/>
            <a:ext cx="4537494" cy="123111"/>
          </a:xfrm>
          <a:prstGeom prst="rect">
            <a:avLst/>
          </a:prstGeom>
          <a:noFill/>
        </p:spPr>
        <p:txBody>
          <a:bodyPr wrap="square" lIns="0" tIns="0" rIns="0" bIns="0" anchor="t">
            <a:spAutoFit/>
          </a:bodyPr>
          <a:lstStyle/>
          <a:p>
            <a:pPr algn="r"/>
            <a:r>
              <a:rPr lang="pt-BR" sz="800" b="0" i="0" u="none" strike="noStrike" baseline="0" dirty="0">
                <a:solidFill>
                  <a:srgbClr val="2F2F2E"/>
                </a:solidFill>
              </a:rPr>
              <a:t>THIAGO HONÓRIO. FOTO: EDOUARD FRAIPONT/GALERIA LUISA STRINA, SÃO PAULO, BRASIL.</a:t>
            </a:r>
            <a:endParaRPr lang="pt-BR" sz="800" dirty="0">
              <a:solidFill>
                <a:srgbClr val="2F2F2E"/>
              </a:solidFill>
            </a:endParaRPr>
          </a:p>
        </p:txBody>
      </p:sp>
    </p:spTree>
    <p:extLst>
      <p:ext uri="{BB962C8B-B14F-4D97-AF65-F5344CB8AC3E}">
        <p14:creationId xmlns:p14="http://schemas.microsoft.com/office/powerpoint/2010/main" val="2512500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2">
            <a:extLst>
              <a:ext uri="{FF2B5EF4-FFF2-40B4-BE49-F238E27FC236}">
                <a16:creationId xmlns:a16="http://schemas.microsoft.com/office/drawing/2014/main" id="{6F9FFFF2-F155-775B-1307-F99F8EFE05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5400000">
            <a:off x="5888966" y="563936"/>
            <a:ext cx="414058" cy="1219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Espaço Reservado para Rodapé 3">
            <a:extLst>
              <a:ext uri="{FF2B5EF4-FFF2-40B4-BE49-F238E27FC236}">
                <a16:creationId xmlns:a16="http://schemas.microsoft.com/office/drawing/2014/main" id="{4B02FAF7-137A-1173-E71A-297BF13911C6}"/>
              </a:ext>
            </a:extLst>
          </p:cNvPr>
          <p:cNvSpPr txBox="1">
            <a:spLocks/>
          </p:cNvSpPr>
          <p:nvPr/>
        </p:nvSpPr>
        <p:spPr>
          <a:xfrm>
            <a:off x="4038595" y="6487037"/>
            <a:ext cx="4114800" cy="345796"/>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12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pt-BR" dirty="0">
                <a:solidFill>
                  <a:schemeClr val="tx2"/>
                </a:solidFill>
              </a:rPr>
              <a:t>LÍNGUA PORTUGUESA | 9</a:t>
            </a:r>
            <a:r>
              <a:rPr lang="pt-BR" b="1" u="sng" baseline="45000" dirty="0">
                <a:solidFill>
                  <a:schemeClr val="tx1">
                    <a:lumMod val="85000"/>
                    <a:lumOff val="15000"/>
                  </a:schemeClr>
                </a:solidFill>
              </a:rPr>
              <a:t>o</a:t>
            </a:r>
            <a:r>
              <a:rPr lang="pt-BR" dirty="0">
                <a:solidFill>
                  <a:schemeClr val="tx2"/>
                </a:solidFill>
              </a:rPr>
              <a:t> ANO</a:t>
            </a:r>
            <a:endParaRPr lang="en-US" dirty="0">
              <a:solidFill>
                <a:schemeClr val="tx2"/>
              </a:solidFill>
            </a:endParaRPr>
          </a:p>
        </p:txBody>
      </p:sp>
      <p:sp>
        <p:nvSpPr>
          <p:cNvPr id="5" name="Espaço Reservado para Número de Slide 4">
            <a:extLst>
              <a:ext uri="{FF2B5EF4-FFF2-40B4-BE49-F238E27FC236}">
                <a16:creationId xmlns:a16="http://schemas.microsoft.com/office/drawing/2014/main" id="{05A4EF5B-95DF-C53E-B1CB-E0BB8C16DF9A}"/>
              </a:ext>
            </a:extLst>
          </p:cNvPr>
          <p:cNvSpPr txBox="1">
            <a:spLocks/>
          </p:cNvSpPr>
          <p:nvPr/>
        </p:nvSpPr>
        <p:spPr>
          <a:xfrm>
            <a:off x="8610601" y="6487037"/>
            <a:ext cx="2819399" cy="345796"/>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07CE569E-9B7C-4CB9-AB80-C0841F922CFF}" type="slidenum">
              <a:rPr lang="en-US" smtClean="0">
                <a:solidFill>
                  <a:schemeClr val="tx2"/>
                </a:solidFill>
              </a:rPr>
              <a:pPr>
                <a:spcAft>
                  <a:spcPts val="600"/>
                </a:spcAft>
              </a:pPr>
              <a:t>4</a:t>
            </a:fld>
            <a:endParaRPr lang="en-US" dirty="0">
              <a:solidFill>
                <a:schemeClr val="tx2"/>
              </a:solidFill>
            </a:endParaRPr>
          </a:p>
        </p:txBody>
      </p:sp>
      <p:grpSp>
        <p:nvGrpSpPr>
          <p:cNvPr id="7" name="Agrupar 6">
            <a:extLst>
              <a:ext uri="{FF2B5EF4-FFF2-40B4-BE49-F238E27FC236}">
                <a16:creationId xmlns:a16="http://schemas.microsoft.com/office/drawing/2014/main" id="{C8FCB9EF-FF2E-7DF4-BDF7-4ED002B06DD7}"/>
              </a:ext>
            </a:extLst>
          </p:cNvPr>
          <p:cNvGrpSpPr/>
          <p:nvPr/>
        </p:nvGrpSpPr>
        <p:grpSpPr>
          <a:xfrm>
            <a:off x="11777941" y="1128450"/>
            <a:ext cx="414059" cy="1748964"/>
            <a:chOff x="11777941" y="1128450"/>
            <a:chExt cx="414059" cy="1748964"/>
          </a:xfrm>
        </p:grpSpPr>
        <p:sp>
          <p:nvSpPr>
            <p:cNvPr id="8" name="Rectangle 22">
              <a:extLst>
                <a:ext uri="{FF2B5EF4-FFF2-40B4-BE49-F238E27FC236}">
                  <a16:creationId xmlns:a16="http://schemas.microsoft.com/office/drawing/2014/main" id="{1712BFB2-D7F4-BFE7-0935-BF99003817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77941" y="1128451"/>
              <a:ext cx="414059" cy="1748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CaixaDeTexto 8">
              <a:extLst>
                <a:ext uri="{FF2B5EF4-FFF2-40B4-BE49-F238E27FC236}">
                  <a16:creationId xmlns:a16="http://schemas.microsoft.com/office/drawing/2014/main" id="{4042F5C0-C460-6690-8057-367D1C1752A5}"/>
                </a:ext>
              </a:extLst>
            </p:cNvPr>
            <p:cNvSpPr txBox="1"/>
            <p:nvPr/>
          </p:nvSpPr>
          <p:spPr>
            <a:xfrm rot="16200000">
              <a:off x="11110488" y="1864432"/>
              <a:ext cx="1748964" cy="276999"/>
            </a:xfrm>
            <a:prstGeom prst="rect">
              <a:avLst/>
            </a:prstGeom>
            <a:noFill/>
          </p:spPr>
          <p:txBody>
            <a:bodyPr wrap="square" rtlCol="0">
              <a:spAutoFit/>
            </a:bodyPr>
            <a:lstStyle/>
            <a:p>
              <a:pPr algn="ctr"/>
              <a:r>
                <a:rPr lang="pt-BR" sz="1200" b="1" dirty="0">
                  <a:solidFill>
                    <a:schemeClr val="tx2"/>
                  </a:solidFill>
                </a:rPr>
                <a:t>MÓDULO 6</a:t>
              </a:r>
            </a:p>
          </p:txBody>
        </p:sp>
      </p:grpSp>
      <p:sp>
        <p:nvSpPr>
          <p:cNvPr id="4" name="CaixaDeTexto 3">
            <a:extLst>
              <a:ext uri="{FF2B5EF4-FFF2-40B4-BE49-F238E27FC236}">
                <a16:creationId xmlns:a16="http://schemas.microsoft.com/office/drawing/2014/main" id="{8F3D82BA-4C12-2071-5B3E-AEFCE494ECA2}"/>
              </a:ext>
            </a:extLst>
          </p:cNvPr>
          <p:cNvSpPr txBox="1"/>
          <p:nvPr/>
        </p:nvSpPr>
        <p:spPr>
          <a:xfrm>
            <a:off x="729869" y="357425"/>
            <a:ext cx="5860711" cy="954107"/>
          </a:xfrm>
          <a:prstGeom prst="rect">
            <a:avLst/>
          </a:prstGeom>
          <a:noFill/>
        </p:spPr>
        <p:txBody>
          <a:bodyPr wrap="square" rtlCol="0">
            <a:spAutoFit/>
          </a:bodyPr>
          <a:lstStyle/>
          <a:p>
            <a:r>
              <a:rPr lang="pt-BR" sz="3200" dirty="0">
                <a:solidFill>
                  <a:schemeClr val="tx2"/>
                </a:solidFill>
                <a:latin typeface="+mj-lt"/>
              </a:rPr>
              <a:t>ESTUDO DO TEXTO</a:t>
            </a:r>
          </a:p>
          <a:p>
            <a:r>
              <a:rPr lang="pt-BR" sz="2400" dirty="0">
                <a:solidFill>
                  <a:schemeClr val="tx2"/>
                </a:solidFill>
                <a:latin typeface="+mj-lt"/>
              </a:rPr>
              <a:t>Artigo de opinião</a:t>
            </a:r>
          </a:p>
        </p:txBody>
      </p:sp>
      <p:sp>
        <p:nvSpPr>
          <p:cNvPr id="6" name="CaixaDeTexto 5">
            <a:extLst>
              <a:ext uri="{FF2B5EF4-FFF2-40B4-BE49-F238E27FC236}">
                <a16:creationId xmlns:a16="http://schemas.microsoft.com/office/drawing/2014/main" id="{B544C8D1-53A5-AFD5-4CA7-D0878F7ECA8D}"/>
              </a:ext>
            </a:extLst>
          </p:cNvPr>
          <p:cNvSpPr txBox="1"/>
          <p:nvPr/>
        </p:nvSpPr>
        <p:spPr>
          <a:xfrm>
            <a:off x="729869" y="1606159"/>
            <a:ext cx="10700130" cy="1477328"/>
          </a:xfrm>
          <a:prstGeom prst="rect">
            <a:avLst/>
          </a:prstGeom>
          <a:noFill/>
          <a:ln>
            <a:solidFill>
              <a:schemeClr val="accent1"/>
            </a:solidFill>
          </a:ln>
          <a:effectLst/>
        </p:spPr>
        <p:txBody>
          <a:bodyPr wrap="square" anchor="ctr">
            <a:spAutoFit/>
          </a:bodyPr>
          <a:lstStyle/>
          <a:p>
            <a:pPr indent="457200" algn="just"/>
            <a:r>
              <a:rPr lang="pt-BR" dirty="0">
                <a:solidFill>
                  <a:srgbClr val="2F2F2E"/>
                </a:solidFill>
              </a:rPr>
              <a:t>O </a:t>
            </a:r>
            <a:r>
              <a:rPr lang="pt-BR" b="1" dirty="0">
                <a:solidFill>
                  <a:srgbClr val="2F2F2E"/>
                </a:solidFill>
              </a:rPr>
              <a:t>artigo de opinião </a:t>
            </a:r>
            <a:r>
              <a:rPr lang="pt-BR" dirty="0">
                <a:solidFill>
                  <a:srgbClr val="2F2F2E"/>
                </a:solidFill>
              </a:rPr>
              <a:t>é um gênero que circula na esfera jornalística e no qual o articulista, frequentemente um especialista no tema abordado, assume uma posição ou tese que será defendida ao longo do texto. Costuma abordar assuntos de interesse de um grupo ou da sociedade de modo geral, visando colaborar com a discussão de ideias e levar o leitor a refletir sobre a questão discutida. Geralmente, é veiculado em jornais e revistas impressos e </a:t>
            </a:r>
            <a:r>
              <a:rPr lang="pt-BR" i="1" dirty="0">
                <a:solidFill>
                  <a:srgbClr val="2F2F2E"/>
                </a:solidFill>
              </a:rPr>
              <a:t>on-line</a:t>
            </a:r>
            <a:r>
              <a:rPr lang="pt-BR" dirty="0">
                <a:solidFill>
                  <a:srgbClr val="2F2F2E"/>
                </a:solidFill>
              </a:rPr>
              <a:t>.</a:t>
            </a:r>
          </a:p>
        </p:txBody>
      </p:sp>
      <p:sp>
        <p:nvSpPr>
          <p:cNvPr id="10" name="CaixaDeTexto 9">
            <a:extLst>
              <a:ext uri="{FF2B5EF4-FFF2-40B4-BE49-F238E27FC236}">
                <a16:creationId xmlns:a16="http://schemas.microsoft.com/office/drawing/2014/main" id="{1DA5297A-90DF-03C5-CEA5-74FD8BFDDDEA}"/>
              </a:ext>
            </a:extLst>
          </p:cNvPr>
          <p:cNvSpPr txBox="1"/>
          <p:nvPr/>
        </p:nvSpPr>
        <p:spPr>
          <a:xfrm>
            <a:off x="729869" y="3372499"/>
            <a:ext cx="6188516" cy="2585323"/>
          </a:xfrm>
          <a:prstGeom prst="rect">
            <a:avLst/>
          </a:prstGeom>
          <a:noFill/>
          <a:ln>
            <a:solidFill>
              <a:schemeClr val="accent1"/>
            </a:solidFill>
          </a:ln>
          <a:effectLst/>
        </p:spPr>
        <p:txBody>
          <a:bodyPr wrap="square" anchor="ctr">
            <a:spAutoFit/>
          </a:bodyPr>
          <a:lstStyle/>
          <a:p>
            <a:pPr indent="457200" algn="just"/>
            <a:r>
              <a:rPr lang="pt-BR" dirty="0">
                <a:solidFill>
                  <a:srgbClr val="2F2F2E"/>
                </a:solidFill>
              </a:rPr>
              <a:t>No </a:t>
            </a:r>
            <a:r>
              <a:rPr lang="pt-BR" b="1" dirty="0">
                <a:solidFill>
                  <a:srgbClr val="2F2F2E"/>
                </a:solidFill>
              </a:rPr>
              <a:t>artigo de opinião</a:t>
            </a:r>
            <a:r>
              <a:rPr lang="pt-BR" dirty="0">
                <a:solidFill>
                  <a:srgbClr val="2F2F2E"/>
                </a:solidFill>
              </a:rPr>
              <a:t>, as informações são organizadas em uma sequência: </a:t>
            </a:r>
            <a:r>
              <a:rPr lang="pt-BR" b="1" dirty="0">
                <a:solidFill>
                  <a:srgbClr val="2F2F2E"/>
                </a:solidFill>
              </a:rPr>
              <a:t>introdução</a:t>
            </a:r>
            <a:r>
              <a:rPr lang="pt-BR" dirty="0">
                <a:solidFill>
                  <a:srgbClr val="2F2F2E"/>
                </a:solidFill>
              </a:rPr>
              <a:t>, na qual se apresenta a tese; </a:t>
            </a:r>
            <a:r>
              <a:rPr lang="pt-BR" b="1" dirty="0">
                <a:solidFill>
                  <a:srgbClr val="2F2F2E"/>
                </a:solidFill>
              </a:rPr>
              <a:t>desenvolvimento</a:t>
            </a:r>
            <a:r>
              <a:rPr lang="pt-BR" dirty="0">
                <a:solidFill>
                  <a:srgbClr val="2F2F2E"/>
                </a:solidFill>
              </a:rPr>
              <a:t>, em que os argumentos são apresentados para sustentação da tese; </a:t>
            </a:r>
            <a:r>
              <a:rPr lang="pt-BR" b="1" dirty="0">
                <a:solidFill>
                  <a:srgbClr val="2F2F2E"/>
                </a:solidFill>
              </a:rPr>
              <a:t>conclusão</a:t>
            </a:r>
            <a:r>
              <a:rPr lang="pt-BR" dirty="0">
                <a:solidFill>
                  <a:srgbClr val="2F2F2E"/>
                </a:solidFill>
              </a:rPr>
              <a:t>, em que se reitera a tese ou se sintetiza a argumentação. </a:t>
            </a:r>
          </a:p>
          <a:p>
            <a:pPr indent="457200" algn="just"/>
            <a:r>
              <a:rPr lang="pt-BR" dirty="0">
                <a:solidFill>
                  <a:srgbClr val="2F2F2E"/>
                </a:solidFill>
              </a:rPr>
              <a:t>Predomina o uso do registro formal e de formas verbais em 1</a:t>
            </a:r>
            <a:r>
              <a:rPr lang="pt-BR" u="sng" baseline="30000" dirty="0">
                <a:solidFill>
                  <a:srgbClr val="2F2F2E"/>
                </a:solidFill>
              </a:rPr>
              <a:t>a</a:t>
            </a:r>
            <a:r>
              <a:rPr lang="pt-BR" dirty="0">
                <a:solidFill>
                  <a:srgbClr val="2F2F2E"/>
                </a:solidFill>
              </a:rPr>
              <a:t> pessoa, as quais denotam pessoalidade ao texto. Também é comum o uso de marcas de interlocução para que haja aproximação do articulista com os interlocutores.</a:t>
            </a:r>
          </a:p>
        </p:txBody>
      </p:sp>
      <p:sp>
        <p:nvSpPr>
          <p:cNvPr id="11" name="Balão de Fala: Retângulo 10">
            <a:extLst>
              <a:ext uri="{FF2B5EF4-FFF2-40B4-BE49-F238E27FC236}">
                <a16:creationId xmlns:a16="http://schemas.microsoft.com/office/drawing/2014/main" id="{DD868E97-1616-A5A3-E677-BF7A725A37D9}"/>
              </a:ext>
            </a:extLst>
          </p:cNvPr>
          <p:cNvSpPr/>
          <p:nvPr/>
        </p:nvSpPr>
        <p:spPr>
          <a:xfrm>
            <a:off x="7712015" y="4140679"/>
            <a:ext cx="3717984" cy="1817143"/>
          </a:xfrm>
          <a:prstGeom prst="wedgeRectCallout">
            <a:avLst>
              <a:gd name="adj1" fmla="val -56420"/>
              <a:gd name="adj2" fmla="val 23509"/>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rgbClr val="2F2F2E"/>
                </a:solidFill>
              </a:rPr>
              <a:t>No artigo de opinião, quando se aborda um assunto pouco conhecido, específico de uma área de conhecimento, em geral, recorre-se a exemplificação e a explicações para o entendimento da tese defendida.</a:t>
            </a:r>
          </a:p>
        </p:txBody>
      </p:sp>
    </p:spTree>
    <p:extLst>
      <p:ext uri="{BB962C8B-B14F-4D97-AF65-F5344CB8AC3E}">
        <p14:creationId xmlns:p14="http://schemas.microsoft.com/office/powerpoint/2010/main" val="3577602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Imagem 12" descr="Interface gráfica do usuário, Diagrama, Site&#10;&#10;Descrição gerada automaticamente">
            <a:extLst>
              <a:ext uri="{FF2B5EF4-FFF2-40B4-BE49-F238E27FC236}">
                <a16:creationId xmlns:a16="http://schemas.microsoft.com/office/drawing/2014/main" id="{835E4D1D-D61C-C059-D456-680A56DC811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6791867" y="357425"/>
            <a:ext cx="4114800" cy="6173445"/>
          </a:xfrm>
          <a:prstGeom prst="rect">
            <a:avLst/>
          </a:prstGeom>
          <a:effectLst>
            <a:outerShdw blurRad="50800" dist="38100" dir="13500000" algn="br" rotWithShape="0">
              <a:prstClr val="black">
                <a:alpha val="40000"/>
              </a:prstClr>
            </a:outerShdw>
          </a:effectLst>
        </p:spPr>
      </p:pic>
      <p:sp>
        <p:nvSpPr>
          <p:cNvPr id="2" name="Rectangle 22">
            <a:extLst>
              <a:ext uri="{FF2B5EF4-FFF2-40B4-BE49-F238E27FC236}">
                <a16:creationId xmlns:a16="http://schemas.microsoft.com/office/drawing/2014/main" id="{6F9FFFF2-F155-775B-1307-F99F8EFE05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5400000">
            <a:off x="5888966" y="563936"/>
            <a:ext cx="414058" cy="1219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Espaço Reservado para Rodapé 3">
            <a:extLst>
              <a:ext uri="{FF2B5EF4-FFF2-40B4-BE49-F238E27FC236}">
                <a16:creationId xmlns:a16="http://schemas.microsoft.com/office/drawing/2014/main" id="{4B02FAF7-137A-1173-E71A-297BF13911C6}"/>
              </a:ext>
            </a:extLst>
          </p:cNvPr>
          <p:cNvSpPr txBox="1">
            <a:spLocks/>
          </p:cNvSpPr>
          <p:nvPr/>
        </p:nvSpPr>
        <p:spPr>
          <a:xfrm>
            <a:off x="4038595" y="6487037"/>
            <a:ext cx="4114800" cy="345796"/>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12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pt-BR" dirty="0">
                <a:solidFill>
                  <a:schemeClr val="tx2"/>
                </a:solidFill>
              </a:rPr>
              <a:t>LÍNGUA PORTUGUESA | 9</a:t>
            </a:r>
            <a:r>
              <a:rPr lang="pt-BR" b="1" u="sng" baseline="45000" dirty="0">
                <a:solidFill>
                  <a:schemeClr val="tx1">
                    <a:lumMod val="85000"/>
                    <a:lumOff val="15000"/>
                  </a:schemeClr>
                </a:solidFill>
              </a:rPr>
              <a:t>o</a:t>
            </a:r>
            <a:r>
              <a:rPr lang="pt-BR" dirty="0">
                <a:solidFill>
                  <a:schemeClr val="tx2"/>
                </a:solidFill>
              </a:rPr>
              <a:t> ANO</a:t>
            </a:r>
            <a:endParaRPr lang="en-US" dirty="0">
              <a:solidFill>
                <a:schemeClr val="tx2"/>
              </a:solidFill>
            </a:endParaRPr>
          </a:p>
        </p:txBody>
      </p:sp>
      <p:sp>
        <p:nvSpPr>
          <p:cNvPr id="5" name="Espaço Reservado para Número de Slide 4">
            <a:extLst>
              <a:ext uri="{FF2B5EF4-FFF2-40B4-BE49-F238E27FC236}">
                <a16:creationId xmlns:a16="http://schemas.microsoft.com/office/drawing/2014/main" id="{05A4EF5B-95DF-C53E-B1CB-E0BB8C16DF9A}"/>
              </a:ext>
            </a:extLst>
          </p:cNvPr>
          <p:cNvSpPr txBox="1">
            <a:spLocks/>
          </p:cNvSpPr>
          <p:nvPr/>
        </p:nvSpPr>
        <p:spPr>
          <a:xfrm>
            <a:off x="8610601" y="6487037"/>
            <a:ext cx="2819399" cy="345796"/>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07CE569E-9B7C-4CB9-AB80-C0841F922CFF}" type="slidenum">
              <a:rPr lang="en-US" smtClean="0">
                <a:solidFill>
                  <a:schemeClr val="tx2"/>
                </a:solidFill>
              </a:rPr>
              <a:pPr>
                <a:spcAft>
                  <a:spcPts val="600"/>
                </a:spcAft>
              </a:pPr>
              <a:t>5</a:t>
            </a:fld>
            <a:endParaRPr lang="en-US" dirty="0">
              <a:solidFill>
                <a:schemeClr val="tx2"/>
              </a:solidFill>
            </a:endParaRPr>
          </a:p>
        </p:txBody>
      </p:sp>
      <p:grpSp>
        <p:nvGrpSpPr>
          <p:cNvPr id="7" name="Agrupar 6">
            <a:extLst>
              <a:ext uri="{FF2B5EF4-FFF2-40B4-BE49-F238E27FC236}">
                <a16:creationId xmlns:a16="http://schemas.microsoft.com/office/drawing/2014/main" id="{C8FCB9EF-FF2E-7DF4-BDF7-4ED002B06DD7}"/>
              </a:ext>
            </a:extLst>
          </p:cNvPr>
          <p:cNvGrpSpPr/>
          <p:nvPr/>
        </p:nvGrpSpPr>
        <p:grpSpPr>
          <a:xfrm>
            <a:off x="11777941" y="1128450"/>
            <a:ext cx="414059" cy="1748964"/>
            <a:chOff x="11777941" y="1128450"/>
            <a:chExt cx="414059" cy="1748964"/>
          </a:xfrm>
        </p:grpSpPr>
        <p:sp>
          <p:nvSpPr>
            <p:cNvPr id="8" name="Rectangle 22">
              <a:extLst>
                <a:ext uri="{FF2B5EF4-FFF2-40B4-BE49-F238E27FC236}">
                  <a16:creationId xmlns:a16="http://schemas.microsoft.com/office/drawing/2014/main" id="{1712BFB2-D7F4-BFE7-0935-BF99003817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77941" y="1128451"/>
              <a:ext cx="414059" cy="1748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CaixaDeTexto 8">
              <a:extLst>
                <a:ext uri="{FF2B5EF4-FFF2-40B4-BE49-F238E27FC236}">
                  <a16:creationId xmlns:a16="http://schemas.microsoft.com/office/drawing/2014/main" id="{4042F5C0-C460-6690-8057-367D1C1752A5}"/>
                </a:ext>
              </a:extLst>
            </p:cNvPr>
            <p:cNvSpPr txBox="1"/>
            <p:nvPr/>
          </p:nvSpPr>
          <p:spPr>
            <a:xfrm rot="16200000">
              <a:off x="11110488" y="1864432"/>
              <a:ext cx="1748964" cy="276999"/>
            </a:xfrm>
            <a:prstGeom prst="rect">
              <a:avLst/>
            </a:prstGeom>
            <a:noFill/>
          </p:spPr>
          <p:txBody>
            <a:bodyPr wrap="square" rtlCol="0">
              <a:spAutoFit/>
            </a:bodyPr>
            <a:lstStyle/>
            <a:p>
              <a:pPr algn="ctr"/>
              <a:r>
                <a:rPr lang="pt-BR" sz="1200" b="1" dirty="0">
                  <a:solidFill>
                    <a:schemeClr val="tx2"/>
                  </a:solidFill>
                </a:rPr>
                <a:t>MÓDULO 6</a:t>
              </a:r>
            </a:p>
          </p:txBody>
        </p:sp>
      </p:grpSp>
      <p:sp>
        <p:nvSpPr>
          <p:cNvPr id="4" name="CaixaDeTexto 3">
            <a:extLst>
              <a:ext uri="{FF2B5EF4-FFF2-40B4-BE49-F238E27FC236}">
                <a16:creationId xmlns:a16="http://schemas.microsoft.com/office/drawing/2014/main" id="{E894725B-6795-43A2-0EDC-379A2F46F569}"/>
              </a:ext>
            </a:extLst>
          </p:cNvPr>
          <p:cNvSpPr txBox="1"/>
          <p:nvPr/>
        </p:nvSpPr>
        <p:spPr>
          <a:xfrm>
            <a:off x="729869" y="357425"/>
            <a:ext cx="5860711" cy="954107"/>
          </a:xfrm>
          <a:prstGeom prst="rect">
            <a:avLst/>
          </a:prstGeom>
          <a:noFill/>
        </p:spPr>
        <p:txBody>
          <a:bodyPr wrap="square" rtlCol="0">
            <a:spAutoFit/>
          </a:bodyPr>
          <a:lstStyle/>
          <a:p>
            <a:r>
              <a:rPr lang="pt-BR" sz="3200" dirty="0">
                <a:solidFill>
                  <a:schemeClr val="tx2"/>
                </a:solidFill>
                <a:latin typeface="+mj-lt"/>
              </a:rPr>
              <a:t>ESTUDO DO TEXTO</a:t>
            </a:r>
          </a:p>
          <a:p>
            <a:r>
              <a:rPr lang="pt-BR" sz="2400" dirty="0">
                <a:solidFill>
                  <a:schemeClr val="tx2"/>
                </a:solidFill>
                <a:latin typeface="+mj-lt"/>
              </a:rPr>
              <a:t>Artigo de opinião e peça de campanha</a:t>
            </a:r>
          </a:p>
        </p:txBody>
      </p:sp>
      <p:sp>
        <p:nvSpPr>
          <p:cNvPr id="6" name="CaixaDeTexto 5">
            <a:extLst>
              <a:ext uri="{FF2B5EF4-FFF2-40B4-BE49-F238E27FC236}">
                <a16:creationId xmlns:a16="http://schemas.microsoft.com/office/drawing/2014/main" id="{3A5441E4-0CD2-D7A6-F27F-77517DCA6668}"/>
              </a:ext>
            </a:extLst>
          </p:cNvPr>
          <p:cNvSpPr txBox="1"/>
          <p:nvPr/>
        </p:nvSpPr>
        <p:spPr>
          <a:xfrm>
            <a:off x="729867" y="1654684"/>
            <a:ext cx="5122195" cy="646331"/>
          </a:xfrm>
          <a:prstGeom prst="rect">
            <a:avLst/>
          </a:prstGeom>
          <a:noFill/>
          <a:ln>
            <a:solidFill>
              <a:schemeClr val="accent1"/>
            </a:solidFill>
          </a:ln>
          <a:effectLst/>
        </p:spPr>
        <p:txBody>
          <a:bodyPr wrap="square" anchor="ctr">
            <a:spAutoFit/>
          </a:bodyPr>
          <a:lstStyle/>
          <a:p>
            <a:pPr indent="457200" algn="just"/>
            <a:r>
              <a:rPr lang="pt-BR" dirty="0">
                <a:solidFill>
                  <a:srgbClr val="2F2F2E"/>
                </a:solidFill>
              </a:rPr>
              <a:t>As campanhas buscam alertar e educar a população sobre temas relevantes à sociedade.</a:t>
            </a:r>
          </a:p>
        </p:txBody>
      </p:sp>
      <p:sp>
        <p:nvSpPr>
          <p:cNvPr id="10" name="CaixaDeTexto 9">
            <a:extLst>
              <a:ext uri="{FF2B5EF4-FFF2-40B4-BE49-F238E27FC236}">
                <a16:creationId xmlns:a16="http://schemas.microsoft.com/office/drawing/2014/main" id="{83DC3579-6DD9-8D17-5311-6A3F6C64FE71}"/>
              </a:ext>
            </a:extLst>
          </p:cNvPr>
          <p:cNvSpPr txBox="1"/>
          <p:nvPr/>
        </p:nvSpPr>
        <p:spPr>
          <a:xfrm>
            <a:off x="729867" y="2733360"/>
            <a:ext cx="5122195" cy="646331"/>
          </a:xfrm>
          <a:prstGeom prst="rect">
            <a:avLst/>
          </a:prstGeom>
          <a:noFill/>
          <a:ln>
            <a:solidFill>
              <a:schemeClr val="accent1"/>
            </a:solidFill>
          </a:ln>
          <a:effectLst/>
        </p:spPr>
        <p:txBody>
          <a:bodyPr wrap="square" anchor="ctr">
            <a:spAutoFit/>
          </a:bodyPr>
          <a:lstStyle/>
          <a:p>
            <a:pPr indent="457200" algn="just"/>
            <a:r>
              <a:rPr lang="pt-BR" dirty="0">
                <a:solidFill>
                  <a:srgbClr val="2F2F2E"/>
                </a:solidFill>
              </a:rPr>
              <a:t>As campanhas, além de tentarem convencer o interlocutor, buscam levá-lo a agir.</a:t>
            </a:r>
          </a:p>
        </p:txBody>
      </p:sp>
      <p:sp>
        <p:nvSpPr>
          <p:cNvPr id="11" name="Balão de Fala: Retângulo 10">
            <a:extLst>
              <a:ext uri="{FF2B5EF4-FFF2-40B4-BE49-F238E27FC236}">
                <a16:creationId xmlns:a16="http://schemas.microsoft.com/office/drawing/2014/main" id="{0A894C17-598F-7CB2-BC1D-ED019164F4E4}"/>
              </a:ext>
            </a:extLst>
          </p:cNvPr>
          <p:cNvSpPr/>
          <p:nvPr/>
        </p:nvSpPr>
        <p:spPr>
          <a:xfrm>
            <a:off x="955831" y="3812036"/>
            <a:ext cx="4670266" cy="931343"/>
          </a:xfrm>
          <a:prstGeom prst="wedgeRectCallout">
            <a:avLst>
              <a:gd name="adj1" fmla="val 56805"/>
              <a:gd name="adj2" fmla="val 17547"/>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rgbClr val="2F2F2E"/>
                </a:solidFill>
              </a:rPr>
              <a:t>Para atingir seus objetivos, a peça de campanha usa as linguagens verbal e não verbal.</a:t>
            </a:r>
          </a:p>
        </p:txBody>
      </p:sp>
      <p:sp>
        <p:nvSpPr>
          <p:cNvPr id="14" name="CaixaDeTexto 13">
            <a:extLst>
              <a:ext uri="{FF2B5EF4-FFF2-40B4-BE49-F238E27FC236}">
                <a16:creationId xmlns:a16="http://schemas.microsoft.com/office/drawing/2014/main" id="{DF2A2BAB-2122-3BB6-1BE4-DBE50A9E79FE}"/>
              </a:ext>
            </a:extLst>
          </p:cNvPr>
          <p:cNvSpPr txBox="1"/>
          <p:nvPr/>
        </p:nvSpPr>
        <p:spPr>
          <a:xfrm>
            <a:off x="729867" y="5147136"/>
            <a:ext cx="5964231" cy="1303809"/>
          </a:xfrm>
          <a:prstGeom prst="rect">
            <a:avLst/>
          </a:prstGeom>
          <a:noFill/>
          <a:ln>
            <a:noFill/>
          </a:ln>
          <a:effectLst/>
        </p:spPr>
        <p:txBody>
          <a:bodyPr wrap="square" lIns="0" tIns="36000" rIns="0" bIns="36000" anchor="b">
            <a:spAutoFit/>
          </a:bodyPr>
          <a:lstStyle/>
          <a:p>
            <a:pPr algn="r"/>
            <a:r>
              <a:rPr lang="pt-BR" sz="1600" dirty="0">
                <a:solidFill>
                  <a:srgbClr val="2F2F2E"/>
                </a:solidFill>
              </a:rPr>
              <a:t>FÓRUM NACIONAL DE PREVENÇÃO E ERRADICAÇÃO DO TRABALHO. [Campanha] </a:t>
            </a:r>
            <a:r>
              <a:rPr lang="pt-BR" sz="1600" b="1" dirty="0">
                <a:solidFill>
                  <a:srgbClr val="2F2F2E"/>
                </a:solidFill>
              </a:rPr>
              <a:t>Dia Mundial de Combate ao Trabalho Infantil</a:t>
            </a:r>
            <a:r>
              <a:rPr lang="pt-BR" sz="1600" dirty="0">
                <a:solidFill>
                  <a:srgbClr val="2F2F2E"/>
                </a:solidFill>
              </a:rPr>
              <a:t>. 2021. 1 cartaz. Disponível em: https://fnpeti.org.br/media/12dejunho/downloads/04_BNR_15x10.pdf. Acesso em: 29 jul. 2022.</a:t>
            </a:r>
          </a:p>
        </p:txBody>
      </p:sp>
      <p:sp>
        <p:nvSpPr>
          <p:cNvPr id="15" name="CaixaDeTexto 14">
            <a:extLst>
              <a:ext uri="{FF2B5EF4-FFF2-40B4-BE49-F238E27FC236}">
                <a16:creationId xmlns:a16="http://schemas.microsoft.com/office/drawing/2014/main" id="{457031D9-DDD6-AADC-1D95-9FA9050B8701}"/>
              </a:ext>
            </a:extLst>
          </p:cNvPr>
          <p:cNvSpPr txBox="1"/>
          <p:nvPr/>
        </p:nvSpPr>
        <p:spPr>
          <a:xfrm rot="16200000">
            <a:off x="8706450" y="4088471"/>
            <a:ext cx="4537494" cy="123111"/>
          </a:xfrm>
          <a:prstGeom prst="rect">
            <a:avLst/>
          </a:prstGeom>
          <a:noFill/>
        </p:spPr>
        <p:txBody>
          <a:bodyPr wrap="square" lIns="0" tIns="0" rIns="0" bIns="0" anchor="t">
            <a:spAutoFit/>
          </a:bodyPr>
          <a:lstStyle/>
          <a:p>
            <a:r>
              <a:rPr lang="pt-BR" sz="800" b="0" i="0" u="none" strike="noStrike" baseline="0" dirty="0">
                <a:solidFill>
                  <a:srgbClr val="2F2F2E"/>
                </a:solidFill>
              </a:rPr>
              <a:t>FÓRUM NACIONAL DE PREVENÇÃO E ERRADICAÇÃO DO TRABALHO INFANTIL - FNPETI</a:t>
            </a:r>
            <a:endParaRPr lang="pt-BR" sz="800" dirty="0">
              <a:solidFill>
                <a:srgbClr val="2F2F2E"/>
              </a:solidFill>
            </a:endParaRPr>
          </a:p>
        </p:txBody>
      </p:sp>
    </p:spTree>
    <p:extLst>
      <p:ext uri="{BB962C8B-B14F-4D97-AF65-F5344CB8AC3E}">
        <p14:creationId xmlns:p14="http://schemas.microsoft.com/office/powerpoint/2010/main" val="19408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2">
            <a:extLst>
              <a:ext uri="{FF2B5EF4-FFF2-40B4-BE49-F238E27FC236}">
                <a16:creationId xmlns:a16="http://schemas.microsoft.com/office/drawing/2014/main" id="{6F9FFFF2-F155-775B-1307-F99F8EFE05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5400000">
            <a:off x="5888966" y="563936"/>
            <a:ext cx="414058" cy="1219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Espaço Reservado para Rodapé 3">
            <a:extLst>
              <a:ext uri="{FF2B5EF4-FFF2-40B4-BE49-F238E27FC236}">
                <a16:creationId xmlns:a16="http://schemas.microsoft.com/office/drawing/2014/main" id="{4B02FAF7-137A-1173-E71A-297BF13911C6}"/>
              </a:ext>
            </a:extLst>
          </p:cNvPr>
          <p:cNvSpPr txBox="1">
            <a:spLocks/>
          </p:cNvSpPr>
          <p:nvPr/>
        </p:nvSpPr>
        <p:spPr>
          <a:xfrm>
            <a:off x="4038595" y="6487037"/>
            <a:ext cx="4114800" cy="345796"/>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12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pt-BR" dirty="0">
                <a:solidFill>
                  <a:schemeClr val="tx2"/>
                </a:solidFill>
              </a:rPr>
              <a:t>LÍNGUA PORTUGUESA | 9</a:t>
            </a:r>
            <a:r>
              <a:rPr lang="pt-BR" b="1" u="sng" baseline="45000" dirty="0">
                <a:solidFill>
                  <a:schemeClr val="tx1">
                    <a:lumMod val="85000"/>
                    <a:lumOff val="15000"/>
                  </a:schemeClr>
                </a:solidFill>
              </a:rPr>
              <a:t>o</a:t>
            </a:r>
            <a:r>
              <a:rPr lang="pt-BR" dirty="0">
                <a:solidFill>
                  <a:schemeClr val="tx2"/>
                </a:solidFill>
              </a:rPr>
              <a:t> ANO</a:t>
            </a:r>
            <a:endParaRPr lang="en-US" dirty="0">
              <a:solidFill>
                <a:schemeClr val="tx2"/>
              </a:solidFill>
            </a:endParaRPr>
          </a:p>
        </p:txBody>
      </p:sp>
      <p:sp>
        <p:nvSpPr>
          <p:cNvPr id="5" name="Espaço Reservado para Número de Slide 4">
            <a:extLst>
              <a:ext uri="{FF2B5EF4-FFF2-40B4-BE49-F238E27FC236}">
                <a16:creationId xmlns:a16="http://schemas.microsoft.com/office/drawing/2014/main" id="{05A4EF5B-95DF-C53E-B1CB-E0BB8C16DF9A}"/>
              </a:ext>
            </a:extLst>
          </p:cNvPr>
          <p:cNvSpPr txBox="1">
            <a:spLocks/>
          </p:cNvSpPr>
          <p:nvPr/>
        </p:nvSpPr>
        <p:spPr>
          <a:xfrm>
            <a:off x="8610601" y="6487037"/>
            <a:ext cx="2819399" cy="345796"/>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07CE569E-9B7C-4CB9-AB80-C0841F922CFF}" type="slidenum">
              <a:rPr lang="en-US" smtClean="0">
                <a:solidFill>
                  <a:schemeClr val="tx2"/>
                </a:solidFill>
              </a:rPr>
              <a:pPr>
                <a:spcAft>
                  <a:spcPts val="600"/>
                </a:spcAft>
              </a:pPr>
              <a:t>6</a:t>
            </a:fld>
            <a:endParaRPr lang="en-US" dirty="0">
              <a:solidFill>
                <a:schemeClr val="tx2"/>
              </a:solidFill>
            </a:endParaRPr>
          </a:p>
        </p:txBody>
      </p:sp>
      <p:grpSp>
        <p:nvGrpSpPr>
          <p:cNvPr id="7" name="Agrupar 6">
            <a:extLst>
              <a:ext uri="{FF2B5EF4-FFF2-40B4-BE49-F238E27FC236}">
                <a16:creationId xmlns:a16="http://schemas.microsoft.com/office/drawing/2014/main" id="{C8FCB9EF-FF2E-7DF4-BDF7-4ED002B06DD7}"/>
              </a:ext>
            </a:extLst>
          </p:cNvPr>
          <p:cNvGrpSpPr/>
          <p:nvPr/>
        </p:nvGrpSpPr>
        <p:grpSpPr>
          <a:xfrm>
            <a:off x="11777941" y="1128450"/>
            <a:ext cx="414059" cy="1748964"/>
            <a:chOff x="11777941" y="1128450"/>
            <a:chExt cx="414059" cy="1748964"/>
          </a:xfrm>
        </p:grpSpPr>
        <p:sp>
          <p:nvSpPr>
            <p:cNvPr id="8" name="Rectangle 22">
              <a:extLst>
                <a:ext uri="{FF2B5EF4-FFF2-40B4-BE49-F238E27FC236}">
                  <a16:creationId xmlns:a16="http://schemas.microsoft.com/office/drawing/2014/main" id="{1712BFB2-D7F4-BFE7-0935-BF99003817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77941" y="1128451"/>
              <a:ext cx="414059" cy="1748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CaixaDeTexto 8">
              <a:extLst>
                <a:ext uri="{FF2B5EF4-FFF2-40B4-BE49-F238E27FC236}">
                  <a16:creationId xmlns:a16="http://schemas.microsoft.com/office/drawing/2014/main" id="{4042F5C0-C460-6690-8057-367D1C1752A5}"/>
                </a:ext>
              </a:extLst>
            </p:cNvPr>
            <p:cNvSpPr txBox="1"/>
            <p:nvPr/>
          </p:nvSpPr>
          <p:spPr>
            <a:xfrm rot="16200000">
              <a:off x="11110488" y="1864432"/>
              <a:ext cx="1748964" cy="276999"/>
            </a:xfrm>
            <a:prstGeom prst="rect">
              <a:avLst/>
            </a:prstGeom>
            <a:noFill/>
          </p:spPr>
          <p:txBody>
            <a:bodyPr wrap="square" rtlCol="0">
              <a:spAutoFit/>
            </a:bodyPr>
            <a:lstStyle/>
            <a:p>
              <a:pPr algn="ctr"/>
              <a:r>
                <a:rPr lang="pt-BR" sz="1200" b="1" dirty="0">
                  <a:solidFill>
                    <a:schemeClr val="tx2"/>
                  </a:solidFill>
                </a:rPr>
                <a:t>MÓDULO 6</a:t>
              </a:r>
            </a:p>
          </p:txBody>
        </p:sp>
      </p:grpSp>
      <p:sp>
        <p:nvSpPr>
          <p:cNvPr id="4" name="CaixaDeTexto 3">
            <a:extLst>
              <a:ext uri="{FF2B5EF4-FFF2-40B4-BE49-F238E27FC236}">
                <a16:creationId xmlns:a16="http://schemas.microsoft.com/office/drawing/2014/main" id="{80F6C45B-C4C9-56F8-F67A-8F4338062DF7}"/>
              </a:ext>
            </a:extLst>
          </p:cNvPr>
          <p:cNvSpPr txBox="1"/>
          <p:nvPr/>
        </p:nvSpPr>
        <p:spPr>
          <a:xfrm>
            <a:off x="729865" y="377051"/>
            <a:ext cx="5860711" cy="954107"/>
          </a:xfrm>
          <a:prstGeom prst="rect">
            <a:avLst/>
          </a:prstGeom>
          <a:noFill/>
        </p:spPr>
        <p:txBody>
          <a:bodyPr wrap="square" rtlCol="0">
            <a:spAutoFit/>
          </a:bodyPr>
          <a:lstStyle/>
          <a:p>
            <a:r>
              <a:rPr lang="pt-BR" sz="3200" dirty="0">
                <a:solidFill>
                  <a:schemeClr val="tx2"/>
                </a:solidFill>
                <a:latin typeface="+mj-lt"/>
              </a:rPr>
              <a:t>ESTUDO DA LÍNGUA</a:t>
            </a:r>
          </a:p>
          <a:p>
            <a:r>
              <a:rPr lang="pt-BR" sz="2400" dirty="0">
                <a:solidFill>
                  <a:schemeClr val="tx2"/>
                </a:solidFill>
                <a:latin typeface="+mj-lt"/>
              </a:rPr>
              <a:t>Colocação pronominal</a:t>
            </a:r>
          </a:p>
        </p:txBody>
      </p:sp>
      <p:sp>
        <p:nvSpPr>
          <p:cNvPr id="6" name="CaixaDeTexto 5">
            <a:extLst>
              <a:ext uri="{FF2B5EF4-FFF2-40B4-BE49-F238E27FC236}">
                <a16:creationId xmlns:a16="http://schemas.microsoft.com/office/drawing/2014/main" id="{57FB4C8B-7EB9-8011-2D94-A7BA8CF0306C}"/>
              </a:ext>
            </a:extLst>
          </p:cNvPr>
          <p:cNvSpPr txBox="1"/>
          <p:nvPr/>
        </p:nvSpPr>
        <p:spPr>
          <a:xfrm>
            <a:off x="729865" y="2345009"/>
            <a:ext cx="10700133" cy="646331"/>
          </a:xfrm>
          <a:prstGeom prst="rect">
            <a:avLst/>
          </a:prstGeom>
          <a:noFill/>
          <a:ln>
            <a:solidFill>
              <a:schemeClr val="accent1"/>
            </a:solidFill>
          </a:ln>
          <a:effectLst/>
        </p:spPr>
        <p:txBody>
          <a:bodyPr wrap="square" anchor="ctr">
            <a:spAutoFit/>
          </a:bodyPr>
          <a:lstStyle/>
          <a:p>
            <a:pPr indent="457200" algn="just"/>
            <a:r>
              <a:rPr lang="pt-BR" b="1" dirty="0">
                <a:solidFill>
                  <a:srgbClr val="2F2F2E"/>
                </a:solidFill>
              </a:rPr>
              <a:t>Colocação pronominal </a:t>
            </a:r>
            <a:r>
              <a:rPr lang="pt-BR" dirty="0">
                <a:solidFill>
                  <a:srgbClr val="2F2F2E"/>
                </a:solidFill>
              </a:rPr>
              <a:t>é o nome dado à inserção de pronomes pessoais oblíquos átonos junto às formas verbais.</a:t>
            </a:r>
          </a:p>
        </p:txBody>
      </p:sp>
      <p:sp>
        <p:nvSpPr>
          <p:cNvPr id="10" name="Balão de Fala: Retângulo 9">
            <a:extLst>
              <a:ext uri="{FF2B5EF4-FFF2-40B4-BE49-F238E27FC236}">
                <a16:creationId xmlns:a16="http://schemas.microsoft.com/office/drawing/2014/main" id="{98107450-D67D-8971-0FBC-E46E8AB719F1}"/>
              </a:ext>
            </a:extLst>
          </p:cNvPr>
          <p:cNvSpPr/>
          <p:nvPr/>
        </p:nvSpPr>
        <p:spPr>
          <a:xfrm>
            <a:off x="729865" y="3595957"/>
            <a:ext cx="3428065" cy="2252333"/>
          </a:xfrm>
          <a:prstGeom prst="wedgeRectCallout">
            <a:avLst>
              <a:gd name="adj1" fmla="val -22462"/>
              <a:gd name="adj2" fmla="val -61351"/>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2F2F2E"/>
                </a:solidFill>
              </a:rPr>
              <a:t>Próclise</a:t>
            </a:r>
          </a:p>
          <a:p>
            <a:pPr algn="ctr"/>
            <a:r>
              <a:rPr lang="pt-BR" dirty="0">
                <a:solidFill>
                  <a:srgbClr val="2F2F2E"/>
                </a:solidFill>
              </a:rPr>
              <a:t>É a colocação do pronome </a:t>
            </a:r>
            <a:r>
              <a:rPr lang="pt-BR" b="1" dirty="0">
                <a:solidFill>
                  <a:srgbClr val="2F2F2E"/>
                </a:solidFill>
              </a:rPr>
              <a:t>antes</a:t>
            </a:r>
            <a:r>
              <a:rPr lang="pt-BR" dirty="0">
                <a:solidFill>
                  <a:srgbClr val="2F2F2E"/>
                </a:solidFill>
              </a:rPr>
              <a:t> da forma verbal, sendo a posição mais comum na língua portuguesa falada no Brasil. Seu uso é obrigatório em alguns casos e opcional em  outros.</a:t>
            </a:r>
          </a:p>
        </p:txBody>
      </p:sp>
      <p:sp>
        <p:nvSpPr>
          <p:cNvPr id="11" name="Balão de Fala: Retângulo 10">
            <a:extLst>
              <a:ext uri="{FF2B5EF4-FFF2-40B4-BE49-F238E27FC236}">
                <a16:creationId xmlns:a16="http://schemas.microsoft.com/office/drawing/2014/main" id="{74B143F3-E304-7CA2-6F11-C7517E7A0F33}"/>
              </a:ext>
            </a:extLst>
          </p:cNvPr>
          <p:cNvSpPr/>
          <p:nvPr/>
        </p:nvSpPr>
        <p:spPr>
          <a:xfrm>
            <a:off x="4848170" y="3520152"/>
            <a:ext cx="3630275" cy="2403942"/>
          </a:xfrm>
          <a:prstGeom prst="wedgeRectCallout">
            <a:avLst>
              <a:gd name="adj1" fmla="val -22799"/>
              <a:gd name="adj2" fmla="val -58528"/>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2F2F2E"/>
                </a:solidFill>
              </a:rPr>
              <a:t>Mesóclise</a:t>
            </a:r>
          </a:p>
          <a:p>
            <a:pPr algn="ctr"/>
            <a:r>
              <a:rPr lang="pt-BR" dirty="0">
                <a:solidFill>
                  <a:srgbClr val="2F2F2E"/>
                </a:solidFill>
              </a:rPr>
              <a:t>É a colocação do pronome </a:t>
            </a:r>
            <a:r>
              <a:rPr lang="pt-BR" b="1" dirty="0">
                <a:solidFill>
                  <a:srgbClr val="2F2F2E"/>
                </a:solidFill>
              </a:rPr>
              <a:t>no meio </a:t>
            </a:r>
            <a:r>
              <a:rPr lang="pt-BR" dirty="0">
                <a:solidFill>
                  <a:srgbClr val="2F2F2E"/>
                </a:solidFill>
              </a:rPr>
              <a:t>da forma verbal. Ocorre com formas verbais no </a:t>
            </a:r>
            <a:r>
              <a:rPr lang="pt-BR" b="1" dirty="0">
                <a:solidFill>
                  <a:srgbClr val="2F2F2E"/>
                </a:solidFill>
              </a:rPr>
              <a:t>futuro do presente </a:t>
            </a:r>
            <a:r>
              <a:rPr lang="pt-BR" dirty="0">
                <a:solidFill>
                  <a:srgbClr val="2F2F2E"/>
                </a:solidFill>
              </a:rPr>
              <a:t>ou no </a:t>
            </a:r>
            <a:r>
              <a:rPr lang="pt-BR" b="1" dirty="0">
                <a:solidFill>
                  <a:srgbClr val="2F2F2E"/>
                </a:solidFill>
              </a:rPr>
              <a:t>futuro do pretérito </a:t>
            </a:r>
            <a:r>
              <a:rPr lang="pt-BR" dirty="0">
                <a:solidFill>
                  <a:srgbClr val="2F2F2E"/>
                </a:solidFill>
              </a:rPr>
              <a:t>e é a opção, no português brasileiro formal, quando não há possibilidade de usar a próclise.</a:t>
            </a:r>
          </a:p>
        </p:txBody>
      </p:sp>
      <p:sp>
        <p:nvSpPr>
          <p:cNvPr id="12" name="Balão de Fala: Retângulo 11">
            <a:extLst>
              <a:ext uri="{FF2B5EF4-FFF2-40B4-BE49-F238E27FC236}">
                <a16:creationId xmlns:a16="http://schemas.microsoft.com/office/drawing/2014/main" id="{553874D4-474C-8DA9-38EE-03237946E8C6}"/>
              </a:ext>
            </a:extLst>
          </p:cNvPr>
          <p:cNvSpPr/>
          <p:nvPr/>
        </p:nvSpPr>
        <p:spPr>
          <a:xfrm>
            <a:off x="9168686" y="4043602"/>
            <a:ext cx="2261312" cy="1357042"/>
          </a:xfrm>
          <a:prstGeom prst="wedgeRectCallout">
            <a:avLst>
              <a:gd name="adj1" fmla="val -21398"/>
              <a:gd name="adj2" fmla="val -65727"/>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2F2F2E"/>
                </a:solidFill>
              </a:rPr>
              <a:t>Ênclise</a:t>
            </a:r>
          </a:p>
          <a:p>
            <a:pPr algn="ctr"/>
            <a:r>
              <a:rPr lang="pt-BR" dirty="0">
                <a:solidFill>
                  <a:srgbClr val="2F2F2E"/>
                </a:solidFill>
              </a:rPr>
              <a:t>É a colocação do pronome </a:t>
            </a:r>
            <a:r>
              <a:rPr lang="pt-BR" b="1" dirty="0">
                <a:solidFill>
                  <a:srgbClr val="2F2F2E"/>
                </a:solidFill>
              </a:rPr>
              <a:t>depois</a:t>
            </a:r>
            <a:r>
              <a:rPr lang="pt-BR" dirty="0">
                <a:solidFill>
                  <a:srgbClr val="2F2F2E"/>
                </a:solidFill>
              </a:rPr>
              <a:t> da forma verbal.</a:t>
            </a:r>
          </a:p>
        </p:txBody>
      </p:sp>
      <p:sp>
        <p:nvSpPr>
          <p:cNvPr id="13" name="CaixaDeTexto 12">
            <a:extLst>
              <a:ext uri="{FF2B5EF4-FFF2-40B4-BE49-F238E27FC236}">
                <a16:creationId xmlns:a16="http://schemas.microsoft.com/office/drawing/2014/main" id="{35B27092-6BAF-5129-95CF-0FE40957F53B}"/>
              </a:ext>
            </a:extLst>
          </p:cNvPr>
          <p:cNvSpPr txBox="1"/>
          <p:nvPr/>
        </p:nvSpPr>
        <p:spPr>
          <a:xfrm>
            <a:off x="729866" y="1464099"/>
            <a:ext cx="10700133" cy="646331"/>
          </a:xfrm>
          <a:prstGeom prst="rect">
            <a:avLst/>
          </a:prstGeom>
          <a:noFill/>
          <a:ln>
            <a:noFill/>
          </a:ln>
          <a:effectLst/>
        </p:spPr>
        <p:txBody>
          <a:bodyPr wrap="square" anchor="ctr">
            <a:spAutoFit/>
          </a:bodyPr>
          <a:lstStyle/>
          <a:p>
            <a:pPr indent="457200" algn="just"/>
            <a:r>
              <a:rPr lang="pt-BR" dirty="0">
                <a:solidFill>
                  <a:srgbClr val="2F2F2E"/>
                </a:solidFill>
              </a:rPr>
              <a:t>Os pronomes pessoais oblíquos átonos (</a:t>
            </a:r>
            <a:r>
              <a:rPr lang="pt-BR" b="1" dirty="0">
                <a:solidFill>
                  <a:srgbClr val="2F2F2E"/>
                </a:solidFill>
              </a:rPr>
              <a:t>me</a:t>
            </a:r>
            <a:r>
              <a:rPr lang="pt-BR" dirty="0">
                <a:solidFill>
                  <a:srgbClr val="2F2F2E"/>
                </a:solidFill>
              </a:rPr>
              <a:t>, </a:t>
            </a:r>
            <a:r>
              <a:rPr lang="pt-BR" b="1" dirty="0">
                <a:solidFill>
                  <a:srgbClr val="2F2F2E"/>
                </a:solidFill>
              </a:rPr>
              <a:t>te</a:t>
            </a:r>
            <a:r>
              <a:rPr lang="pt-BR" dirty="0">
                <a:solidFill>
                  <a:srgbClr val="2F2F2E"/>
                </a:solidFill>
              </a:rPr>
              <a:t>, </a:t>
            </a:r>
            <a:r>
              <a:rPr lang="pt-BR" b="1" dirty="0">
                <a:solidFill>
                  <a:srgbClr val="2F2F2E"/>
                </a:solidFill>
              </a:rPr>
              <a:t>se</a:t>
            </a:r>
            <a:r>
              <a:rPr lang="pt-BR" dirty="0">
                <a:solidFill>
                  <a:srgbClr val="2F2F2E"/>
                </a:solidFill>
              </a:rPr>
              <a:t>, </a:t>
            </a:r>
            <a:r>
              <a:rPr lang="pt-BR" b="1" dirty="0">
                <a:solidFill>
                  <a:srgbClr val="2F2F2E"/>
                </a:solidFill>
              </a:rPr>
              <a:t>lhe</a:t>
            </a:r>
            <a:r>
              <a:rPr lang="pt-BR" dirty="0">
                <a:solidFill>
                  <a:srgbClr val="2F2F2E"/>
                </a:solidFill>
              </a:rPr>
              <a:t>, </a:t>
            </a:r>
            <a:r>
              <a:rPr lang="pt-BR" b="1" dirty="0">
                <a:solidFill>
                  <a:srgbClr val="2F2F2E"/>
                </a:solidFill>
              </a:rPr>
              <a:t>o</a:t>
            </a:r>
            <a:r>
              <a:rPr lang="pt-BR" dirty="0">
                <a:solidFill>
                  <a:srgbClr val="2F2F2E"/>
                </a:solidFill>
              </a:rPr>
              <a:t>, </a:t>
            </a:r>
            <a:r>
              <a:rPr lang="pt-BR" b="1" dirty="0">
                <a:solidFill>
                  <a:srgbClr val="2F2F2E"/>
                </a:solidFill>
              </a:rPr>
              <a:t>a</a:t>
            </a:r>
            <a:r>
              <a:rPr lang="pt-BR" dirty="0">
                <a:solidFill>
                  <a:srgbClr val="2F2F2E"/>
                </a:solidFill>
              </a:rPr>
              <a:t>, </a:t>
            </a:r>
            <a:r>
              <a:rPr lang="pt-BR" b="1" dirty="0">
                <a:solidFill>
                  <a:srgbClr val="2F2F2E"/>
                </a:solidFill>
              </a:rPr>
              <a:t>nos</a:t>
            </a:r>
            <a:r>
              <a:rPr lang="pt-BR" dirty="0">
                <a:solidFill>
                  <a:srgbClr val="2F2F2E"/>
                </a:solidFill>
              </a:rPr>
              <a:t>, </a:t>
            </a:r>
            <a:r>
              <a:rPr lang="pt-BR" b="1" dirty="0">
                <a:solidFill>
                  <a:srgbClr val="2F2F2E"/>
                </a:solidFill>
              </a:rPr>
              <a:t>vos</a:t>
            </a:r>
            <a:r>
              <a:rPr lang="pt-BR" dirty="0">
                <a:solidFill>
                  <a:srgbClr val="2F2F2E"/>
                </a:solidFill>
              </a:rPr>
              <a:t>, </a:t>
            </a:r>
            <a:r>
              <a:rPr lang="pt-BR" b="1" dirty="0">
                <a:solidFill>
                  <a:srgbClr val="2F2F2E"/>
                </a:solidFill>
              </a:rPr>
              <a:t>lhes</a:t>
            </a:r>
            <a:r>
              <a:rPr lang="pt-BR" dirty="0">
                <a:solidFill>
                  <a:srgbClr val="2F2F2E"/>
                </a:solidFill>
              </a:rPr>
              <a:t>, </a:t>
            </a:r>
            <a:r>
              <a:rPr lang="pt-BR" b="1" dirty="0">
                <a:solidFill>
                  <a:srgbClr val="2F2F2E"/>
                </a:solidFill>
              </a:rPr>
              <a:t>os</a:t>
            </a:r>
            <a:r>
              <a:rPr lang="pt-BR" dirty="0">
                <a:solidFill>
                  <a:srgbClr val="2F2F2E"/>
                </a:solidFill>
              </a:rPr>
              <a:t>, </a:t>
            </a:r>
            <a:r>
              <a:rPr lang="pt-BR" b="1" dirty="0">
                <a:solidFill>
                  <a:srgbClr val="2F2F2E"/>
                </a:solidFill>
              </a:rPr>
              <a:t>as</a:t>
            </a:r>
            <a:r>
              <a:rPr lang="pt-BR" dirty="0">
                <a:solidFill>
                  <a:srgbClr val="2F2F2E"/>
                </a:solidFill>
              </a:rPr>
              <a:t>) são sempre empregados com verbos e podem vir em diferentes posições: antes, depois ou no meio do verbo.</a:t>
            </a:r>
          </a:p>
        </p:txBody>
      </p:sp>
    </p:spTree>
    <p:extLst>
      <p:ext uri="{BB962C8B-B14F-4D97-AF65-F5344CB8AC3E}">
        <p14:creationId xmlns:p14="http://schemas.microsoft.com/office/powerpoint/2010/main" val="1657444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2">
            <a:extLst>
              <a:ext uri="{FF2B5EF4-FFF2-40B4-BE49-F238E27FC236}">
                <a16:creationId xmlns:a16="http://schemas.microsoft.com/office/drawing/2014/main" id="{6F9FFFF2-F155-775B-1307-F99F8EFE05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5400000">
            <a:off x="5888966" y="563936"/>
            <a:ext cx="414058" cy="1219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Espaço Reservado para Rodapé 3">
            <a:extLst>
              <a:ext uri="{FF2B5EF4-FFF2-40B4-BE49-F238E27FC236}">
                <a16:creationId xmlns:a16="http://schemas.microsoft.com/office/drawing/2014/main" id="{4B02FAF7-137A-1173-E71A-297BF13911C6}"/>
              </a:ext>
            </a:extLst>
          </p:cNvPr>
          <p:cNvSpPr txBox="1">
            <a:spLocks/>
          </p:cNvSpPr>
          <p:nvPr/>
        </p:nvSpPr>
        <p:spPr>
          <a:xfrm>
            <a:off x="4038595" y="6487037"/>
            <a:ext cx="4114800" cy="345796"/>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12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pt-BR" dirty="0">
                <a:solidFill>
                  <a:schemeClr val="tx2"/>
                </a:solidFill>
              </a:rPr>
              <a:t>LÍNGUA PORTUGUESA | 9</a:t>
            </a:r>
            <a:r>
              <a:rPr lang="pt-BR" b="1" u="sng" baseline="45000" dirty="0">
                <a:solidFill>
                  <a:schemeClr val="tx1">
                    <a:lumMod val="85000"/>
                    <a:lumOff val="15000"/>
                  </a:schemeClr>
                </a:solidFill>
              </a:rPr>
              <a:t>o</a:t>
            </a:r>
            <a:r>
              <a:rPr lang="pt-BR" dirty="0">
                <a:solidFill>
                  <a:schemeClr val="tx2"/>
                </a:solidFill>
              </a:rPr>
              <a:t> ANO</a:t>
            </a:r>
            <a:endParaRPr lang="en-US" dirty="0">
              <a:solidFill>
                <a:schemeClr val="tx2"/>
              </a:solidFill>
            </a:endParaRPr>
          </a:p>
        </p:txBody>
      </p:sp>
      <p:sp>
        <p:nvSpPr>
          <p:cNvPr id="5" name="Espaço Reservado para Número de Slide 4">
            <a:extLst>
              <a:ext uri="{FF2B5EF4-FFF2-40B4-BE49-F238E27FC236}">
                <a16:creationId xmlns:a16="http://schemas.microsoft.com/office/drawing/2014/main" id="{05A4EF5B-95DF-C53E-B1CB-E0BB8C16DF9A}"/>
              </a:ext>
            </a:extLst>
          </p:cNvPr>
          <p:cNvSpPr txBox="1">
            <a:spLocks/>
          </p:cNvSpPr>
          <p:nvPr/>
        </p:nvSpPr>
        <p:spPr>
          <a:xfrm>
            <a:off x="8610601" y="6487037"/>
            <a:ext cx="2819399" cy="345796"/>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07CE569E-9B7C-4CB9-AB80-C0841F922CFF}" type="slidenum">
              <a:rPr lang="en-US" smtClean="0">
                <a:solidFill>
                  <a:schemeClr val="tx2"/>
                </a:solidFill>
              </a:rPr>
              <a:pPr>
                <a:spcAft>
                  <a:spcPts val="600"/>
                </a:spcAft>
              </a:pPr>
              <a:t>7</a:t>
            </a:fld>
            <a:endParaRPr lang="en-US" dirty="0">
              <a:solidFill>
                <a:schemeClr val="tx2"/>
              </a:solidFill>
            </a:endParaRPr>
          </a:p>
        </p:txBody>
      </p:sp>
      <p:grpSp>
        <p:nvGrpSpPr>
          <p:cNvPr id="7" name="Agrupar 6">
            <a:extLst>
              <a:ext uri="{FF2B5EF4-FFF2-40B4-BE49-F238E27FC236}">
                <a16:creationId xmlns:a16="http://schemas.microsoft.com/office/drawing/2014/main" id="{C8FCB9EF-FF2E-7DF4-BDF7-4ED002B06DD7}"/>
              </a:ext>
            </a:extLst>
          </p:cNvPr>
          <p:cNvGrpSpPr/>
          <p:nvPr/>
        </p:nvGrpSpPr>
        <p:grpSpPr>
          <a:xfrm>
            <a:off x="11777941" y="1128450"/>
            <a:ext cx="414059" cy="1748964"/>
            <a:chOff x="11777941" y="1128450"/>
            <a:chExt cx="414059" cy="1748964"/>
          </a:xfrm>
        </p:grpSpPr>
        <p:sp>
          <p:nvSpPr>
            <p:cNvPr id="8" name="Rectangle 22">
              <a:extLst>
                <a:ext uri="{FF2B5EF4-FFF2-40B4-BE49-F238E27FC236}">
                  <a16:creationId xmlns:a16="http://schemas.microsoft.com/office/drawing/2014/main" id="{1712BFB2-D7F4-BFE7-0935-BF99003817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77941" y="1128451"/>
              <a:ext cx="414059" cy="1748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CaixaDeTexto 8">
              <a:extLst>
                <a:ext uri="{FF2B5EF4-FFF2-40B4-BE49-F238E27FC236}">
                  <a16:creationId xmlns:a16="http://schemas.microsoft.com/office/drawing/2014/main" id="{4042F5C0-C460-6690-8057-367D1C1752A5}"/>
                </a:ext>
              </a:extLst>
            </p:cNvPr>
            <p:cNvSpPr txBox="1"/>
            <p:nvPr/>
          </p:nvSpPr>
          <p:spPr>
            <a:xfrm rot="16200000">
              <a:off x="11110488" y="1864432"/>
              <a:ext cx="1748964" cy="276999"/>
            </a:xfrm>
            <a:prstGeom prst="rect">
              <a:avLst/>
            </a:prstGeom>
            <a:noFill/>
          </p:spPr>
          <p:txBody>
            <a:bodyPr wrap="square" rtlCol="0">
              <a:spAutoFit/>
            </a:bodyPr>
            <a:lstStyle/>
            <a:p>
              <a:pPr algn="ctr"/>
              <a:r>
                <a:rPr lang="pt-BR" sz="1200" b="1" dirty="0">
                  <a:solidFill>
                    <a:schemeClr val="tx2"/>
                  </a:solidFill>
                </a:rPr>
                <a:t>MÓDULO 6</a:t>
              </a:r>
            </a:p>
          </p:txBody>
        </p:sp>
      </p:grpSp>
      <p:sp>
        <p:nvSpPr>
          <p:cNvPr id="4" name="CaixaDeTexto 3">
            <a:extLst>
              <a:ext uri="{FF2B5EF4-FFF2-40B4-BE49-F238E27FC236}">
                <a16:creationId xmlns:a16="http://schemas.microsoft.com/office/drawing/2014/main" id="{12C531CE-E1FD-5826-2680-200C8DA54A02}"/>
              </a:ext>
            </a:extLst>
          </p:cNvPr>
          <p:cNvSpPr txBox="1"/>
          <p:nvPr/>
        </p:nvSpPr>
        <p:spPr>
          <a:xfrm>
            <a:off x="729865" y="377051"/>
            <a:ext cx="5860711" cy="954107"/>
          </a:xfrm>
          <a:prstGeom prst="rect">
            <a:avLst/>
          </a:prstGeom>
          <a:noFill/>
        </p:spPr>
        <p:txBody>
          <a:bodyPr wrap="square" rtlCol="0">
            <a:spAutoFit/>
          </a:bodyPr>
          <a:lstStyle/>
          <a:p>
            <a:r>
              <a:rPr lang="pt-BR" sz="3200" dirty="0">
                <a:solidFill>
                  <a:schemeClr val="tx2"/>
                </a:solidFill>
                <a:latin typeface="+mj-lt"/>
              </a:rPr>
              <a:t>ESTUDO DOS SENTIDOS</a:t>
            </a:r>
          </a:p>
          <a:p>
            <a:r>
              <a:rPr lang="pt-BR" sz="2400" dirty="0">
                <a:solidFill>
                  <a:schemeClr val="tx2"/>
                </a:solidFill>
                <a:latin typeface="+mj-lt"/>
              </a:rPr>
              <a:t>Parônimo</a:t>
            </a:r>
          </a:p>
        </p:txBody>
      </p:sp>
      <p:sp>
        <p:nvSpPr>
          <p:cNvPr id="6" name="CaixaDeTexto 5">
            <a:extLst>
              <a:ext uri="{FF2B5EF4-FFF2-40B4-BE49-F238E27FC236}">
                <a16:creationId xmlns:a16="http://schemas.microsoft.com/office/drawing/2014/main" id="{87E10EB0-A6F2-5FAD-F41A-E97DF1FA01B1}"/>
              </a:ext>
            </a:extLst>
          </p:cNvPr>
          <p:cNvSpPr txBox="1"/>
          <p:nvPr/>
        </p:nvSpPr>
        <p:spPr>
          <a:xfrm>
            <a:off x="745933" y="1604026"/>
            <a:ext cx="5725740" cy="1200329"/>
          </a:xfrm>
          <a:prstGeom prst="rect">
            <a:avLst/>
          </a:prstGeom>
          <a:noFill/>
          <a:ln>
            <a:noFill/>
          </a:ln>
          <a:effectLst/>
        </p:spPr>
        <p:txBody>
          <a:bodyPr wrap="square" anchor="ctr">
            <a:spAutoFit/>
          </a:bodyPr>
          <a:lstStyle/>
          <a:p>
            <a:pPr indent="457200" algn="just"/>
            <a:r>
              <a:rPr lang="pt-BR" dirty="0">
                <a:solidFill>
                  <a:srgbClr val="2F2F2E"/>
                </a:solidFill>
              </a:rPr>
              <a:t>Na língua portuguesa, há palavras que se assemelham na pronúncia e/ou na escrita. É essencial saber diferenciá-las para evitar deslizes que podem dificultar o entendimento ou alterar o sentido do que se deseja expressar.</a:t>
            </a:r>
          </a:p>
        </p:txBody>
      </p:sp>
      <p:sp>
        <p:nvSpPr>
          <p:cNvPr id="10" name="CaixaDeTexto 9">
            <a:extLst>
              <a:ext uri="{FF2B5EF4-FFF2-40B4-BE49-F238E27FC236}">
                <a16:creationId xmlns:a16="http://schemas.microsoft.com/office/drawing/2014/main" id="{9791E6C2-43B5-159E-F1F8-0E25AE5A49FD}"/>
              </a:ext>
            </a:extLst>
          </p:cNvPr>
          <p:cNvSpPr txBox="1"/>
          <p:nvPr/>
        </p:nvSpPr>
        <p:spPr>
          <a:xfrm>
            <a:off x="745929" y="3077223"/>
            <a:ext cx="5693603" cy="646331"/>
          </a:xfrm>
          <a:prstGeom prst="rect">
            <a:avLst/>
          </a:prstGeom>
          <a:noFill/>
          <a:ln>
            <a:solidFill>
              <a:schemeClr val="accent1"/>
            </a:solidFill>
          </a:ln>
          <a:effectLst/>
        </p:spPr>
        <p:txBody>
          <a:bodyPr wrap="square" anchor="ctr">
            <a:spAutoFit/>
          </a:bodyPr>
          <a:lstStyle/>
          <a:p>
            <a:pPr indent="457200" algn="just"/>
            <a:r>
              <a:rPr lang="pt-BR" b="1" dirty="0">
                <a:solidFill>
                  <a:srgbClr val="2F2F2E"/>
                </a:solidFill>
              </a:rPr>
              <a:t>Parônimos</a:t>
            </a:r>
            <a:r>
              <a:rPr lang="pt-BR" dirty="0">
                <a:solidFill>
                  <a:srgbClr val="2F2F2E"/>
                </a:solidFill>
              </a:rPr>
              <a:t> são palavras semelhantes na grafia e no som, mas com significados distintos.</a:t>
            </a:r>
          </a:p>
        </p:txBody>
      </p:sp>
      <p:pic>
        <p:nvPicPr>
          <p:cNvPr id="12" name="Imagem 11" descr="Diagrama&#10;&#10;Descrição gerada automaticamente com confiança baixa">
            <a:extLst>
              <a:ext uri="{FF2B5EF4-FFF2-40B4-BE49-F238E27FC236}">
                <a16:creationId xmlns:a16="http://schemas.microsoft.com/office/drawing/2014/main" id="{22CED6C8-4000-8D40-05CE-21D87B55C7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5467" y="1604026"/>
            <a:ext cx="4244533" cy="4210576"/>
          </a:xfrm>
          <a:prstGeom prst="rect">
            <a:avLst/>
          </a:prstGeom>
          <a:ln>
            <a:solidFill>
              <a:srgbClr val="2F2F2E"/>
            </a:solidFill>
          </a:ln>
          <a:effectLst>
            <a:outerShdw blurRad="50800" dist="38100" dir="13500000" algn="br" rotWithShape="0">
              <a:prstClr val="black">
                <a:alpha val="40000"/>
              </a:prstClr>
            </a:outerShdw>
          </a:effectLst>
        </p:spPr>
      </p:pic>
      <p:sp>
        <p:nvSpPr>
          <p:cNvPr id="13" name="CaixaDeTexto 12">
            <a:extLst>
              <a:ext uri="{FF2B5EF4-FFF2-40B4-BE49-F238E27FC236}">
                <a16:creationId xmlns:a16="http://schemas.microsoft.com/office/drawing/2014/main" id="{1ED1E96E-E336-B721-C962-2446090B542E}"/>
              </a:ext>
            </a:extLst>
          </p:cNvPr>
          <p:cNvSpPr txBox="1"/>
          <p:nvPr/>
        </p:nvSpPr>
        <p:spPr>
          <a:xfrm>
            <a:off x="3364302" y="4757014"/>
            <a:ext cx="3735238" cy="1057588"/>
          </a:xfrm>
          <a:prstGeom prst="rect">
            <a:avLst/>
          </a:prstGeom>
          <a:noFill/>
          <a:ln>
            <a:noFill/>
          </a:ln>
          <a:effectLst/>
        </p:spPr>
        <p:txBody>
          <a:bodyPr wrap="square" lIns="0" tIns="36000" rIns="0" bIns="36000" anchor="b">
            <a:spAutoFit/>
          </a:bodyPr>
          <a:lstStyle/>
          <a:p>
            <a:pPr algn="r"/>
            <a:r>
              <a:rPr lang="pt-BR" sz="1600" dirty="0">
                <a:solidFill>
                  <a:srgbClr val="2F2F2E"/>
                </a:solidFill>
              </a:rPr>
              <a:t>NANI. [Trabalho infantil]. </a:t>
            </a:r>
            <a:r>
              <a:rPr lang="pt-BR" sz="1600" b="1" dirty="0" err="1">
                <a:solidFill>
                  <a:srgbClr val="2F2F2E"/>
                </a:solidFill>
              </a:rPr>
              <a:t>Nanihumor</a:t>
            </a:r>
            <a:r>
              <a:rPr lang="pt-BR" sz="1600" dirty="0">
                <a:solidFill>
                  <a:srgbClr val="2F2F2E"/>
                </a:solidFill>
              </a:rPr>
              <a:t>. [</a:t>
            </a:r>
            <a:r>
              <a:rPr lang="pt-BR" sz="1600" i="1" dirty="0">
                <a:solidFill>
                  <a:srgbClr val="2F2F2E"/>
                </a:solidFill>
              </a:rPr>
              <a:t>S. l.</a:t>
            </a:r>
            <a:r>
              <a:rPr lang="pt-BR" sz="1600" dirty="0">
                <a:solidFill>
                  <a:srgbClr val="2F2F2E"/>
                </a:solidFill>
              </a:rPr>
              <a:t>], 5 jul. 2019. Disponível em: www.nanihumor.com/2019/07/trabalhoinfantil.html. Acesso em: 20 jul. 2022.</a:t>
            </a:r>
          </a:p>
        </p:txBody>
      </p:sp>
      <p:sp>
        <p:nvSpPr>
          <p:cNvPr id="14" name="CaixaDeTexto 13">
            <a:extLst>
              <a:ext uri="{FF2B5EF4-FFF2-40B4-BE49-F238E27FC236}">
                <a16:creationId xmlns:a16="http://schemas.microsoft.com/office/drawing/2014/main" id="{E83C8B51-E46E-F5A7-5308-0CB99C87F6D9}"/>
              </a:ext>
            </a:extLst>
          </p:cNvPr>
          <p:cNvSpPr txBox="1"/>
          <p:nvPr/>
        </p:nvSpPr>
        <p:spPr>
          <a:xfrm rot="16200000">
            <a:off x="11128927" y="5353521"/>
            <a:ext cx="781797" cy="123111"/>
          </a:xfrm>
          <a:prstGeom prst="rect">
            <a:avLst/>
          </a:prstGeom>
          <a:noFill/>
        </p:spPr>
        <p:txBody>
          <a:bodyPr wrap="square" lIns="0" tIns="0" rIns="0" bIns="0" anchor="t">
            <a:spAutoFit/>
          </a:bodyPr>
          <a:lstStyle/>
          <a:p>
            <a:r>
              <a:rPr lang="pt-BR" sz="800" b="0" i="0" u="none" strike="noStrike" baseline="0" dirty="0">
                <a:solidFill>
                  <a:srgbClr val="2F2F2E"/>
                </a:solidFill>
              </a:rPr>
              <a:t>© NANI</a:t>
            </a:r>
            <a:endParaRPr lang="pt-BR" sz="800" dirty="0">
              <a:solidFill>
                <a:srgbClr val="2F2F2E"/>
              </a:solidFill>
            </a:endParaRPr>
          </a:p>
        </p:txBody>
      </p:sp>
    </p:spTree>
    <p:extLst>
      <p:ext uri="{BB962C8B-B14F-4D97-AF65-F5344CB8AC3E}">
        <p14:creationId xmlns:p14="http://schemas.microsoft.com/office/powerpoint/2010/main" val="1678862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2">
            <a:extLst>
              <a:ext uri="{FF2B5EF4-FFF2-40B4-BE49-F238E27FC236}">
                <a16:creationId xmlns:a16="http://schemas.microsoft.com/office/drawing/2014/main" id="{6F9FFFF2-F155-775B-1307-F99F8EFE05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5400000">
            <a:off x="5888966" y="563936"/>
            <a:ext cx="414058" cy="1219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Espaço Reservado para Rodapé 3">
            <a:extLst>
              <a:ext uri="{FF2B5EF4-FFF2-40B4-BE49-F238E27FC236}">
                <a16:creationId xmlns:a16="http://schemas.microsoft.com/office/drawing/2014/main" id="{4B02FAF7-137A-1173-E71A-297BF13911C6}"/>
              </a:ext>
            </a:extLst>
          </p:cNvPr>
          <p:cNvSpPr txBox="1">
            <a:spLocks/>
          </p:cNvSpPr>
          <p:nvPr/>
        </p:nvSpPr>
        <p:spPr>
          <a:xfrm>
            <a:off x="4038595" y="6487037"/>
            <a:ext cx="4114800" cy="345796"/>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12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pt-BR" dirty="0">
                <a:solidFill>
                  <a:schemeClr val="tx2"/>
                </a:solidFill>
              </a:rPr>
              <a:t>LÍNGUA PORTUGUESA | 9</a:t>
            </a:r>
            <a:r>
              <a:rPr lang="pt-BR" b="1" u="sng" baseline="45000" dirty="0">
                <a:solidFill>
                  <a:schemeClr val="tx1">
                    <a:lumMod val="85000"/>
                    <a:lumOff val="15000"/>
                  </a:schemeClr>
                </a:solidFill>
              </a:rPr>
              <a:t>o</a:t>
            </a:r>
            <a:r>
              <a:rPr lang="pt-BR" dirty="0">
                <a:solidFill>
                  <a:schemeClr val="tx2"/>
                </a:solidFill>
              </a:rPr>
              <a:t> ANO</a:t>
            </a:r>
            <a:endParaRPr lang="en-US" dirty="0">
              <a:solidFill>
                <a:schemeClr val="tx2"/>
              </a:solidFill>
            </a:endParaRPr>
          </a:p>
        </p:txBody>
      </p:sp>
      <p:sp>
        <p:nvSpPr>
          <p:cNvPr id="5" name="Espaço Reservado para Número de Slide 4">
            <a:extLst>
              <a:ext uri="{FF2B5EF4-FFF2-40B4-BE49-F238E27FC236}">
                <a16:creationId xmlns:a16="http://schemas.microsoft.com/office/drawing/2014/main" id="{05A4EF5B-95DF-C53E-B1CB-E0BB8C16DF9A}"/>
              </a:ext>
            </a:extLst>
          </p:cNvPr>
          <p:cNvSpPr txBox="1">
            <a:spLocks/>
          </p:cNvSpPr>
          <p:nvPr/>
        </p:nvSpPr>
        <p:spPr>
          <a:xfrm>
            <a:off x="8610601" y="6487037"/>
            <a:ext cx="2819399" cy="345796"/>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07CE569E-9B7C-4CB9-AB80-C0841F922CFF}" type="slidenum">
              <a:rPr lang="en-US" smtClean="0">
                <a:solidFill>
                  <a:schemeClr val="tx2"/>
                </a:solidFill>
              </a:rPr>
              <a:pPr>
                <a:spcAft>
                  <a:spcPts val="600"/>
                </a:spcAft>
              </a:pPr>
              <a:t>8</a:t>
            </a:fld>
            <a:endParaRPr lang="en-US" dirty="0">
              <a:solidFill>
                <a:schemeClr val="tx2"/>
              </a:solidFill>
            </a:endParaRPr>
          </a:p>
        </p:txBody>
      </p:sp>
      <p:grpSp>
        <p:nvGrpSpPr>
          <p:cNvPr id="7" name="Agrupar 6">
            <a:extLst>
              <a:ext uri="{FF2B5EF4-FFF2-40B4-BE49-F238E27FC236}">
                <a16:creationId xmlns:a16="http://schemas.microsoft.com/office/drawing/2014/main" id="{C8FCB9EF-FF2E-7DF4-BDF7-4ED002B06DD7}"/>
              </a:ext>
            </a:extLst>
          </p:cNvPr>
          <p:cNvGrpSpPr/>
          <p:nvPr/>
        </p:nvGrpSpPr>
        <p:grpSpPr>
          <a:xfrm>
            <a:off x="11777941" y="1128450"/>
            <a:ext cx="414059" cy="1748964"/>
            <a:chOff x="11777941" y="1128450"/>
            <a:chExt cx="414059" cy="1748964"/>
          </a:xfrm>
        </p:grpSpPr>
        <p:sp>
          <p:nvSpPr>
            <p:cNvPr id="8" name="Rectangle 22">
              <a:extLst>
                <a:ext uri="{FF2B5EF4-FFF2-40B4-BE49-F238E27FC236}">
                  <a16:creationId xmlns:a16="http://schemas.microsoft.com/office/drawing/2014/main" id="{1712BFB2-D7F4-BFE7-0935-BF99003817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77941" y="1128451"/>
              <a:ext cx="414059" cy="1748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CaixaDeTexto 8">
              <a:extLst>
                <a:ext uri="{FF2B5EF4-FFF2-40B4-BE49-F238E27FC236}">
                  <a16:creationId xmlns:a16="http://schemas.microsoft.com/office/drawing/2014/main" id="{4042F5C0-C460-6690-8057-367D1C1752A5}"/>
                </a:ext>
              </a:extLst>
            </p:cNvPr>
            <p:cNvSpPr txBox="1"/>
            <p:nvPr/>
          </p:nvSpPr>
          <p:spPr>
            <a:xfrm rot="16200000">
              <a:off x="11110488" y="1864432"/>
              <a:ext cx="1748964" cy="276999"/>
            </a:xfrm>
            <a:prstGeom prst="rect">
              <a:avLst/>
            </a:prstGeom>
            <a:noFill/>
          </p:spPr>
          <p:txBody>
            <a:bodyPr wrap="square" rtlCol="0">
              <a:spAutoFit/>
            </a:bodyPr>
            <a:lstStyle/>
            <a:p>
              <a:pPr algn="ctr"/>
              <a:r>
                <a:rPr lang="pt-BR" sz="1200" b="1" dirty="0">
                  <a:solidFill>
                    <a:schemeClr val="tx2"/>
                  </a:solidFill>
                </a:rPr>
                <a:t>MÓDULO 6</a:t>
              </a:r>
            </a:p>
          </p:txBody>
        </p:sp>
      </p:grpSp>
      <p:sp>
        <p:nvSpPr>
          <p:cNvPr id="4" name="CaixaDeTexto 3">
            <a:extLst>
              <a:ext uri="{FF2B5EF4-FFF2-40B4-BE49-F238E27FC236}">
                <a16:creationId xmlns:a16="http://schemas.microsoft.com/office/drawing/2014/main" id="{8C23C599-F3ED-302B-1660-46AB822D6830}"/>
              </a:ext>
            </a:extLst>
          </p:cNvPr>
          <p:cNvSpPr txBox="1"/>
          <p:nvPr/>
        </p:nvSpPr>
        <p:spPr>
          <a:xfrm>
            <a:off x="729865" y="377051"/>
            <a:ext cx="5860711" cy="954107"/>
          </a:xfrm>
          <a:prstGeom prst="rect">
            <a:avLst/>
          </a:prstGeom>
          <a:noFill/>
        </p:spPr>
        <p:txBody>
          <a:bodyPr wrap="square" rtlCol="0">
            <a:spAutoFit/>
          </a:bodyPr>
          <a:lstStyle/>
          <a:p>
            <a:r>
              <a:rPr lang="pt-BR" sz="3200" dirty="0">
                <a:solidFill>
                  <a:schemeClr val="tx2"/>
                </a:solidFill>
                <a:latin typeface="+mj-lt"/>
              </a:rPr>
              <a:t>ESTUDO DO TEXTO</a:t>
            </a:r>
          </a:p>
          <a:p>
            <a:r>
              <a:rPr lang="pt-BR" sz="2400" dirty="0">
                <a:solidFill>
                  <a:schemeClr val="tx2"/>
                </a:solidFill>
                <a:latin typeface="+mj-lt"/>
              </a:rPr>
              <a:t>Postagem em blogue</a:t>
            </a:r>
          </a:p>
        </p:txBody>
      </p:sp>
      <p:sp>
        <p:nvSpPr>
          <p:cNvPr id="6" name="CaixaDeTexto 5">
            <a:extLst>
              <a:ext uri="{FF2B5EF4-FFF2-40B4-BE49-F238E27FC236}">
                <a16:creationId xmlns:a16="http://schemas.microsoft.com/office/drawing/2014/main" id="{66953CCF-A0F4-CC99-3DB3-7F77BA72EF7F}"/>
              </a:ext>
            </a:extLst>
          </p:cNvPr>
          <p:cNvSpPr txBox="1"/>
          <p:nvPr/>
        </p:nvSpPr>
        <p:spPr>
          <a:xfrm>
            <a:off x="729865" y="1677085"/>
            <a:ext cx="10700133" cy="1200329"/>
          </a:xfrm>
          <a:prstGeom prst="rect">
            <a:avLst/>
          </a:prstGeom>
          <a:noFill/>
          <a:ln>
            <a:solidFill>
              <a:schemeClr val="accent1"/>
            </a:solidFill>
          </a:ln>
          <a:effectLst/>
        </p:spPr>
        <p:txBody>
          <a:bodyPr wrap="square" anchor="ctr">
            <a:spAutoFit/>
          </a:bodyPr>
          <a:lstStyle/>
          <a:p>
            <a:pPr indent="457200" algn="just"/>
            <a:r>
              <a:rPr lang="pt-BR" dirty="0">
                <a:solidFill>
                  <a:srgbClr val="2F2F2E"/>
                </a:solidFill>
              </a:rPr>
              <a:t>A </a:t>
            </a:r>
            <a:r>
              <a:rPr lang="pt-BR" b="1" dirty="0">
                <a:solidFill>
                  <a:srgbClr val="2F2F2E"/>
                </a:solidFill>
              </a:rPr>
              <a:t>postagem em blogue </a:t>
            </a:r>
            <a:r>
              <a:rPr lang="pt-BR" dirty="0">
                <a:solidFill>
                  <a:srgbClr val="2F2F2E"/>
                </a:solidFill>
              </a:rPr>
              <a:t>é um gênero que circula no meio digital, no qual o autor escreve relatos pessoais, tutoriais ou textos informativos sobre variados temas, de acordo com seus interesses e público-alvo. A interação com os usuários é uma de suas características mais marcantes, além de ser considerado um espaço democrático, já que qualquer pessoa pode escrever, ler e opinar sobre os assuntos abordados.</a:t>
            </a:r>
          </a:p>
        </p:txBody>
      </p:sp>
      <p:sp>
        <p:nvSpPr>
          <p:cNvPr id="10" name="CaixaDeTexto 9">
            <a:extLst>
              <a:ext uri="{FF2B5EF4-FFF2-40B4-BE49-F238E27FC236}">
                <a16:creationId xmlns:a16="http://schemas.microsoft.com/office/drawing/2014/main" id="{CE60E2B9-7331-D017-31B4-F4354B2832B4}"/>
              </a:ext>
            </a:extLst>
          </p:cNvPr>
          <p:cNvSpPr txBox="1"/>
          <p:nvPr/>
        </p:nvSpPr>
        <p:spPr>
          <a:xfrm>
            <a:off x="729865" y="3387413"/>
            <a:ext cx="4187191" cy="2308324"/>
          </a:xfrm>
          <a:prstGeom prst="rect">
            <a:avLst/>
          </a:prstGeom>
          <a:noFill/>
          <a:ln>
            <a:solidFill>
              <a:schemeClr val="accent1"/>
            </a:solidFill>
          </a:ln>
          <a:effectLst/>
        </p:spPr>
        <p:txBody>
          <a:bodyPr wrap="square" anchor="ctr">
            <a:spAutoFit/>
          </a:bodyPr>
          <a:lstStyle/>
          <a:p>
            <a:pPr indent="457200" algn="just"/>
            <a:r>
              <a:rPr lang="pt-BR" dirty="0">
                <a:solidFill>
                  <a:srgbClr val="2F2F2E"/>
                </a:solidFill>
              </a:rPr>
              <a:t>A composição da </a:t>
            </a:r>
            <a:r>
              <a:rPr lang="pt-BR" b="1" dirty="0">
                <a:solidFill>
                  <a:srgbClr val="2F2F2E"/>
                </a:solidFill>
              </a:rPr>
              <a:t>postagem em blogue </a:t>
            </a:r>
            <a:r>
              <a:rPr lang="pt-BR" dirty="0">
                <a:solidFill>
                  <a:srgbClr val="2F2F2E"/>
                </a:solidFill>
              </a:rPr>
              <a:t>pode variar de acordo com o tipo de conteúdo abordado e os objetivos do autor. A linguagem utilizada também varia e pode ser mais informal. Há recorrência de formas verbais e de pronomes na 1</a:t>
            </a:r>
            <a:r>
              <a:rPr lang="pt-BR" u="sng" baseline="30000" dirty="0">
                <a:solidFill>
                  <a:srgbClr val="2F2F2E"/>
                </a:solidFill>
              </a:rPr>
              <a:t>a</a:t>
            </a:r>
            <a:r>
              <a:rPr lang="pt-BR" dirty="0">
                <a:solidFill>
                  <a:srgbClr val="2F2F2E"/>
                </a:solidFill>
              </a:rPr>
              <a:t> pessoa, já que a interlocução é uma marca comum das postagens.</a:t>
            </a:r>
          </a:p>
        </p:txBody>
      </p:sp>
      <p:sp>
        <p:nvSpPr>
          <p:cNvPr id="11" name="Balão de Fala: Retângulo 10">
            <a:extLst>
              <a:ext uri="{FF2B5EF4-FFF2-40B4-BE49-F238E27FC236}">
                <a16:creationId xmlns:a16="http://schemas.microsoft.com/office/drawing/2014/main" id="{0CC1DF1A-4EB2-72B7-B712-1B0727DF49B5}"/>
              </a:ext>
            </a:extLst>
          </p:cNvPr>
          <p:cNvSpPr/>
          <p:nvPr/>
        </p:nvSpPr>
        <p:spPr>
          <a:xfrm>
            <a:off x="5650302" y="4829804"/>
            <a:ext cx="5779696" cy="865933"/>
          </a:xfrm>
          <a:prstGeom prst="wedgeRectCallout">
            <a:avLst>
              <a:gd name="adj1" fmla="val -53724"/>
              <a:gd name="adj2" fmla="val 23183"/>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rgbClr val="2F2F2E"/>
                </a:solidFill>
              </a:rPr>
              <a:t>Em um blogue, assim como ocorre em sites e redes sociais, pode-se apresentar </a:t>
            </a:r>
            <a:r>
              <a:rPr lang="pt-BR" i="1" dirty="0">
                <a:solidFill>
                  <a:srgbClr val="2F2F2E"/>
                </a:solidFill>
              </a:rPr>
              <a:t>hiperlinks </a:t>
            </a:r>
            <a:r>
              <a:rPr lang="pt-BR" dirty="0">
                <a:solidFill>
                  <a:srgbClr val="2F2F2E"/>
                </a:solidFill>
              </a:rPr>
              <a:t>ao longo das postagens.</a:t>
            </a:r>
          </a:p>
        </p:txBody>
      </p:sp>
      <p:sp>
        <p:nvSpPr>
          <p:cNvPr id="12" name="Balão de Fala: Retângulo 11">
            <a:extLst>
              <a:ext uri="{FF2B5EF4-FFF2-40B4-BE49-F238E27FC236}">
                <a16:creationId xmlns:a16="http://schemas.microsoft.com/office/drawing/2014/main" id="{9F91FE41-3C56-3775-753F-6D21BFFB4A70}"/>
              </a:ext>
            </a:extLst>
          </p:cNvPr>
          <p:cNvSpPr/>
          <p:nvPr/>
        </p:nvSpPr>
        <p:spPr>
          <a:xfrm>
            <a:off x="5650303" y="3387414"/>
            <a:ext cx="5779696" cy="973326"/>
          </a:xfrm>
          <a:prstGeom prst="wedgeRectCallout">
            <a:avLst>
              <a:gd name="adj1" fmla="val -53724"/>
              <a:gd name="adj2" fmla="val 23183"/>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rgbClr val="2F2F2E"/>
                </a:solidFill>
              </a:rPr>
              <a:t>Os blogues são um canal importante de interação e de informação atualmente. Além de democráticos, são também muito flexíveis em sua configuração.</a:t>
            </a:r>
          </a:p>
        </p:txBody>
      </p:sp>
    </p:spTree>
    <p:extLst>
      <p:ext uri="{BB962C8B-B14F-4D97-AF65-F5344CB8AC3E}">
        <p14:creationId xmlns:p14="http://schemas.microsoft.com/office/powerpoint/2010/main" val="1419585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2">
            <a:extLst>
              <a:ext uri="{FF2B5EF4-FFF2-40B4-BE49-F238E27FC236}">
                <a16:creationId xmlns:a16="http://schemas.microsoft.com/office/drawing/2014/main" id="{6F9FFFF2-F155-775B-1307-F99F8EFE05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5400000">
            <a:off x="5888966" y="563936"/>
            <a:ext cx="414058" cy="1219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Espaço Reservado para Rodapé 3">
            <a:extLst>
              <a:ext uri="{FF2B5EF4-FFF2-40B4-BE49-F238E27FC236}">
                <a16:creationId xmlns:a16="http://schemas.microsoft.com/office/drawing/2014/main" id="{4B02FAF7-137A-1173-E71A-297BF13911C6}"/>
              </a:ext>
            </a:extLst>
          </p:cNvPr>
          <p:cNvSpPr txBox="1">
            <a:spLocks/>
          </p:cNvSpPr>
          <p:nvPr/>
        </p:nvSpPr>
        <p:spPr>
          <a:xfrm>
            <a:off x="4038595" y="6487037"/>
            <a:ext cx="4114800" cy="345796"/>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12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pt-BR" dirty="0">
                <a:solidFill>
                  <a:schemeClr val="tx2"/>
                </a:solidFill>
              </a:rPr>
              <a:t>LÍNGUA PORTUGUESA | 9</a:t>
            </a:r>
            <a:r>
              <a:rPr lang="pt-BR" b="1" u="sng" baseline="45000" dirty="0">
                <a:solidFill>
                  <a:schemeClr val="tx1">
                    <a:lumMod val="85000"/>
                    <a:lumOff val="15000"/>
                  </a:schemeClr>
                </a:solidFill>
              </a:rPr>
              <a:t>o</a:t>
            </a:r>
            <a:r>
              <a:rPr lang="pt-BR" dirty="0">
                <a:solidFill>
                  <a:schemeClr val="tx2"/>
                </a:solidFill>
              </a:rPr>
              <a:t> ANO</a:t>
            </a:r>
            <a:endParaRPr lang="en-US" dirty="0">
              <a:solidFill>
                <a:schemeClr val="tx2"/>
              </a:solidFill>
            </a:endParaRPr>
          </a:p>
        </p:txBody>
      </p:sp>
      <p:sp>
        <p:nvSpPr>
          <p:cNvPr id="5" name="Espaço Reservado para Número de Slide 4">
            <a:extLst>
              <a:ext uri="{FF2B5EF4-FFF2-40B4-BE49-F238E27FC236}">
                <a16:creationId xmlns:a16="http://schemas.microsoft.com/office/drawing/2014/main" id="{05A4EF5B-95DF-C53E-B1CB-E0BB8C16DF9A}"/>
              </a:ext>
            </a:extLst>
          </p:cNvPr>
          <p:cNvSpPr txBox="1">
            <a:spLocks/>
          </p:cNvSpPr>
          <p:nvPr/>
        </p:nvSpPr>
        <p:spPr>
          <a:xfrm>
            <a:off x="8610601" y="6487037"/>
            <a:ext cx="2819399" cy="345796"/>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kern="1200">
                <a:solidFill>
                  <a:schemeClr val="tx1">
                    <a:lumMod val="65000"/>
                    <a:lumOff val="3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07CE569E-9B7C-4CB9-AB80-C0841F922CFF}" type="slidenum">
              <a:rPr lang="en-US" smtClean="0">
                <a:solidFill>
                  <a:schemeClr val="tx2"/>
                </a:solidFill>
              </a:rPr>
              <a:pPr>
                <a:spcAft>
                  <a:spcPts val="600"/>
                </a:spcAft>
              </a:pPr>
              <a:t>9</a:t>
            </a:fld>
            <a:endParaRPr lang="en-US" dirty="0">
              <a:solidFill>
                <a:schemeClr val="tx2"/>
              </a:solidFill>
            </a:endParaRPr>
          </a:p>
        </p:txBody>
      </p:sp>
      <p:grpSp>
        <p:nvGrpSpPr>
          <p:cNvPr id="7" name="Agrupar 6">
            <a:extLst>
              <a:ext uri="{FF2B5EF4-FFF2-40B4-BE49-F238E27FC236}">
                <a16:creationId xmlns:a16="http://schemas.microsoft.com/office/drawing/2014/main" id="{C8FCB9EF-FF2E-7DF4-BDF7-4ED002B06DD7}"/>
              </a:ext>
            </a:extLst>
          </p:cNvPr>
          <p:cNvGrpSpPr/>
          <p:nvPr/>
        </p:nvGrpSpPr>
        <p:grpSpPr>
          <a:xfrm>
            <a:off x="11777941" y="1128450"/>
            <a:ext cx="414059" cy="1748964"/>
            <a:chOff x="11777941" y="1128450"/>
            <a:chExt cx="414059" cy="1748964"/>
          </a:xfrm>
        </p:grpSpPr>
        <p:sp>
          <p:nvSpPr>
            <p:cNvPr id="8" name="Rectangle 22">
              <a:extLst>
                <a:ext uri="{FF2B5EF4-FFF2-40B4-BE49-F238E27FC236}">
                  <a16:creationId xmlns:a16="http://schemas.microsoft.com/office/drawing/2014/main" id="{1712BFB2-D7F4-BFE7-0935-BF99003817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77941" y="1128451"/>
              <a:ext cx="414059" cy="1748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CaixaDeTexto 8">
              <a:extLst>
                <a:ext uri="{FF2B5EF4-FFF2-40B4-BE49-F238E27FC236}">
                  <a16:creationId xmlns:a16="http://schemas.microsoft.com/office/drawing/2014/main" id="{4042F5C0-C460-6690-8057-367D1C1752A5}"/>
                </a:ext>
              </a:extLst>
            </p:cNvPr>
            <p:cNvSpPr txBox="1"/>
            <p:nvPr/>
          </p:nvSpPr>
          <p:spPr>
            <a:xfrm rot="16200000">
              <a:off x="11110488" y="1864432"/>
              <a:ext cx="1748964" cy="276999"/>
            </a:xfrm>
            <a:prstGeom prst="rect">
              <a:avLst/>
            </a:prstGeom>
            <a:noFill/>
          </p:spPr>
          <p:txBody>
            <a:bodyPr wrap="square" rtlCol="0">
              <a:spAutoFit/>
            </a:bodyPr>
            <a:lstStyle/>
            <a:p>
              <a:pPr algn="ctr"/>
              <a:r>
                <a:rPr lang="pt-BR" sz="1200" b="1" dirty="0">
                  <a:solidFill>
                    <a:schemeClr val="tx2"/>
                  </a:solidFill>
                </a:rPr>
                <a:t>MÓDULO 6</a:t>
              </a:r>
            </a:p>
          </p:txBody>
        </p:sp>
      </p:grpSp>
      <p:sp>
        <p:nvSpPr>
          <p:cNvPr id="4" name="CaixaDeTexto 3">
            <a:extLst>
              <a:ext uri="{FF2B5EF4-FFF2-40B4-BE49-F238E27FC236}">
                <a16:creationId xmlns:a16="http://schemas.microsoft.com/office/drawing/2014/main" id="{8F57134E-3FBA-8FE4-E785-5926C8003C7B}"/>
              </a:ext>
            </a:extLst>
          </p:cNvPr>
          <p:cNvSpPr txBox="1"/>
          <p:nvPr/>
        </p:nvSpPr>
        <p:spPr>
          <a:xfrm>
            <a:off x="729865" y="377051"/>
            <a:ext cx="3591969" cy="1323439"/>
          </a:xfrm>
          <a:prstGeom prst="rect">
            <a:avLst/>
          </a:prstGeom>
          <a:noFill/>
        </p:spPr>
        <p:txBody>
          <a:bodyPr wrap="square" rtlCol="0">
            <a:spAutoFit/>
          </a:bodyPr>
          <a:lstStyle/>
          <a:p>
            <a:r>
              <a:rPr lang="pt-BR" sz="3200" dirty="0">
                <a:solidFill>
                  <a:schemeClr val="tx2"/>
                </a:solidFill>
                <a:latin typeface="+mj-lt"/>
              </a:rPr>
              <a:t>ESTUDO DA LÍNGUA</a:t>
            </a:r>
          </a:p>
          <a:p>
            <a:r>
              <a:rPr lang="pt-BR" sz="2400" dirty="0">
                <a:solidFill>
                  <a:schemeClr val="tx2"/>
                </a:solidFill>
                <a:latin typeface="+mj-lt"/>
              </a:rPr>
              <a:t>Concordância verbal: verbo </a:t>
            </a:r>
            <a:r>
              <a:rPr lang="pt-BR" sz="2400" i="1" dirty="0">
                <a:solidFill>
                  <a:schemeClr val="tx2"/>
                </a:solidFill>
                <a:latin typeface="+mj-lt"/>
              </a:rPr>
              <a:t>ser</a:t>
            </a:r>
          </a:p>
        </p:txBody>
      </p:sp>
      <p:sp>
        <p:nvSpPr>
          <p:cNvPr id="6" name="CaixaDeTexto 5">
            <a:extLst>
              <a:ext uri="{FF2B5EF4-FFF2-40B4-BE49-F238E27FC236}">
                <a16:creationId xmlns:a16="http://schemas.microsoft.com/office/drawing/2014/main" id="{1DA14B87-9A2F-E38E-7326-A77B3B5C9E9B}"/>
              </a:ext>
            </a:extLst>
          </p:cNvPr>
          <p:cNvSpPr txBox="1"/>
          <p:nvPr/>
        </p:nvSpPr>
        <p:spPr>
          <a:xfrm>
            <a:off x="729865" y="3600451"/>
            <a:ext cx="4411478" cy="1200329"/>
          </a:xfrm>
          <a:prstGeom prst="rect">
            <a:avLst/>
          </a:prstGeom>
          <a:noFill/>
          <a:ln>
            <a:solidFill>
              <a:schemeClr val="accent1"/>
            </a:solidFill>
          </a:ln>
          <a:effectLst/>
        </p:spPr>
        <p:txBody>
          <a:bodyPr wrap="square" anchor="ctr">
            <a:spAutoFit/>
          </a:bodyPr>
          <a:lstStyle/>
          <a:p>
            <a:pPr indent="457200" algn="just"/>
            <a:r>
              <a:rPr lang="pt-BR" dirty="0">
                <a:solidFill>
                  <a:srgbClr val="2F2F2E"/>
                </a:solidFill>
              </a:rPr>
              <a:t>O verbo </a:t>
            </a:r>
            <a:r>
              <a:rPr lang="pt-BR" b="1" dirty="0">
                <a:solidFill>
                  <a:srgbClr val="2F2F2E"/>
                </a:solidFill>
              </a:rPr>
              <a:t>ser</a:t>
            </a:r>
            <a:r>
              <a:rPr lang="pt-BR" dirty="0">
                <a:solidFill>
                  <a:srgbClr val="2F2F2E"/>
                </a:solidFill>
              </a:rPr>
              <a:t> pode estabelecer concordância com o núcleo do sujeito da respectiva oração e também com o predicativo do sujeito.</a:t>
            </a:r>
          </a:p>
        </p:txBody>
      </p:sp>
      <p:pic>
        <p:nvPicPr>
          <p:cNvPr id="11" name="Imagem 10" descr="Diagrama&#10;&#10;Descrição gerada automaticamente">
            <a:extLst>
              <a:ext uri="{FF2B5EF4-FFF2-40B4-BE49-F238E27FC236}">
                <a16:creationId xmlns:a16="http://schemas.microsoft.com/office/drawing/2014/main" id="{B713105B-5147-216A-9073-461B6C1CCC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7889" y="1128449"/>
            <a:ext cx="5654245" cy="4107785"/>
          </a:xfrm>
          <a:prstGeom prst="rect">
            <a:avLst/>
          </a:prstGeom>
          <a:effectLst>
            <a:outerShdw blurRad="50800" dist="38100" dir="13500000" algn="br" rotWithShape="0">
              <a:prstClr val="black">
                <a:alpha val="40000"/>
              </a:prstClr>
            </a:outerShdw>
          </a:effectLst>
        </p:spPr>
      </p:pic>
      <p:sp>
        <p:nvSpPr>
          <p:cNvPr id="12" name="CaixaDeTexto 11">
            <a:extLst>
              <a:ext uri="{FF2B5EF4-FFF2-40B4-BE49-F238E27FC236}">
                <a16:creationId xmlns:a16="http://schemas.microsoft.com/office/drawing/2014/main" id="{C2444820-E483-0BAF-8EFD-099910EBF48B}"/>
              </a:ext>
            </a:extLst>
          </p:cNvPr>
          <p:cNvSpPr txBox="1"/>
          <p:nvPr/>
        </p:nvSpPr>
        <p:spPr>
          <a:xfrm>
            <a:off x="5807889" y="5243887"/>
            <a:ext cx="5654245" cy="1057588"/>
          </a:xfrm>
          <a:prstGeom prst="rect">
            <a:avLst/>
          </a:prstGeom>
          <a:noFill/>
          <a:ln>
            <a:noFill/>
          </a:ln>
          <a:effectLst/>
        </p:spPr>
        <p:txBody>
          <a:bodyPr wrap="square" lIns="0" tIns="36000" rIns="0" bIns="36000" anchor="b">
            <a:spAutoFit/>
          </a:bodyPr>
          <a:lstStyle/>
          <a:p>
            <a:r>
              <a:rPr lang="pt-BR" sz="1600" dirty="0">
                <a:solidFill>
                  <a:srgbClr val="2F2F2E"/>
                </a:solidFill>
              </a:rPr>
              <a:t>SANTOS, </a:t>
            </a:r>
            <a:r>
              <a:rPr lang="pt-BR" sz="1600" dirty="0" err="1">
                <a:solidFill>
                  <a:srgbClr val="2F2F2E"/>
                </a:solidFill>
              </a:rPr>
              <a:t>Arionauro</a:t>
            </a:r>
            <a:r>
              <a:rPr lang="pt-BR" sz="1600" dirty="0">
                <a:solidFill>
                  <a:srgbClr val="2F2F2E"/>
                </a:solidFill>
              </a:rPr>
              <a:t> da Silva. [Obsolescência programada]. </a:t>
            </a:r>
            <a:r>
              <a:rPr lang="pt-BR" sz="1600" b="1" dirty="0" err="1">
                <a:solidFill>
                  <a:srgbClr val="2F2F2E"/>
                </a:solidFill>
              </a:rPr>
              <a:t>Arionauro</a:t>
            </a:r>
            <a:r>
              <a:rPr lang="pt-BR" sz="1600" b="1" dirty="0">
                <a:solidFill>
                  <a:srgbClr val="2F2F2E"/>
                </a:solidFill>
              </a:rPr>
              <a:t> Cartuns</a:t>
            </a:r>
            <a:r>
              <a:rPr lang="pt-BR" sz="1600" dirty="0">
                <a:solidFill>
                  <a:srgbClr val="2F2F2E"/>
                </a:solidFill>
              </a:rPr>
              <a:t>. [</a:t>
            </a:r>
            <a:r>
              <a:rPr lang="pt-BR" sz="1600" i="1" dirty="0">
                <a:solidFill>
                  <a:srgbClr val="2F2F2E"/>
                </a:solidFill>
              </a:rPr>
              <a:t>S. l.</a:t>
            </a:r>
            <a:r>
              <a:rPr lang="pt-BR" sz="1600" dirty="0">
                <a:solidFill>
                  <a:srgbClr val="2F2F2E"/>
                </a:solidFill>
              </a:rPr>
              <a:t>], 26 nov. 2018. Disponível em: www.arionaurocartuns.com.br/2018/11/charge-obsolescência-programada.html. Acesso em: 22 jul. 2022.</a:t>
            </a:r>
          </a:p>
        </p:txBody>
      </p:sp>
      <p:sp>
        <p:nvSpPr>
          <p:cNvPr id="13" name="CaixaDeTexto 12">
            <a:extLst>
              <a:ext uri="{FF2B5EF4-FFF2-40B4-BE49-F238E27FC236}">
                <a16:creationId xmlns:a16="http://schemas.microsoft.com/office/drawing/2014/main" id="{3FE936A8-B74B-B01E-BBAB-AFB9833C02F9}"/>
              </a:ext>
            </a:extLst>
          </p:cNvPr>
          <p:cNvSpPr txBox="1"/>
          <p:nvPr/>
        </p:nvSpPr>
        <p:spPr>
          <a:xfrm rot="16200000">
            <a:off x="10896947" y="4544170"/>
            <a:ext cx="1261017" cy="123111"/>
          </a:xfrm>
          <a:prstGeom prst="rect">
            <a:avLst/>
          </a:prstGeom>
          <a:noFill/>
        </p:spPr>
        <p:txBody>
          <a:bodyPr wrap="square" lIns="0" tIns="0" rIns="0" bIns="0" anchor="t">
            <a:spAutoFit/>
          </a:bodyPr>
          <a:lstStyle/>
          <a:p>
            <a:r>
              <a:rPr lang="pt-BR" sz="800" b="0" i="0" u="none" strike="noStrike" baseline="0" dirty="0">
                <a:solidFill>
                  <a:srgbClr val="2F2F2E"/>
                </a:solidFill>
              </a:rPr>
              <a:t>ARIONAURO</a:t>
            </a:r>
            <a:endParaRPr lang="pt-BR" sz="800" dirty="0">
              <a:solidFill>
                <a:srgbClr val="2F2F2E"/>
              </a:solidFill>
            </a:endParaRPr>
          </a:p>
        </p:txBody>
      </p:sp>
      <p:sp>
        <p:nvSpPr>
          <p:cNvPr id="14" name="CaixaDeTexto 13">
            <a:extLst>
              <a:ext uri="{FF2B5EF4-FFF2-40B4-BE49-F238E27FC236}">
                <a16:creationId xmlns:a16="http://schemas.microsoft.com/office/drawing/2014/main" id="{8EF3284F-A0F9-E605-F951-FD4A90371BDD}"/>
              </a:ext>
            </a:extLst>
          </p:cNvPr>
          <p:cNvSpPr txBox="1"/>
          <p:nvPr/>
        </p:nvSpPr>
        <p:spPr>
          <a:xfrm>
            <a:off x="729865" y="1948326"/>
            <a:ext cx="4411478" cy="1200329"/>
          </a:xfrm>
          <a:prstGeom prst="rect">
            <a:avLst/>
          </a:prstGeom>
          <a:noFill/>
          <a:ln>
            <a:noFill/>
          </a:ln>
          <a:effectLst/>
        </p:spPr>
        <p:txBody>
          <a:bodyPr wrap="square" anchor="ctr">
            <a:spAutoFit/>
          </a:bodyPr>
          <a:lstStyle/>
          <a:p>
            <a:pPr indent="457200" algn="just"/>
            <a:r>
              <a:rPr lang="pt-BR" dirty="0">
                <a:solidFill>
                  <a:srgbClr val="2F2F2E"/>
                </a:solidFill>
              </a:rPr>
              <a:t>Na elaboração de textos orais ou escritos, a norma-padrão determina que o verbo deve concordar com o sujeito a que se refere.</a:t>
            </a:r>
          </a:p>
        </p:txBody>
      </p:sp>
    </p:spTree>
    <p:extLst>
      <p:ext uri="{BB962C8B-B14F-4D97-AF65-F5344CB8AC3E}">
        <p14:creationId xmlns:p14="http://schemas.microsoft.com/office/powerpoint/2010/main" val="3169981147"/>
      </p:ext>
    </p:extLst>
  </p:cSld>
  <p:clrMapOvr>
    <a:masterClrMapping/>
  </p:clrMapOvr>
</p:sld>
</file>

<file path=ppt/theme/theme1.xml><?xml version="1.0" encoding="utf-8"?>
<a:theme xmlns:a="http://schemas.openxmlformats.org/drawingml/2006/main" name="Selo">
  <a:themeElements>
    <a:clrScheme name="Selo">
      <a:dk1>
        <a:sysClr val="windowText" lastClr="000000"/>
      </a:dk1>
      <a:lt1>
        <a:sysClr val="window" lastClr="FFFFFF"/>
      </a:lt1>
      <a:dk2>
        <a:srgbClr val="171312"/>
      </a:dk2>
      <a:lt2>
        <a:srgbClr val="F7F0DF"/>
      </a:lt2>
      <a:accent1>
        <a:srgbClr val="53AE6E"/>
      </a:accent1>
      <a:accent2>
        <a:srgbClr val="326267"/>
      </a:accent2>
      <a:accent3>
        <a:srgbClr val="C5C34A"/>
      </a:accent3>
      <a:accent4>
        <a:srgbClr val="BF6546"/>
      </a:accent4>
      <a:accent5>
        <a:srgbClr val="81B5A8"/>
      </a:accent5>
      <a:accent6>
        <a:srgbClr val="636455"/>
      </a:accent6>
      <a:hlink>
        <a:srgbClr val="81B5A8"/>
      </a:hlink>
      <a:folHlink>
        <a:srgbClr val="936888"/>
      </a:folHlink>
    </a:clrScheme>
    <a:fontScheme name="Selo">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lo">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A1A3E1F0-B5EF-49C5-810A-B1B32AEDDC80}"/>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TM10001106[[fn=Selo]]</Template>
  <TotalTime>873</TotalTime>
  <Words>1154</Words>
  <Application>Microsoft Office PowerPoint</Application>
  <PresentationFormat>Widescreen</PresentationFormat>
  <Paragraphs>88</Paragraphs>
  <Slides>10</Slides>
  <Notes>0</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10</vt:i4>
      </vt:variant>
    </vt:vector>
  </HeadingPairs>
  <TitlesOfParts>
    <vt:vector size="15" baseType="lpstr">
      <vt:lpstr>Arial</vt:lpstr>
      <vt:lpstr>Calibri</vt:lpstr>
      <vt:lpstr>Gill Sans MT</vt:lpstr>
      <vt:lpstr>Impact</vt:lpstr>
      <vt:lpstr>Selo</vt:lpstr>
      <vt:lpstr>LÍNGUA PORTUGUESA</vt:lpstr>
      <vt:lpstr>MÓDULO 6</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LÍNGUA PORTUGUESA</dc:title>
  <dc:creator>André Saretto</dc:creator>
  <cp:lastModifiedBy> </cp:lastModifiedBy>
  <cp:revision>3</cp:revision>
  <dcterms:created xsi:type="dcterms:W3CDTF">2023-05-09T16:52:21Z</dcterms:created>
  <dcterms:modified xsi:type="dcterms:W3CDTF">2023-06-02T18:48:14Z</dcterms:modified>
</cp:coreProperties>
</file>