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336" r:id="rId5"/>
    <p:sldId id="351" r:id="rId6"/>
    <p:sldId id="332" r:id="rId7"/>
    <p:sldId id="333" r:id="rId8"/>
    <p:sldId id="334" r:id="rId9"/>
    <p:sldId id="335" r:id="rId10"/>
    <p:sldId id="358" r:id="rId11"/>
    <p:sldId id="359" r:id="rId12"/>
    <p:sldId id="360" r:id="rId13"/>
  </p:sldIdLst>
  <p:sldSz cx="12188825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ção Padrão" id="{D381A5CF-E2C8-4291-AB13-3BE1A1A78355}">
          <p14:sldIdLst>
            <p14:sldId id="336"/>
            <p14:sldId id="351"/>
            <p14:sldId id="332"/>
            <p14:sldId id="333"/>
            <p14:sldId id="334"/>
            <p14:sldId id="335"/>
            <p14:sldId id="358"/>
            <p14:sldId id="359"/>
            <p14:sldId id="36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3839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ernanda Guerriero Antunes" initials="FGA" lastIdx="100" clrIdx="0"/>
  <p:cmAuthor id="2" name="Lilian Semenichin Nogueira" initials="LSN" lastIdx="85" clrIdx="1"/>
  <p:cmAuthor id="3" name="Marcia Takeuchi" initials="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113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7B15617-52C8-4E09-9C8E-0344978F12D5}" v="138" dt="2019-07-05T01:45:16.27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250" autoAdjust="0"/>
    <p:restoredTop sz="94660"/>
  </p:normalViewPr>
  <p:slideViewPr>
    <p:cSldViewPr>
      <p:cViewPr varScale="1">
        <p:scale>
          <a:sx n="68" d="100"/>
          <a:sy n="68" d="100"/>
        </p:scale>
        <p:origin x="486" y="72"/>
      </p:cViewPr>
      <p:guideLst>
        <p:guide orient="horz" pos="2160"/>
        <p:guide pos="288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4_4">
  <dgm:title val=""/>
  <dgm:desc val=""/>
  <dgm:catLst>
    <dgm:cat type="accent4" pri="11400"/>
  </dgm:catLst>
  <dgm:styleLbl name="node0">
    <dgm:fillClrLst meth="cycle">
      <a:schemeClr val="accent4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4">
        <a:shade val="50000"/>
      </a:schemeClr>
      <a:schemeClr val="accent4">
        <a:tint val="55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4">
        <a:shade val="80000"/>
        <a:alpha val="50000"/>
      </a:schemeClr>
      <a:schemeClr val="accent4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55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8B5D316-F17D-4E48-B505-07FAAF820188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pt-BR"/>
        </a:p>
      </dgm:t>
    </dgm:pt>
    <dgm:pt modelId="{0AB5E101-B396-4D8D-B638-7FC778B5330B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As primeiras eleições livres e diretas ocorreram em 1989, com a vitória de Fernando Collor de Melo.</a:t>
          </a:r>
        </a:p>
      </dgm:t>
    </dgm:pt>
    <dgm:pt modelId="{75290B43-7BA8-4D91-A848-7167DADA0095}" type="parTrans" cxnId="{B02FC233-A999-4EC7-8CB5-905D1A01CD28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F2CD551E-CDA9-4E41-B84F-4DC5E6932365}" type="sibTrans" cxnId="{B02FC233-A999-4EC7-8CB5-905D1A01CD28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BE6864A3-1614-4093-9729-123BDD59A8EC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Apesar das promessas de campanha, a inflação não foi controlada.</a:t>
          </a:r>
        </a:p>
      </dgm:t>
    </dgm:pt>
    <dgm:pt modelId="{94F5E780-D02E-45AC-BC08-71EAFC7BAEF2}" type="parTrans" cxnId="{47C2A406-2B35-4C00-9A48-08D1A00916E1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5E0A9354-B446-43B7-9C77-5F73679FE276}" type="sibTrans" cxnId="{47C2A406-2B35-4C00-9A48-08D1A00916E1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282073AC-B0B3-4DE7-AF96-F0F39F7B815F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Collor implantou políticas neoliberais no país.</a:t>
          </a:r>
        </a:p>
      </dgm:t>
    </dgm:pt>
    <dgm:pt modelId="{17BD5869-48E1-4B07-8C2B-016579B27F5F}" type="parTrans" cxnId="{4F6E61B7-06A8-46E4-B2BE-0E20FA60031C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65BF7F08-C980-4445-977C-99B8AB58A273}" type="sibTrans" cxnId="{4F6E61B7-06A8-46E4-B2BE-0E20FA60031C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CC7DC807-D819-408A-881D-E1B289251AD1}">
      <dgm:prSet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Quando Collor assumiu a presidência, a inflação estava em torno de 84%.</a:t>
          </a:r>
        </a:p>
      </dgm:t>
    </dgm:pt>
    <dgm:pt modelId="{7B17F2FC-1672-4262-A87E-9FA686EE3F68}" type="parTrans" cxnId="{740E5830-DEC5-4823-88B2-4BBF591B2A6E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9DA19B29-7D3E-4D99-8D98-6A6E2D69525A}" type="sibTrans" cxnId="{740E5830-DEC5-4823-88B2-4BBF591B2A6E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45FF2560-A1A4-42C2-B59A-BCEAF1155A5C}">
      <dgm:prSet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Denúncias de corrupção levaram o presidente ao </a:t>
          </a:r>
          <a:r>
            <a:rPr lang="pt-BR" sz="1900" i="1" dirty="0">
              <a:latin typeface="Roboto" pitchFamily="2" charset="0"/>
              <a:ea typeface="Roboto" pitchFamily="2" charset="0"/>
            </a:rPr>
            <a:t>impeachment</a:t>
          </a:r>
          <a:r>
            <a:rPr lang="pt-BR" sz="1900" dirty="0">
              <a:latin typeface="Roboto" pitchFamily="2" charset="0"/>
              <a:ea typeface="Roboto" pitchFamily="2" charset="0"/>
            </a:rPr>
            <a:t>. Em seu lugar, assumiu o vice-presidente Itamar Franco.</a:t>
          </a:r>
        </a:p>
      </dgm:t>
    </dgm:pt>
    <dgm:pt modelId="{9EEC1B30-E2BC-475E-B7A0-0C986CA2A04F}" type="parTrans" cxnId="{B445783E-0704-4573-B593-850BE1B01062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8D4AF290-3052-4D89-B86F-D04A041A4F6D}" type="sibTrans" cxnId="{B445783E-0704-4573-B593-850BE1B01062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AECE0EA1-A716-4DCD-B862-19295422DA45}" type="pres">
      <dgm:prSet presAssocID="{58B5D316-F17D-4E48-B505-07FAAF820188}" presName="Name0" presStyleCnt="0">
        <dgm:presLayoutVars>
          <dgm:chMax val="7"/>
          <dgm:chPref val="7"/>
          <dgm:dir/>
        </dgm:presLayoutVars>
      </dgm:prSet>
      <dgm:spPr/>
    </dgm:pt>
    <dgm:pt modelId="{3E708654-ECBD-4D57-9D67-22F8C93CFDD5}" type="pres">
      <dgm:prSet presAssocID="{58B5D316-F17D-4E48-B505-07FAAF820188}" presName="Name1" presStyleCnt="0"/>
      <dgm:spPr/>
    </dgm:pt>
    <dgm:pt modelId="{A90F9DE0-67A7-48C4-B1CC-7D32C2C0F83A}" type="pres">
      <dgm:prSet presAssocID="{58B5D316-F17D-4E48-B505-07FAAF820188}" presName="cycle" presStyleCnt="0"/>
      <dgm:spPr/>
    </dgm:pt>
    <dgm:pt modelId="{06C9BAF3-EB6D-432F-A126-2FB8FCA606D8}" type="pres">
      <dgm:prSet presAssocID="{58B5D316-F17D-4E48-B505-07FAAF820188}" presName="srcNode" presStyleLbl="node1" presStyleIdx="0" presStyleCnt="5"/>
      <dgm:spPr/>
    </dgm:pt>
    <dgm:pt modelId="{ED1BD807-B830-44A4-94F1-697835BCA8E2}" type="pres">
      <dgm:prSet presAssocID="{58B5D316-F17D-4E48-B505-07FAAF820188}" presName="conn" presStyleLbl="parChTrans1D2" presStyleIdx="0" presStyleCnt="1"/>
      <dgm:spPr/>
    </dgm:pt>
    <dgm:pt modelId="{FAE7B1DC-38DB-4650-8474-B2BEF58B9B08}" type="pres">
      <dgm:prSet presAssocID="{58B5D316-F17D-4E48-B505-07FAAF820188}" presName="extraNode" presStyleLbl="node1" presStyleIdx="0" presStyleCnt="5"/>
      <dgm:spPr/>
    </dgm:pt>
    <dgm:pt modelId="{BB42B6B7-4513-4300-93DE-27F1C6904603}" type="pres">
      <dgm:prSet presAssocID="{58B5D316-F17D-4E48-B505-07FAAF820188}" presName="dstNode" presStyleLbl="node1" presStyleIdx="0" presStyleCnt="5"/>
      <dgm:spPr/>
    </dgm:pt>
    <dgm:pt modelId="{9F73B043-F8D5-4183-91FB-3EB841543770}" type="pres">
      <dgm:prSet presAssocID="{0AB5E101-B396-4D8D-B638-7FC778B5330B}" presName="text_1" presStyleLbl="node1" presStyleIdx="0" presStyleCnt="5">
        <dgm:presLayoutVars>
          <dgm:bulletEnabled val="1"/>
        </dgm:presLayoutVars>
      </dgm:prSet>
      <dgm:spPr/>
    </dgm:pt>
    <dgm:pt modelId="{900C7301-792C-49EC-9BFB-F64621EA0FB6}" type="pres">
      <dgm:prSet presAssocID="{0AB5E101-B396-4D8D-B638-7FC778B5330B}" presName="accent_1" presStyleCnt="0"/>
      <dgm:spPr/>
    </dgm:pt>
    <dgm:pt modelId="{823F6465-F750-4FB6-A742-A95414906CEC}" type="pres">
      <dgm:prSet presAssocID="{0AB5E101-B396-4D8D-B638-7FC778B5330B}" presName="accentRepeatNode" presStyleLbl="solidFgAcc1" presStyleIdx="0" presStyleCnt="5"/>
      <dgm:spPr/>
    </dgm:pt>
    <dgm:pt modelId="{0B091E0E-72BC-405E-82FA-8C3B5439B892}" type="pres">
      <dgm:prSet presAssocID="{CC7DC807-D819-408A-881D-E1B289251AD1}" presName="text_2" presStyleLbl="node1" presStyleIdx="1" presStyleCnt="5">
        <dgm:presLayoutVars>
          <dgm:bulletEnabled val="1"/>
        </dgm:presLayoutVars>
      </dgm:prSet>
      <dgm:spPr/>
    </dgm:pt>
    <dgm:pt modelId="{F3425AA3-157E-4B8D-B1B1-3509E5ABBDEA}" type="pres">
      <dgm:prSet presAssocID="{CC7DC807-D819-408A-881D-E1B289251AD1}" presName="accent_2" presStyleCnt="0"/>
      <dgm:spPr/>
    </dgm:pt>
    <dgm:pt modelId="{140937DC-7779-459D-88BC-9EFF2542D7DD}" type="pres">
      <dgm:prSet presAssocID="{CC7DC807-D819-408A-881D-E1B289251AD1}" presName="accentRepeatNode" presStyleLbl="solidFgAcc1" presStyleIdx="1" presStyleCnt="5"/>
      <dgm:spPr/>
    </dgm:pt>
    <dgm:pt modelId="{1B3BF617-CA9B-4CD7-B985-818082D24209}" type="pres">
      <dgm:prSet presAssocID="{BE6864A3-1614-4093-9729-123BDD59A8EC}" presName="text_3" presStyleLbl="node1" presStyleIdx="2" presStyleCnt="5">
        <dgm:presLayoutVars>
          <dgm:bulletEnabled val="1"/>
        </dgm:presLayoutVars>
      </dgm:prSet>
      <dgm:spPr/>
    </dgm:pt>
    <dgm:pt modelId="{AA0D4198-CD30-4DB0-BB37-83327C62EC2F}" type="pres">
      <dgm:prSet presAssocID="{BE6864A3-1614-4093-9729-123BDD59A8EC}" presName="accent_3" presStyleCnt="0"/>
      <dgm:spPr/>
    </dgm:pt>
    <dgm:pt modelId="{60F0524C-E970-4283-AE87-ACEFE17367A4}" type="pres">
      <dgm:prSet presAssocID="{BE6864A3-1614-4093-9729-123BDD59A8EC}" presName="accentRepeatNode" presStyleLbl="solidFgAcc1" presStyleIdx="2" presStyleCnt="5"/>
      <dgm:spPr/>
    </dgm:pt>
    <dgm:pt modelId="{993C0772-BA42-4C66-B7A8-6DD21BF963A1}" type="pres">
      <dgm:prSet presAssocID="{282073AC-B0B3-4DE7-AF96-F0F39F7B815F}" presName="text_4" presStyleLbl="node1" presStyleIdx="3" presStyleCnt="5">
        <dgm:presLayoutVars>
          <dgm:bulletEnabled val="1"/>
        </dgm:presLayoutVars>
      </dgm:prSet>
      <dgm:spPr/>
    </dgm:pt>
    <dgm:pt modelId="{F46A032E-185A-4A43-A2D6-8D084BDE5D02}" type="pres">
      <dgm:prSet presAssocID="{282073AC-B0B3-4DE7-AF96-F0F39F7B815F}" presName="accent_4" presStyleCnt="0"/>
      <dgm:spPr/>
    </dgm:pt>
    <dgm:pt modelId="{D472575A-44C2-4F59-B63A-9139F77B3EE0}" type="pres">
      <dgm:prSet presAssocID="{282073AC-B0B3-4DE7-AF96-F0F39F7B815F}" presName="accentRepeatNode" presStyleLbl="solidFgAcc1" presStyleIdx="3" presStyleCnt="5"/>
      <dgm:spPr/>
    </dgm:pt>
    <dgm:pt modelId="{627496E2-6FCF-4323-8627-3A7A6F3F53D1}" type="pres">
      <dgm:prSet presAssocID="{45FF2560-A1A4-42C2-B59A-BCEAF1155A5C}" presName="text_5" presStyleLbl="node1" presStyleIdx="4" presStyleCnt="5">
        <dgm:presLayoutVars>
          <dgm:bulletEnabled val="1"/>
        </dgm:presLayoutVars>
      </dgm:prSet>
      <dgm:spPr/>
    </dgm:pt>
    <dgm:pt modelId="{B92B3C51-808C-4E02-A8C5-96D6345B8E79}" type="pres">
      <dgm:prSet presAssocID="{45FF2560-A1A4-42C2-B59A-BCEAF1155A5C}" presName="accent_5" presStyleCnt="0"/>
      <dgm:spPr/>
    </dgm:pt>
    <dgm:pt modelId="{5A0C5705-0B1D-4B66-902C-EDDFC1B53E7E}" type="pres">
      <dgm:prSet presAssocID="{45FF2560-A1A4-42C2-B59A-BCEAF1155A5C}" presName="accentRepeatNode" presStyleLbl="solidFgAcc1" presStyleIdx="4" presStyleCnt="5"/>
      <dgm:spPr/>
    </dgm:pt>
  </dgm:ptLst>
  <dgm:cxnLst>
    <dgm:cxn modelId="{47C2A406-2B35-4C00-9A48-08D1A00916E1}" srcId="{58B5D316-F17D-4E48-B505-07FAAF820188}" destId="{BE6864A3-1614-4093-9729-123BDD59A8EC}" srcOrd="2" destOrd="0" parTransId="{94F5E780-D02E-45AC-BC08-71EAFC7BAEF2}" sibTransId="{5E0A9354-B446-43B7-9C77-5F73679FE276}"/>
    <dgm:cxn modelId="{32BA9324-98EE-41EC-9628-8B5F2462A351}" type="presOf" srcId="{58B5D316-F17D-4E48-B505-07FAAF820188}" destId="{AECE0EA1-A716-4DCD-B862-19295422DA45}" srcOrd="0" destOrd="0" presId="urn:microsoft.com/office/officeart/2008/layout/VerticalCurvedList"/>
    <dgm:cxn modelId="{740E5830-DEC5-4823-88B2-4BBF591B2A6E}" srcId="{58B5D316-F17D-4E48-B505-07FAAF820188}" destId="{CC7DC807-D819-408A-881D-E1B289251AD1}" srcOrd="1" destOrd="0" parTransId="{7B17F2FC-1672-4262-A87E-9FA686EE3F68}" sibTransId="{9DA19B29-7D3E-4D99-8D98-6A6E2D69525A}"/>
    <dgm:cxn modelId="{B02FC233-A999-4EC7-8CB5-905D1A01CD28}" srcId="{58B5D316-F17D-4E48-B505-07FAAF820188}" destId="{0AB5E101-B396-4D8D-B638-7FC778B5330B}" srcOrd="0" destOrd="0" parTransId="{75290B43-7BA8-4D91-A848-7167DADA0095}" sibTransId="{F2CD551E-CDA9-4E41-B84F-4DC5E6932365}"/>
    <dgm:cxn modelId="{B445783E-0704-4573-B593-850BE1B01062}" srcId="{58B5D316-F17D-4E48-B505-07FAAF820188}" destId="{45FF2560-A1A4-42C2-B59A-BCEAF1155A5C}" srcOrd="4" destOrd="0" parTransId="{9EEC1B30-E2BC-475E-B7A0-0C986CA2A04F}" sibTransId="{8D4AF290-3052-4D89-B86F-D04A041A4F6D}"/>
    <dgm:cxn modelId="{27E39C4B-B289-4F7B-9D9F-7962EF01E4E0}" type="presOf" srcId="{CC7DC807-D819-408A-881D-E1B289251AD1}" destId="{0B091E0E-72BC-405E-82FA-8C3B5439B892}" srcOrd="0" destOrd="0" presId="urn:microsoft.com/office/officeart/2008/layout/VerticalCurvedList"/>
    <dgm:cxn modelId="{8EA7F457-2D68-408E-85FF-CA1F4AB56F4B}" type="presOf" srcId="{F2CD551E-CDA9-4E41-B84F-4DC5E6932365}" destId="{ED1BD807-B830-44A4-94F1-697835BCA8E2}" srcOrd="0" destOrd="0" presId="urn:microsoft.com/office/officeart/2008/layout/VerticalCurvedList"/>
    <dgm:cxn modelId="{D6281391-F880-4559-913C-DD294D2FB676}" type="presOf" srcId="{0AB5E101-B396-4D8D-B638-7FC778B5330B}" destId="{9F73B043-F8D5-4183-91FB-3EB841543770}" srcOrd="0" destOrd="0" presId="urn:microsoft.com/office/officeart/2008/layout/VerticalCurvedList"/>
    <dgm:cxn modelId="{4F6E61B7-06A8-46E4-B2BE-0E20FA60031C}" srcId="{58B5D316-F17D-4E48-B505-07FAAF820188}" destId="{282073AC-B0B3-4DE7-AF96-F0F39F7B815F}" srcOrd="3" destOrd="0" parTransId="{17BD5869-48E1-4B07-8C2B-016579B27F5F}" sibTransId="{65BF7F08-C980-4445-977C-99B8AB58A273}"/>
    <dgm:cxn modelId="{BB65D8B7-EBE5-4492-9ABC-71DCCAB1A9B3}" type="presOf" srcId="{282073AC-B0B3-4DE7-AF96-F0F39F7B815F}" destId="{993C0772-BA42-4C66-B7A8-6DD21BF963A1}" srcOrd="0" destOrd="0" presId="urn:microsoft.com/office/officeart/2008/layout/VerticalCurvedList"/>
    <dgm:cxn modelId="{7419EDC5-BBB7-4711-9AE5-7DC1A72B4AC6}" type="presOf" srcId="{45FF2560-A1A4-42C2-B59A-BCEAF1155A5C}" destId="{627496E2-6FCF-4323-8627-3A7A6F3F53D1}" srcOrd="0" destOrd="0" presId="urn:microsoft.com/office/officeart/2008/layout/VerticalCurvedList"/>
    <dgm:cxn modelId="{57135EF4-1008-47F0-A81E-D36EE0AFF3A4}" type="presOf" srcId="{BE6864A3-1614-4093-9729-123BDD59A8EC}" destId="{1B3BF617-CA9B-4CD7-B985-818082D24209}" srcOrd="0" destOrd="0" presId="urn:microsoft.com/office/officeart/2008/layout/VerticalCurvedList"/>
    <dgm:cxn modelId="{2E949568-2001-4AD8-AB50-7EA99C950D72}" type="presParOf" srcId="{AECE0EA1-A716-4DCD-B862-19295422DA45}" destId="{3E708654-ECBD-4D57-9D67-22F8C93CFDD5}" srcOrd="0" destOrd="0" presId="urn:microsoft.com/office/officeart/2008/layout/VerticalCurvedList"/>
    <dgm:cxn modelId="{CBF4D176-5B1B-46F8-8D55-B23C161C76E5}" type="presParOf" srcId="{3E708654-ECBD-4D57-9D67-22F8C93CFDD5}" destId="{A90F9DE0-67A7-48C4-B1CC-7D32C2C0F83A}" srcOrd="0" destOrd="0" presId="urn:microsoft.com/office/officeart/2008/layout/VerticalCurvedList"/>
    <dgm:cxn modelId="{7A9C639D-D922-416D-B229-2392066CAFB8}" type="presParOf" srcId="{A90F9DE0-67A7-48C4-B1CC-7D32C2C0F83A}" destId="{06C9BAF3-EB6D-432F-A126-2FB8FCA606D8}" srcOrd="0" destOrd="0" presId="urn:microsoft.com/office/officeart/2008/layout/VerticalCurvedList"/>
    <dgm:cxn modelId="{6BD7A1A4-3235-45DA-BE65-E005CD3ED913}" type="presParOf" srcId="{A90F9DE0-67A7-48C4-B1CC-7D32C2C0F83A}" destId="{ED1BD807-B830-44A4-94F1-697835BCA8E2}" srcOrd="1" destOrd="0" presId="urn:microsoft.com/office/officeart/2008/layout/VerticalCurvedList"/>
    <dgm:cxn modelId="{75D65E2F-AB1E-4F19-A28B-290C4D493B21}" type="presParOf" srcId="{A90F9DE0-67A7-48C4-B1CC-7D32C2C0F83A}" destId="{FAE7B1DC-38DB-4650-8474-B2BEF58B9B08}" srcOrd="2" destOrd="0" presId="urn:microsoft.com/office/officeart/2008/layout/VerticalCurvedList"/>
    <dgm:cxn modelId="{1EE8FAB2-CBA1-4F76-A370-21B9CA9FDAED}" type="presParOf" srcId="{A90F9DE0-67A7-48C4-B1CC-7D32C2C0F83A}" destId="{BB42B6B7-4513-4300-93DE-27F1C6904603}" srcOrd="3" destOrd="0" presId="urn:microsoft.com/office/officeart/2008/layout/VerticalCurvedList"/>
    <dgm:cxn modelId="{5002222B-7450-4664-9B7A-18CE08F7817D}" type="presParOf" srcId="{3E708654-ECBD-4D57-9D67-22F8C93CFDD5}" destId="{9F73B043-F8D5-4183-91FB-3EB841543770}" srcOrd="1" destOrd="0" presId="urn:microsoft.com/office/officeart/2008/layout/VerticalCurvedList"/>
    <dgm:cxn modelId="{ACF8D6E9-417C-4DEB-9303-98C9784CF578}" type="presParOf" srcId="{3E708654-ECBD-4D57-9D67-22F8C93CFDD5}" destId="{900C7301-792C-49EC-9BFB-F64621EA0FB6}" srcOrd="2" destOrd="0" presId="urn:microsoft.com/office/officeart/2008/layout/VerticalCurvedList"/>
    <dgm:cxn modelId="{F3959AFC-2A6F-47D9-B840-AE8995A02EEC}" type="presParOf" srcId="{900C7301-792C-49EC-9BFB-F64621EA0FB6}" destId="{823F6465-F750-4FB6-A742-A95414906CEC}" srcOrd="0" destOrd="0" presId="urn:microsoft.com/office/officeart/2008/layout/VerticalCurvedList"/>
    <dgm:cxn modelId="{9E1AF937-332E-4D2C-B48C-7B58A2EFCE88}" type="presParOf" srcId="{3E708654-ECBD-4D57-9D67-22F8C93CFDD5}" destId="{0B091E0E-72BC-405E-82FA-8C3B5439B892}" srcOrd="3" destOrd="0" presId="urn:microsoft.com/office/officeart/2008/layout/VerticalCurvedList"/>
    <dgm:cxn modelId="{9618CF5B-9D38-4095-A1CE-AC3D61373098}" type="presParOf" srcId="{3E708654-ECBD-4D57-9D67-22F8C93CFDD5}" destId="{F3425AA3-157E-4B8D-B1B1-3509E5ABBDEA}" srcOrd="4" destOrd="0" presId="urn:microsoft.com/office/officeart/2008/layout/VerticalCurvedList"/>
    <dgm:cxn modelId="{729E703E-3C27-4E69-A7B3-08948CBB3DC2}" type="presParOf" srcId="{F3425AA3-157E-4B8D-B1B1-3509E5ABBDEA}" destId="{140937DC-7779-459D-88BC-9EFF2542D7DD}" srcOrd="0" destOrd="0" presId="urn:microsoft.com/office/officeart/2008/layout/VerticalCurvedList"/>
    <dgm:cxn modelId="{B76EA4E3-AE8F-4389-80FE-92AC5F4A1FDF}" type="presParOf" srcId="{3E708654-ECBD-4D57-9D67-22F8C93CFDD5}" destId="{1B3BF617-CA9B-4CD7-B985-818082D24209}" srcOrd="5" destOrd="0" presId="urn:microsoft.com/office/officeart/2008/layout/VerticalCurvedList"/>
    <dgm:cxn modelId="{1A233F55-E2D5-4EB3-A3EA-8CCC0184C320}" type="presParOf" srcId="{3E708654-ECBD-4D57-9D67-22F8C93CFDD5}" destId="{AA0D4198-CD30-4DB0-BB37-83327C62EC2F}" srcOrd="6" destOrd="0" presId="urn:microsoft.com/office/officeart/2008/layout/VerticalCurvedList"/>
    <dgm:cxn modelId="{91CE9E8D-21E8-4E93-9A10-72386517C341}" type="presParOf" srcId="{AA0D4198-CD30-4DB0-BB37-83327C62EC2F}" destId="{60F0524C-E970-4283-AE87-ACEFE17367A4}" srcOrd="0" destOrd="0" presId="urn:microsoft.com/office/officeart/2008/layout/VerticalCurvedList"/>
    <dgm:cxn modelId="{A7B117EA-1228-4BEB-844C-FDD5A750790F}" type="presParOf" srcId="{3E708654-ECBD-4D57-9D67-22F8C93CFDD5}" destId="{993C0772-BA42-4C66-B7A8-6DD21BF963A1}" srcOrd="7" destOrd="0" presId="urn:microsoft.com/office/officeart/2008/layout/VerticalCurvedList"/>
    <dgm:cxn modelId="{CD23F533-1621-4845-8B77-D653AD9F223C}" type="presParOf" srcId="{3E708654-ECBD-4D57-9D67-22F8C93CFDD5}" destId="{F46A032E-185A-4A43-A2D6-8D084BDE5D02}" srcOrd="8" destOrd="0" presId="urn:microsoft.com/office/officeart/2008/layout/VerticalCurvedList"/>
    <dgm:cxn modelId="{3BE5E6CB-8ECD-41AC-8BD8-D333FB9DAFEF}" type="presParOf" srcId="{F46A032E-185A-4A43-A2D6-8D084BDE5D02}" destId="{D472575A-44C2-4F59-B63A-9139F77B3EE0}" srcOrd="0" destOrd="0" presId="urn:microsoft.com/office/officeart/2008/layout/VerticalCurvedList"/>
    <dgm:cxn modelId="{21AED46D-1763-4215-B817-7D5DF8B1C0E1}" type="presParOf" srcId="{3E708654-ECBD-4D57-9D67-22F8C93CFDD5}" destId="{627496E2-6FCF-4323-8627-3A7A6F3F53D1}" srcOrd="9" destOrd="0" presId="urn:microsoft.com/office/officeart/2008/layout/VerticalCurvedList"/>
    <dgm:cxn modelId="{ABB41F20-7A55-4D52-99F0-62675856951E}" type="presParOf" srcId="{3E708654-ECBD-4D57-9D67-22F8C93CFDD5}" destId="{B92B3C51-808C-4E02-A8C5-96D6345B8E79}" srcOrd="10" destOrd="0" presId="urn:microsoft.com/office/officeart/2008/layout/VerticalCurvedList"/>
    <dgm:cxn modelId="{4F3949E9-2216-4BCF-ADBB-F1E59AFBE4F3}" type="presParOf" srcId="{B92B3C51-808C-4E02-A8C5-96D6345B8E79}" destId="{5A0C5705-0B1D-4B66-902C-EDDFC1B53E7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B720A54-045B-4314-8D7E-8B31D185903E}" type="doc">
      <dgm:prSet loTypeId="urn:diagrams.loki3.com/BracketList+Icon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pt-BR"/>
        </a:p>
      </dgm:t>
    </dgm:pt>
    <dgm:pt modelId="{440BA163-7124-4BF6-9634-31C97B3ADBD0}">
      <dgm:prSet phldrT="[Texto]" custT="1"/>
      <dgm:spPr/>
      <dgm:t>
        <a:bodyPr/>
        <a:lstStyle/>
        <a:p>
          <a:r>
            <a:rPr lang="pt-BR" sz="1900" b="1" dirty="0">
              <a:latin typeface="Roboto" pitchFamily="2" charset="0"/>
              <a:ea typeface="Roboto" pitchFamily="2" charset="0"/>
            </a:rPr>
            <a:t>Plano Real</a:t>
          </a:r>
        </a:p>
      </dgm:t>
    </dgm:pt>
    <dgm:pt modelId="{39F1847F-CBED-440C-BDBE-8A11F33CF86D}" type="parTrans" cxnId="{C257CCE1-A525-430A-8C7C-510C1005D621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BB8175E9-24FD-4A11-AE84-AB04A0D2E3C7}" type="sibTrans" cxnId="{C257CCE1-A525-430A-8C7C-510C1005D621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7A0BAE59-10DF-402A-9933-1AAD1D0CF2A4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Coordenado por Fernando Henrique Cardoso, então ministro da Fazenda.</a:t>
          </a:r>
        </a:p>
      </dgm:t>
    </dgm:pt>
    <dgm:pt modelId="{298A7095-FC5D-4121-B076-52F9889B8544}" type="parTrans" cxnId="{BB8DE4AE-E40F-4371-BDB8-0823AB4F0188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835FFF15-53CD-4DE1-9560-C8CC493E1C0D}" type="sibTrans" cxnId="{BB8DE4AE-E40F-4371-BDB8-0823AB4F0188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58443E09-341C-4D4B-988F-8995484A785B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Visava estabilizar a economia, adotando aumento de impostos e redução dos gastos públicos.</a:t>
          </a:r>
        </a:p>
      </dgm:t>
    </dgm:pt>
    <dgm:pt modelId="{136A55B1-CA30-4BBB-A4C3-9C1000686D9C}" type="parTrans" cxnId="{1BD424D3-D47F-417B-AC9A-AE66ADCE1F53}">
      <dgm:prSet/>
      <dgm:spPr/>
      <dgm:t>
        <a:bodyPr/>
        <a:lstStyle/>
        <a:p>
          <a:endParaRPr lang="pt-BR"/>
        </a:p>
      </dgm:t>
    </dgm:pt>
    <dgm:pt modelId="{BBC16364-7A74-468C-A1A4-782CEEFD0DA6}" type="sibTrans" cxnId="{1BD424D3-D47F-417B-AC9A-AE66ADCE1F53}">
      <dgm:prSet/>
      <dgm:spPr/>
      <dgm:t>
        <a:bodyPr/>
        <a:lstStyle/>
        <a:p>
          <a:endParaRPr lang="pt-BR"/>
        </a:p>
      </dgm:t>
    </dgm:pt>
    <dgm:pt modelId="{5ED6E015-B065-4E74-B622-4400DC1E3A8A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Lançamento de uma nova moeda, o Real.</a:t>
          </a:r>
        </a:p>
      </dgm:t>
    </dgm:pt>
    <dgm:pt modelId="{547AC956-7189-478F-AA1A-FF2299610A70}" type="parTrans" cxnId="{3AC7CAC1-BB37-4C84-8904-DC02C90D6543}">
      <dgm:prSet/>
      <dgm:spPr/>
      <dgm:t>
        <a:bodyPr/>
        <a:lstStyle/>
        <a:p>
          <a:endParaRPr lang="pt-BR"/>
        </a:p>
      </dgm:t>
    </dgm:pt>
    <dgm:pt modelId="{18F19F9A-574B-4356-806E-9E325FBBB747}" type="sibTrans" cxnId="{3AC7CAC1-BB37-4C84-8904-DC02C90D6543}">
      <dgm:prSet/>
      <dgm:spPr/>
      <dgm:t>
        <a:bodyPr/>
        <a:lstStyle/>
        <a:p>
          <a:endParaRPr lang="pt-BR"/>
        </a:p>
      </dgm:t>
    </dgm:pt>
    <dgm:pt modelId="{A8760BDF-86C5-4CC1-BA71-A92F39D0E557}" type="pres">
      <dgm:prSet presAssocID="{CB720A54-045B-4314-8D7E-8B31D185903E}" presName="Name0" presStyleCnt="0">
        <dgm:presLayoutVars>
          <dgm:dir/>
          <dgm:animLvl val="lvl"/>
          <dgm:resizeHandles val="exact"/>
        </dgm:presLayoutVars>
      </dgm:prSet>
      <dgm:spPr/>
    </dgm:pt>
    <dgm:pt modelId="{31B733C6-9C2A-4981-A8F6-8F63057461B5}" type="pres">
      <dgm:prSet presAssocID="{440BA163-7124-4BF6-9634-31C97B3ADBD0}" presName="linNode" presStyleCnt="0"/>
      <dgm:spPr/>
    </dgm:pt>
    <dgm:pt modelId="{DCD6027C-B631-4B9A-8A10-138C590AC7AB}" type="pres">
      <dgm:prSet presAssocID="{440BA163-7124-4BF6-9634-31C97B3ADBD0}" presName="parTx" presStyleLbl="revTx" presStyleIdx="0" presStyleCnt="1">
        <dgm:presLayoutVars>
          <dgm:chMax val="1"/>
          <dgm:bulletEnabled val="1"/>
        </dgm:presLayoutVars>
      </dgm:prSet>
      <dgm:spPr/>
    </dgm:pt>
    <dgm:pt modelId="{3994A54D-FC68-405A-8560-C876CD53C73F}" type="pres">
      <dgm:prSet presAssocID="{440BA163-7124-4BF6-9634-31C97B3ADBD0}" presName="bracket" presStyleLbl="parChTrans1D1" presStyleIdx="0" presStyleCnt="1"/>
      <dgm:spPr/>
    </dgm:pt>
    <dgm:pt modelId="{1D5DC987-4552-4625-98C0-A8655C10B313}" type="pres">
      <dgm:prSet presAssocID="{440BA163-7124-4BF6-9634-31C97B3ADBD0}" presName="spH" presStyleCnt="0"/>
      <dgm:spPr/>
    </dgm:pt>
    <dgm:pt modelId="{B2648838-A7D2-444A-A735-01DF24A80C38}" type="pres">
      <dgm:prSet presAssocID="{440BA163-7124-4BF6-9634-31C97B3ADBD0}" presName="desTx" presStyleLbl="node1" presStyleIdx="0" presStyleCnt="1" custLinFactNeighborX="8696" custLinFactNeighborY="-682">
        <dgm:presLayoutVars>
          <dgm:bulletEnabled val="1"/>
        </dgm:presLayoutVars>
      </dgm:prSet>
      <dgm:spPr/>
    </dgm:pt>
  </dgm:ptLst>
  <dgm:cxnLst>
    <dgm:cxn modelId="{179BB340-4FB2-4D8F-9096-D17445759F81}" type="presOf" srcId="{58443E09-341C-4D4B-988F-8995484A785B}" destId="{B2648838-A7D2-444A-A735-01DF24A80C38}" srcOrd="0" destOrd="1" presId="urn:diagrams.loki3.com/BracketList+Icon"/>
    <dgm:cxn modelId="{35CB7D4F-4BA3-44D2-ACDC-D98A575C76E9}" type="presOf" srcId="{7A0BAE59-10DF-402A-9933-1AAD1D0CF2A4}" destId="{B2648838-A7D2-444A-A735-01DF24A80C38}" srcOrd="0" destOrd="0" presId="urn:diagrams.loki3.com/BracketList+Icon"/>
    <dgm:cxn modelId="{08BA0B75-7D02-4E0E-96A5-0EF8D733F4E9}" type="presOf" srcId="{440BA163-7124-4BF6-9634-31C97B3ADBD0}" destId="{DCD6027C-B631-4B9A-8A10-138C590AC7AB}" srcOrd="0" destOrd="0" presId="urn:diagrams.loki3.com/BracketList+Icon"/>
    <dgm:cxn modelId="{BB8DE4AE-E40F-4371-BDB8-0823AB4F0188}" srcId="{440BA163-7124-4BF6-9634-31C97B3ADBD0}" destId="{7A0BAE59-10DF-402A-9933-1AAD1D0CF2A4}" srcOrd="0" destOrd="0" parTransId="{298A7095-FC5D-4121-B076-52F9889B8544}" sibTransId="{835FFF15-53CD-4DE1-9560-C8CC493E1C0D}"/>
    <dgm:cxn modelId="{3AC7CAC1-BB37-4C84-8904-DC02C90D6543}" srcId="{440BA163-7124-4BF6-9634-31C97B3ADBD0}" destId="{5ED6E015-B065-4E74-B622-4400DC1E3A8A}" srcOrd="2" destOrd="0" parTransId="{547AC956-7189-478F-AA1A-FF2299610A70}" sibTransId="{18F19F9A-574B-4356-806E-9E325FBBB747}"/>
    <dgm:cxn modelId="{3A8485CC-F221-4D94-8EDF-F8ABB01976E8}" type="presOf" srcId="{5ED6E015-B065-4E74-B622-4400DC1E3A8A}" destId="{B2648838-A7D2-444A-A735-01DF24A80C38}" srcOrd="0" destOrd="2" presId="urn:diagrams.loki3.com/BracketList+Icon"/>
    <dgm:cxn modelId="{E81CD9D2-1C33-4A9A-B80E-E1365A4CC30A}" type="presOf" srcId="{CB720A54-045B-4314-8D7E-8B31D185903E}" destId="{A8760BDF-86C5-4CC1-BA71-A92F39D0E557}" srcOrd="0" destOrd="0" presId="urn:diagrams.loki3.com/BracketList+Icon"/>
    <dgm:cxn modelId="{1BD424D3-D47F-417B-AC9A-AE66ADCE1F53}" srcId="{440BA163-7124-4BF6-9634-31C97B3ADBD0}" destId="{58443E09-341C-4D4B-988F-8995484A785B}" srcOrd="1" destOrd="0" parTransId="{136A55B1-CA30-4BBB-A4C3-9C1000686D9C}" sibTransId="{BBC16364-7A74-468C-A1A4-782CEEFD0DA6}"/>
    <dgm:cxn modelId="{C257CCE1-A525-430A-8C7C-510C1005D621}" srcId="{CB720A54-045B-4314-8D7E-8B31D185903E}" destId="{440BA163-7124-4BF6-9634-31C97B3ADBD0}" srcOrd="0" destOrd="0" parTransId="{39F1847F-CBED-440C-BDBE-8A11F33CF86D}" sibTransId="{BB8175E9-24FD-4A11-AE84-AB04A0D2E3C7}"/>
    <dgm:cxn modelId="{F6A6765C-88FE-4BE1-A915-D45D6AE50938}" type="presParOf" srcId="{A8760BDF-86C5-4CC1-BA71-A92F39D0E557}" destId="{31B733C6-9C2A-4981-A8F6-8F63057461B5}" srcOrd="0" destOrd="0" presId="urn:diagrams.loki3.com/BracketList+Icon"/>
    <dgm:cxn modelId="{76064F95-6531-45B7-AA0E-E1D73A19C9EA}" type="presParOf" srcId="{31B733C6-9C2A-4981-A8F6-8F63057461B5}" destId="{DCD6027C-B631-4B9A-8A10-138C590AC7AB}" srcOrd="0" destOrd="0" presId="urn:diagrams.loki3.com/BracketList+Icon"/>
    <dgm:cxn modelId="{B3B3837E-8BE0-4EAB-89F1-7166FF8543CD}" type="presParOf" srcId="{31B733C6-9C2A-4981-A8F6-8F63057461B5}" destId="{3994A54D-FC68-405A-8560-C876CD53C73F}" srcOrd="1" destOrd="0" presId="urn:diagrams.loki3.com/BracketList+Icon"/>
    <dgm:cxn modelId="{DB73AEC1-921D-4E27-9F90-76841C653900}" type="presParOf" srcId="{31B733C6-9C2A-4981-A8F6-8F63057461B5}" destId="{1D5DC987-4552-4625-98C0-A8655C10B313}" srcOrd="2" destOrd="0" presId="urn:diagrams.loki3.com/BracketList+Icon"/>
    <dgm:cxn modelId="{CCBA064F-4E71-4F6F-882C-4EF1F6A59A90}" type="presParOf" srcId="{31B733C6-9C2A-4981-A8F6-8F63057461B5}" destId="{B2648838-A7D2-444A-A735-01DF24A80C38}" srcOrd="3" destOrd="0" presId="urn:diagrams.loki3.com/BracketList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6E0912F-9DD9-4326-BE39-525086B4C64C}" type="doc">
      <dgm:prSet loTypeId="urn:diagrams.loki3.com/BracketList+Icon" loCatId="list" qsTypeId="urn:microsoft.com/office/officeart/2005/8/quickstyle/simple1" qsCatId="simple" csTypeId="urn:microsoft.com/office/officeart/2005/8/colors/accent6_4" csCatId="accent6" phldr="1"/>
      <dgm:spPr/>
      <dgm:t>
        <a:bodyPr/>
        <a:lstStyle/>
        <a:p>
          <a:endParaRPr lang="pt-BR"/>
        </a:p>
      </dgm:t>
    </dgm:pt>
    <dgm:pt modelId="{3A3A218A-7778-40D6-9C98-BDCD12C7DAD9}">
      <dgm:prSet phldrT="[Texto]" custT="1"/>
      <dgm:spPr/>
      <dgm:t>
        <a:bodyPr/>
        <a:lstStyle/>
        <a:p>
          <a:r>
            <a:rPr lang="pt-BR" sz="1900" b="1" dirty="0">
              <a:latin typeface="Roboto" pitchFamily="2" charset="0"/>
              <a:ea typeface="Roboto" pitchFamily="2" charset="0"/>
            </a:rPr>
            <a:t>Governo FHC</a:t>
          </a:r>
        </a:p>
      </dgm:t>
    </dgm:pt>
    <dgm:pt modelId="{9863C46C-2E41-4B31-9691-CA1E908F5642}" type="parTrans" cxnId="{FEDFF50F-CA36-4C14-8FC9-83879E05EED5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8270B786-35A6-4E06-988F-100D8310BB95}" type="sibTrans" cxnId="{FEDFF50F-CA36-4C14-8FC9-83879E05EED5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07C4F1A1-1506-4034-B689-D08A71701ADF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Manteve a inflação sob controle.</a:t>
          </a:r>
        </a:p>
      </dgm:t>
    </dgm:pt>
    <dgm:pt modelId="{C19C3994-F02E-4A44-B081-E911F4C17070}" type="parTrans" cxnId="{250B0FF9-4594-4F9A-87C5-1E79E05B2517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3624DE47-0025-4363-BA6D-620A15AC8FA8}" type="sibTrans" cxnId="{250B0FF9-4594-4F9A-87C5-1E79E05B2517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A4844E44-215A-46A2-A086-D85A8706EA65}">
      <dgm:prSet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Política bem-sucedida na área da saúde.</a:t>
          </a:r>
        </a:p>
      </dgm:t>
    </dgm:pt>
    <dgm:pt modelId="{97B9E280-D2D5-4E05-A0C7-0B11167E984B}" type="parTrans" cxnId="{29E09642-EF44-4959-9F4B-3C938438351E}">
      <dgm:prSet/>
      <dgm:spPr/>
      <dgm:t>
        <a:bodyPr/>
        <a:lstStyle/>
        <a:p>
          <a:endParaRPr lang="pt-BR"/>
        </a:p>
      </dgm:t>
    </dgm:pt>
    <dgm:pt modelId="{9B6D2408-27A5-43D8-9C2D-CE1C52665B47}" type="sibTrans" cxnId="{29E09642-EF44-4959-9F4B-3C938438351E}">
      <dgm:prSet/>
      <dgm:spPr/>
      <dgm:t>
        <a:bodyPr/>
        <a:lstStyle/>
        <a:p>
          <a:endParaRPr lang="pt-BR"/>
        </a:p>
      </dgm:t>
    </dgm:pt>
    <dgm:pt modelId="{936E92BF-6976-4D73-9088-5C1B5910D8E3}">
      <dgm:prSet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Privatização de empresas estatais.</a:t>
          </a:r>
        </a:p>
      </dgm:t>
    </dgm:pt>
    <dgm:pt modelId="{3201BBCA-0F0B-48C0-AD7C-49A1F47C1103}" type="parTrans" cxnId="{13F56AB3-A8ED-4878-BA5A-CFE9EE861F1D}">
      <dgm:prSet/>
      <dgm:spPr/>
      <dgm:t>
        <a:bodyPr/>
        <a:lstStyle/>
        <a:p>
          <a:endParaRPr lang="pt-BR"/>
        </a:p>
      </dgm:t>
    </dgm:pt>
    <dgm:pt modelId="{39283B98-0D09-4680-9861-07388EB02EA8}" type="sibTrans" cxnId="{13F56AB3-A8ED-4878-BA5A-CFE9EE861F1D}">
      <dgm:prSet/>
      <dgm:spPr/>
      <dgm:t>
        <a:bodyPr/>
        <a:lstStyle/>
        <a:p>
          <a:endParaRPr lang="pt-BR"/>
        </a:p>
      </dgm:t>
    </dgm:pt>
    <dgm:pt modelId="{24FBCB17-CB94-49B8-9DE0-D7E442E14ADE}">
      <dgm:prSet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Abertura ao capital estrangeiro.</a:t>
          </a:r>
        </a:p>
      </dgm:t>
    </dgm:pt>
    <dgm:pt modelId="{5F8480E1-560C-4769-B74B-21C9270E2C28}" type="parTrans" cxnId="{2A32B03C-4048-494F-8F4E-3751DA21D8B2}">
      <dgm:prSet/>
      <dgm:spPr/>
      <dgm:t>
        <a:bodyPr/>
        <a:lstStyle/>
        <a:p>
          <a:endParaRPr lang="pt-BR"/>
        </a:p>
      </dgm:t>
    </dgm:pt>
    <dgm:pt modelId="{BD38858E-B2D3-4F75-9582-1FFDE1D7CAF1}" type="sibTrans" cxnId="{2A32B03C-4048-494F-8F4E-3751DA21D8B2}">
      <dgm:prSet/>
      <dgm:spPr/>
      <dgm:t>
        <a:bodyPr/>
        <a:lstStyle/>
        <a:p>
          <a:endParaRPr lang="pt-BR"/>
        </a:p>
      </dgm:t>
    </dgm:pt>
    <dgm:pt modelId="{9F4FC999-0B9D-4E07-B4BE-D66654A7E9E5}" type="pres">
      <dgm:prSet presAssocID="{26E0912F-9DD9-4326-BE39-525086B4C64C}" presName="Name0" presStyleCnt="0">
        <dgm:presLayoutVars>
          <dgm:dir/>
          <dgm:animLvl val="lvl"/>
          <dgm:resizeHandles val="exact"/>
        </dgm:presLayoutVars>
      </dgm:prSet>
      <dgm:spPr/>
    </dgm:pt>
    <dgm:pt modelId="{D2D9B9FB-665B-4D8F-B179-21075D6AD0BE}" type="pres">
      <dgm:prSet presAssocID="{3A3A218A-7778-40D6-9C98-BDCD12C7DAD9}" presName="linNode" presStyleCnt="0"/>
      <dgm:spPr/>
    </dgm:pt>
    <dgm:pt modelId="{CCC9EF4C-FF29-411D-B48D-9DB48D3FD785}" type="pres">
      <dgm:prSet presAssocID="{3A3A218A-7778-40D6-9C98-BDCD12C7DAD9}" presName="parTx" presStyleLbl="revTx" presStyleIdx="0" presStyleCnt="1">
        <dgm:presLayoutVars>
          <dgm:chMax val="1"/>
          <dgm:bulletEnabled val="1"/>
        </dgm:presLayoutVars>
      </dgm:prSet>
      <dgm:spPr/>
    </dgm:pt>
    <dgm:pt modelId="{84F7B8DB-249A-4E56-A265-3FB278C27BC5}" type="pres">
      <dgm:prSet presAssocID="{3A3A218A-7778-40D6-9C98-BDCD12C7DAD9}" presName="bracket" presStyleLbl="parChTrans1D1" presStyleIdx="0" presStyleCnt="1"/>
      <dgm:spPr/>
    </dgm:pt>
    <dgm:pt modelId="{A2D16FA5-A830-4EF0-8581-41CC9258BAED}" type="pres">
      <dgm:prSet presAssocID="{3A3A218A-7778-40D6-9C98-BDCD12C7DAD9}" presName="spH" presStyleCnt="0"/>
      <dgm:spPr/>
    </dgm:pt>
    <dgm:pt modelId="{7F1F0CA9-1902-4F23-8D67-05E354D8833D}" type="pres">
      <dgm:prSet presAssocID="{3A3A218A-7778-40D6-9C98-BDCD12C7DAD9}" presName="desTx" presStyleLbl="node1" presStyleIdx="0" presStyleCnt="1">
        <dgm:presLayoutVars>
          <dgm:bulletEnabled val="1"/>
        </dgm:presLayoutVars>
      </dgm:prSet>
      <dgm:spPr/>
    </dgm:pt>
  </dgm:ptLst>
  <dgm:cxnLst>
    <dgm:cxn modelId="{FEDFF50F-CA36-4C14-8FC9-83879E05EED5}" srcId="{26E0912F-9DD9-4326-BE39-525086B4C64C}" destId="{3A3A218A-7778-40D6-9C98-BDCD12C7DAD9}" srcOrd="0" destOrd="0" parTransId="{9863C46C-2E41-4B31-9691-CA1E908F5642}" sibTransId="{8270B786-35A6-4E06-988F-100D8310BB95}"/>
    <dgm:cxn modelId="{3D90D811-ABEB-454F-B590-82023C060651}" type="presOf" srcId="{936E92BF-6976-4D73-9088-5C1B5910D8E3}" destId="{7F1F0CA9-1902-4F23-8D67-05E354D8833D}" srcOrd="0" destOrd="2" presId="urn:diagrams.loki3.com/BracketList+Icon"/>
    <dgm:cxn modelId="{2A32B03C-4048-494F-8F4E-3751DA21D8B2}" srcId="{3A3A218A-7778-40D6-9C98-BDCD12C7DAD9}" destId="{24FBCB17-CB94-49B8-9DE0-D7E442E14ADE}" srcOrd="3" destOrd="0" parTransId="{5F8480E1-560C-4769-B74B-21C9270E2C28}" sibTransId="{BD38858E-B2D3-4F75-9582-1FFDE1D7CAF1}"/>
    <dgm:cxn modelId="{29E09642-EF44-4959-9F4B-3C938438351E}" srcId="{3A3A218A-7778-40D6-9C98-BDCD12C7DAD9}" destId="{A4844E44-215A-46A2-A086-D85A8706EA65}" srcOrd="1" destOrd="0" parTransId="{97B9E280-D2D5-4E05-A0C7-0B11167E984B}" sibTransId="{9B6D2408-27A5-43D8-9C2D-CE1C52665B47}"/>
    <dgm:cxn modelId="{DA7F274B-7B17-466E-B266-B747C0203B9E}" type="presOf" srcId="{A4844E44-215A-46A2-A086-D85A8706EA65}" destId="{7F1F0CA9-1902-4F23-8D67-05E354D8833D}" srcOrd="0" destOrd="1" presId="urn:diagrams.loki3.com/BracketList+Icon"/>
    <dgm:cxn modelId="{AC527552-3699-4AB9-A4F4-60CA42373CB8}" type="presOf" srcId="{26E0912F-9DD9-4326-BE39-525086B4C64C}" destId="{9F4FC999-0B9D-4E07-B4BE-D66654A7E9E5}" srcOrd="0" destOrd="0" presId="urn:diagrams.loki3.com/BracketList+Icon"/>
    <dgm:cxn modelId="{AFD23CAC-F43F-4EBF-83BA-A7EE5088BBD8}" type="presOf" srcId="{3A3A218A-7778-40D6-9C98-BDCD12C7DAD9}" destId="{CCC9EF4C-FF29-411D-B48D-9DB48D3FD785}" srcOrd="0" destOrd="0" presId="urn:diagrams.loki3.com/BracketList+Icon"/>
    <dgm:cxn modelId="{13F56AB3-A8ED-4878-BA5A-CFE9EE861F1D}" srcId="{3A3A218A-7778-40D6-9C98-BDCD12C7DAD9}" destId="{936E92BF-6976-4D73-9088-5C1B5910D8E3}" srcOrd="2" destOrd="0" parTransId="{3201BBCA-0F0B-48C0-AD7C-49A1F47C1103}" sibTransId="{39283B98-0D09-4680-9861-07388EB02EA8}"/>
    <dgm:cxn modelId="{250B0FF9-4594-4F9A-87C5-1E79E05B2517}" srcId="{3A3A218A-7778-40D6-9C98-BDCD12C7DAD9}" destId="{07C4F1A1-1506-4034-B689-D08A71701ADF}" srcOrd="0" destOrd="0" parTransId="{C19C3994-F02E-4A44-B081-E911F4C17070}" sibTransId="{3624DE47-0025-4363-BA6D-620A15AC8FA8}"/>
    <dgm:cxn modelId="{686FB6FB-9A84-44C9-990F-3B14F3E8B366}" type="presOf" srcId="{07C4F1A1-1506-4034-B689-D08A71701ADF}" destId="{7F1F0CA9-1902-4F23-8D67-05E354D8833D}" srcOrd="0" destOrd="0" presId="urn:diagrams.loki3.com/BracketList+Icon"/>
    <dgm:cxn modelId="{EFED60FE-CAAB-49AD-A0E9-04D229275D9E}" type="presOf" srcId="{24FBCB17-CB94-49B8-9DE0-D7E442E14ADE}" destId="{7F1F0CA9-1902-4F23-8D67-05E354D8833D}" srcOrd="0" destOrd="3" presId="urn:diagrams.loki3.com/BracketList+Icon"/>
    <dgm:cxn modelId="{054D5650-E86A-40C8-B043-16D7F7973B6C}" type="presParOf" srcId="{9F4FC999-0B9D-4E07-B4BE-D66654A7E9E5}" destId="{D2D9B9FB-665B-4D8F-B179-21075D6AD0BE}" srcOrd="0" destOrd="0" presId="urn:diagrams.loki3.com/BracketList+Icon"/>
    <dgm:cxn modelId="{296BA3BA-F78D-4B1E-AB64-97B3DE147F49}" type="presParOf" srcId="{D2D9B9FB-665B-4D8F-B179-21075D6AD0BE}" destId="{CCC9EF4C-FF29-411D-B48D-9DB48D3FD785}" srcOrd="0" destOrd="0" presId="urn:diagrams.loki3.com/BracketList+Icon"/>
    <dgm:cxn modelId="{1D175D07-F6D2-485F-AEF0-3909712130BD}" type="presParOf" srcId="{D2D9B9FB-665B-4D8F-B179-21075D6AD0BE}" destId="{84F7B8DB-249A-4E56-A265-3FB278C27BC5}" srcOrd="1" destOrd="0" presId="urn:diagrams.loki3.com/BracketList+Icon"/>
    <dgm:cxn modelId="{9B528904-02F3-4FD7-8519-0CF8495EDA2D}" type="presParOf" srcId="{D2D9B9FB-665B-4D8F-B179-21075D6AD0BE}" destId="{A2D16FA5-A830-4EF0-8581-41CC9258BAED}" srcOrd="2" destOrd="0" presId="urn:diagrams.loki3.com/BracketList+Icon"/>
    <dgm:cxn modelId="{7039D9B8-F37E-4531-A30E-73340F6BA871}" type="presParOf" srcId="{D2D9B9FB-665B-4D8F-B179-21075D6AD0BE}" destId="{7F1F0CA9-1902-4F23-8D67-05E354D8833D}" srcOrd="3" destOrd="0" presId="urn:diagrams.loki3.com/BracketList+Icon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4D16A73-C6E1-45BD-982C-3547F8FD8A5B}" type="doc">
      <dgm:prSet loTypeId="urn:microsoft.com/office/officeart/2005/8/layout/vList5" loCatId="list" qsTypeId="urn:microsoft.com/office/officeart/2005/8/quickstyle/simple1" qsCatId="simple" csTypeId="urn:microsoft.com/office/officeart/2005/8/colors/accent2_4" csCatId="accent2" phldr="1"/>
      <dgm:spPr/>
      <dgm:t>
        <a:bodyPr/>
        <a:lstStyle/>
        <a:p>
          <a:endParaRPr lang="pt-BR"/>
        </a:p>
      </dgm:t>
    </dgm:pt>
    <dgm:pt modelId="{4D5986FC-77DF-43BB-88CC-4944B5FE7B12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Governos Lula (2003-2010) </a:t>
          </a:r>
        </a:p>
      </dgm:t>
    </dgm:pt>
    <dgm:pt modelId="{62783504-3417-411B-8F3C-CDC848CA2C3A}" type="parTrans" cxnId="{939FB030-432B-45BD-BA28-6AB6EBA73556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2008D7FA-E939-4440-8965-6EF2D5314317}" type="sibTrans" cxnId="{939FB030-432B-45BD-BA28-6AB6EBA73556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64F90376-0DD7-4E58-9895-7BA2DDF06366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O país obteve crescimento no comércio externo e uma balança comercial favorável. O desemprego caiu a cerca de 6% no final de 2011.</a:t>
          </a:r>
        </a:p>
      </dgm:t>
    </dgm:pt>
    <dgm:pt modelId="{2630EC22-A7EC-4E85-9F37-654CAA8367FF}" type="parTrans" cxnId="{FF0528DD-F234-4EC0-A91B-134869212F22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8E6A78DC-4037-436F-B01A-A58D59D993F2}" type="sibTrans" cxnId="{FF0528DD-F234-4EC0-A91B-134869212F22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4517FB12-6C3F-41C9-B2A5-A45E15F7E143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Foi implantado o Bolsa Família.</a:t>
          </a:r>
        </a:p>
      </dgm:t>
    </dgm:pt>
    <dgm:pt modelId="{6EF47A7B-2BA9-412C-9967-8925353F7BF1}" type="parTrans" cxnId="{88D14D87-E8C4-4356-AB67-2400B524E3A1}">
      <dgm:prSet/>
      <dgm:spPr/>
      <dgm:t>
        <a:bodyPr/>
        <a:lstStyle/>
        <a:p>
          <a:endParaRPr lang="pt-BR"/>
        </a:p>
      </dgm:t>
    </dgm:pt>
    <dgm:pt modelId="{CF8F23BC-1BA2-44DA-B4E2-B0C20041ACBF}" type="sibTrans" cxnId="{88D14D87-E8C4-4356-AB67-2400B524E3A1}">
      <dgm:prSet/>
      <dgm:spPr/>
      <dgm:t>
        <a:bodyPr/>
        <a:lstStyle/>
        <a:p>
          <a:endParaRPr lang="pt-BR"/>
        </a:p>
      </dgm:t>
    </dgm:pt>
    <dgm:pt modelId="{63D96494-EE1E-455E-968F-5077EC2A6BBE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Aumento real do salário mínimo. </a:t>
          </a:r>
        </a:p>
      </dgm:t>
    </dgm:pt>
    <dgm:pt modelId="{39073BA1-7200-4BCB-8F67-097F646FEDAD}" type="parTrans" cxnId="{FBD23CB6-F182-4080-A251-CBF740E7B26E}">
      <dgm:prSet/>
      <dgm:spPr/>
      <dgm:t>
        <a:bodyPr/>
        <a:lstStyle/>
        <a:p>
          <a:endParaRPr lang="pt-BR"/>
        </a:p>
      </dgm:t>
    </dgm:pt>
    <dgm:pt modelId="{ADA48317-80E6-4EE7-849F-A501FC920A93}" type="sibTrans" cxnId="{FBD23CB6-F182-4080-A251-CBF740E7B26E}">
      <dgm:prSet/>
      <dgm:spPr/>
      <dgm:t>
        <a:bodyPr/>
        <a:lstStyle/>
        <a:p>
          <a:endParaRPr lang="pt-BR"/>
        </a:p>
      </dgm:t>
    </dgm:pt>
    <dgm:pt modelId="{1BF95CB5-9B4A-49FD-B0B8-F00FE5009AAA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Criou programas como Luz para todos, o Brasil alfabetizado, ProUni, entre outros.</a:t>
          </a:r>
        </a:p>
      </dgm:t>
    </dgm:pt>
    <dgm:pt modelId="{3964DD92-B007-4BB3-8436-141E620CEC32}" type="parTrans" cxnId="{D4DE8C55-2D5E-403A-9F9A-638A5593C270}">
      <dgm:prSet/>
      <dgm:spPr/>
      <dgm:t>
        <a:bodyPr/>
        <a:lstStyle/>
        <a:p>
          <a:endParaRPr lang="pt-BR"/>
        </a:p>
      </dgm:t>
    </dgm:pt>
    <dgm:pt modelId="{60363591-A7F4-483A-B7AE-3D691E168FD4}" type="sibTrans" cxnId="{D4DE8C55-2D5E-403A-9F9A-638A5593C270}">
      <dgm:prSet/>
      <dgm:spPr/>
      <dgm:t>
        <a:bodyPr/>
        <a:lstStyle/>
        <a:p>
          <a:endParaRPr lang="pt-BR"/>
        </a:p>
      </dgm:t>
    </dgm:pt>
    <dgm:pt modelId="{6AFC6BC2-201D-4060-84B9-1C9AB57E4DC7}" type="pres">
      <dgm:prSet presAssocID="{C4D16A73-C6E1-45BD-982C-3547F8FD8A5B}" presName="Name0" presStyleCnt="0">
        <dgm:presLayoutVars>
          <dgm:dir/>
          <dgm:animLvl val="lvl"/>
          <dgm:resizeHandles val="exact"/>
        </dgm:presLayoutVars>
      </dgm:prSet>
      <dgm:spPr/>
    </dgm:pt>
    <dgm:pt modelId="{83E5A046-A037-4ADB-8BC4-08652D023F21}" type="pres">
      <dgm:prSet presAssocID="{4D5986FC-77DF-43BB-88CC-4944B5FE7B12}" presName="linNode" presStyleCnt="0"/>
      <dgm:spPr/>
    </dgm:pt>
    <dgm:pt modelId="{D9BFB428-73EA-45C8-BA19-3CCAD1F817B5}" type="pres">
      <dgm:prSet presAssocID="{4D5986FC-77DF-43BB-88CC-4944B5FE7B12}" presName="parentText" presStyleLbl="node1" presStyleIdx="0" presStyleCnt="1" custScaleX="69082">
        <dgm:presLayoutVars>
          <dgm:chMax val="1"/>
          <dgm:bulletEnabled val="1"/>
        </dgm:presLayoutVars>
      </dgm:prSet>
      <dgm:spPr/>
    </dgm:pt>
    <dgm:pt modelId="{9C0C70CA-9ABC-4914-91A2-CADF7A4F0E59}" type="pres">
      <dgm:prSet presAssocID="{4D5986FC-77DF-43BB-88CC-4944B5FE7B12}" presName="descendantText" presStyleLbl="alignAccFollowNode1" presStyleIdx="0" presStyleCnt="1" custScaleX="114674">
        <dgm:presLayoutVars>
          <dgm:bulletEnabled val="1"/>
        </dgm:presLayoutVars>
      </dgm:prSet>
      <dgm:spPr/>
    </dgm:pt>
  </dgm:ptLst>
  <dgm:cxnLst>
    <dgm:cxn modelId="{6B9E3B14-DCB1-4A78-86E7-D5B4763CC10B}" type="presOf" srcId="{1BF95CB5-9B4A-49FD-B0B8-F00FE5009AAA}" destId="{9C0C70CA-9ABC-4914-91A2-CADF7A4F0E59}" srcOrd="0" destOrd="3" presId="urn:microsoft.com/office/officeart/2005/8/layout/vList5"/>
    <dgm:cxn modelId="{939FB030-432B-45BD-BA28-6AB6EBA73556}" srcId="{C4D16A73-C6E1-45BD-982C-3547F8FD8A5B}" destId="{4D5986FC-77DF-43BB-88CC-4944B5FE7B12}" srcOrd="0" destOrd="0" parTransId="{62783504-3417-411B-8F3C-CDC848CA2C3A}" sibTransId="{2008D7FA-E939-4440-8965-6EF2D5314317}"/>
    <dgm:cxn modelId="{6411383E-863B-49D7-A7A6-61F8EFA38C56}" type="presOf" srcId="{C4D16A73-C6E1-45BD-982C-3547F8FD8A5B}" destId="{6AFC6BC2-201D-4060-84B9-1C9AB57E4DC7}" srcOrd="0" destOrd="0" presId="urn:microsoft.com/office/officeart/2005/8/layout/vList5"/>
    <dgm:cxn modelId="{17CC0E6C-EC57-49CF-8144-1E309E6CA852}" type="presOf" srcId="{4517FB12-6C3F-41C9-B2A5-A45E15F7E143}" destId="{9C0C70CA-9ABC-4914-91A2-CADF7A4F0E59}" srcOrd="0" destOrd="1" presId="urn:microsoft.com/office/officeart/2005/8/layout/vList5"/>
    <dgm:cxn modelId="{3BE6E34D-8658-4CB5-9A37-E4952BF5E5C1}" type="presOf" srcId="{63D96494-EE1E-455E-968F-5077EC2A6BBE}" destId="{9C0C70CA-9ABC-4914-91A2-CADF7A4F0E59}" srcOrd="0" destOrd="2" presId="urn:microsoft.com/office/officeart/2005/8/layout/vList5"/>
    <dgm:cxn modelId="{D4DE8C55-2D5E-403A-9F9A-638A5593C270}" srcId="{4D5986FC-77DF-43BB-88CC-4944B5FE7B12}" destId="{1BF95CB5-9B4A-49FD-B0B8-F00FE5009AAA}" srcOrd="3" destOrd="0" parTransId="{3964DD92-B007-4BB3-8436-141E620CEC32}" sibTransId="{60363591-A7F4-483A-B7AE-3D691E168FD4}"/>
    <dgm:cxn modelId="{88D14D87-E8C4-4356-AB67-2400B524E3A1}" srcId="{4D5986FC-77DF-43BB-88CC-4944B5FE7B12}" destId="{4517FB12-6C3F-41C9-B2A5-A45E15F7E143}" srcOrd="1" destOrd="0" parTransId="{6EF47A7B-2BA9-412C-9967-8925353F7BF1}" sibTransId="{CF8F23BC-1BA2-44DA-B4E2-B0C20041ACBF}"/>
    <dgm:cxn modelId="{FBD23CB6-F182-4080-A251-CBF740E7B26E}" srcId="{4D5986FC-77DF-43BB-88CC-4944B5FE7B12}" destId="{63D96494-EE1E-455E-968F-5077EC2A6BBE}" srcOrd="2" destOrd="0" parTransId="{39073BA1-7200-4BCB-8F67-097F646FEDAD}" sibTransId="{ADA48317-80E6-4EE7-849F-A501FC920A93}"/>
    <dgm:cxn modelId="{8080FCCB-751B-4FB1-8035-BD5489B8A6A6}" type="presOf" srcId="{64F90376-0DD7-4E58-9895-7BA2DDF06366}" destId="{9C0C70CA-9ABC-4914-91A2-CADF7A4F0E59}" srcOrd="0" destOrd="0" presId="urn:microsoft.com/office/officeart/2005/8/layout/vList5"/>
    <dgm:cxn modelId="{FF0528DD-F234-4EC0-A91B-134869212F22}" srcId="{4D5986FC-77DF-43BB-88CC-4944B5FE7B12}" destId="{64F90376-0DD7-4E58-9895-7BA2DDF06366}" srcOrd="0" destOrd="0" parTransId="{2630EC22-A7EC-4E85-9F37-654CAA8367FF}" sibTransId="{8E6A78DC-4037-436F-B01A-A58D59D993F2}"/>
    <dgm:cxn modelId="{1919B3FC-98E5-47BA-91D6-86FEE53A3C3E}" type="presOf" srcId="{4D5986FC-77DF-43BB-88CC-4944B5FE7B12}" destId="{D9BFB428-73EA-45C8-BA19-3CCAD1F817B5}" srcOrd="0" destOrd="0" presId="urn:microsoft.com/office/officeart/2005/8/layout/vList5"/>
    <dgm:cxn modelId="{AE2C91F1-CA87-420E-B977-0361CAB528E3}" type="presParOf" srcId="{6AFC6BC2-201D-4060-84B9-1C9AB57E4DC7}" destId="{83E5A046-A037-4ADB-8BC4-08652D023F21}" srcOrd="0" destOrd="0" presId="urn:microsoft.com/office/officeart/2005/8/layout/vList5"/>
    <dgm:cxn modelId="{06C321F5-B43E-4376-B593-86EC093A9D51}" type="presParOf" srcId="{83E5A046-A037-4ADB-8BC4-08652D023F21}" destId="{D9BFB428-73EA-45C8-BA19-3CCAD1F817B5}" srcOrd="0" destOrd="0" presId="urn:microsoft.com/office/officeart/2005/8/layout/vList5"/>
    <dgm:cxn modelId="{02C0C629-D07A-4EBB-ACEA-194BC4317238}" type="presParOf" srcId="{83E5A046-A037-4ADB-8BC4-08652D023F21}" destId="{9C0C70CA-9ABC-4914-91A2-CADF7A4F0E59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4D16A73-C6E1-45BD-982C-3547F8FD8A5B}" type="doc">
      <dgm:prSet loTypeId="urn:microsoft.com/office/officeart/2005/8/layout/vList5" loCatId="list" qsTypeId="urn:microsoft.com/office/officeart/2005/8/quickstyle/simple1" qsCatId="simple" csTypeId="urn:microsoft.com/office/officeart/2005/8/colors/accent4_4" csCatId="accent4" phldr="1"/>
      <dgm:spPr/>
      <dgm:t>
        <a:bodyPr/>
        <a:lstStyle/>
        <a:p>
          <a:endParaRPr lang="pt-BR"/>
        </a:p>
      </dgm:t>
    </dgm:pt>
    <dgm:pt modelId="{4D5986FC-77DF-43BB-88CC-4944B5FE7B12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Governo Dilma Rousseff (2011-2016)</a:t>
          </a:r>
        </a:p>
      </dgm:t>
    </dgm:pt>
    <dgm:pt modelId="{62783504-3417-411B-8F3C-CDC848CA2C3A}" type="parTrans" cxnId="{939FB030-432B-45BD-BA28-6AB6EBA73556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2008D7FA-E939-4440-8965-6EF2D5314317}" type="sibTrans" cxnId="{939FB030-432B-45BD-BA28-6AB6EBA73556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64F90376-0DD7-4E58-9895-7BA2DDF06366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Ampliou programas econômicos e sociais e incentivou obras públicas. </a:t>
          </a:r>
        </a:p>
      </dgm:t>
    </dgm:pt>
    <dgm:pt modelId="{2630EC22-A7EC-4E85-9F37-654CAA8367FF}" type="parTrans" cxnId="{FF0528DD-F234-4EC0-A91B-134869212F22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8E6A78DC-4037-436F-B01A-A58D59D993F2}" type="sibTrans" cxnId="{FF0528DD-F234-4EC0-A91B-134869212F22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6E729818-2DA2-4C89-8737-239ED2B5BDFF}">
      <dgm:prSet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Implantou programas de auxílio à pesquisa, como o Ciência sem Fronteiras. </a:t>
          </a:r>
        </a:p>
      </dgm:t>
    </dgm:pt>
    <dgm:pt modelId="{27BC48BE-B60C-49F9-881D-B82C1B0D8632}" type="parTrans" cxnId="{B93805C6-F10A-4E41-87B5-1F325031CB8A}">
      <dgm:prSet/>
      <dgm:spPr/>
      <dgm:t>
        <a:bodyPr/>
        <a:lstStyle/>
        <a:p>
          <a:endParaRPr lang="pt-BR"/>
        </a:p>
      </dgm:t>
    </dgm:pt>
    <dgm:pt modelId="{24E0F4C9-1EEA-476E-A3E5-EA199C08D3AE}" type="sibTrans" cxnId="{B93805C6-F10A-4E41-87B5-1F325031CB8A}">
      <dgm:prSet/>
      <dgm:spPr/>
      <dgm:t>
        <a:bodyPr/>
        <a:lstStyle/>
        <a:p>
          <a:endParaRPr lang="pt-BR"/>
        </a:p>
      </dgm:t>
    </dgm:pt>
    <dgm:pt modelId="{1C2BC955-1187-4D46-9E07-7563EFE9FA99}">
      <dgm:prSet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Início de protestos contra o governo que levaram ao seu </a:t>
          </a:r>
          <a:r>
            <a:rPr lang="pt-BR" sz="1900" i="1" dirty="0">
              <a:latin typeface="Roboto" pitchFamily="2" charset="0"/>
              <a:ea typeface="Roboto" pitchFamily="2" charset="0"/>
            </a:rPr>
            <a:t>impeachment</a:t>
          </a:r>
          <a:r>
            <a:rPr lang="pt-BR" sz="1900" dirty="0">
              <a:latin typeface="Roboto" pitchFamily="2" charset="0"/>
              <a:ea typeface="Roboto" pitchFamily="2" charset="0"/>
            </a:rPr>
            <a:t>. </a:t>
          </a:r>
        </a:p>
      </dgm:t>
    </dgm:pt>
    <dgm:pt modelId="{7D334B4C-ABCF-49CB-92C5-192D5D821804}" type="parTrans" cxnId="{71F9E7CF-3C8B-4E85-B415-0734C052A047}">
      <dgm:prSet/>
      <dgm:spPr/>
      <dgm:t>
        <a:bodyPr/>
        <a:lstStyle/>
        <a:p>
          <a:endParaRPr lang="pt-BR"/>
        </a:p>
      </dgm:t>
    </dgm:pt>
    <dgm:pt modelId="{2A1E3650-D0DC-44CB-8D6D-BE12311B93DE}" type="sibTrans" cxnId="{71F9E7CF-3C8B-4E85-B415-0734C052A047}">
      <dgm:prSet/>
      <dgm:spPr/>
      <dgm:t>
        <a:bodyPr/>
        <a:lstStyle/>
        <a:p>
          <a:endParaRPr lang="pt-BR"/>
        </a:p>
      </dgm:t>
    </dgm:pt>
    <dgm:pt modelId="{6AFC6BC2-201D-4060-84B9-1C9AB57E4DC7}" type="pres">
      <dgm:prSet presAssocID="{C4D16A73-C6E1-45BD-982C-3547F8FD8A5B}" presName="Name0" presStyleCnt="0">
        <dgm:presLayoutVars>
          <dgm:dir/>
          <dgm:animLvl val="lvl"/>
          <dgm:resizeHandles val="exact"/>
        </dgm:presLayoutVars>
      </dgm:prSet>
      <dgm:spPr/>
    </dgm:pt>
    <dgm:pt modelId="{83E5A046-A037-4ADB-8BC4-08652D023F21}" type="pres">
      <dgm:prSet presAssocID="{4D5986FC-77DF-43BB-88CC-4944B5FE7B12}" presName="linNode" presStyleCnt="0"/>
      <dgm:spPr/>
    </dgm:pt>
    <dgm:pt modelId="{D9BFB428-73EA-45C8-BA19-3CCAD1F817B5}" type="pres">
      <dgm:prSet presAssocID="{4D5986FC-77DF-43BB-88CC-4944B5FE7B12}" presName="parentText" presStyleLbl="node1" presStyleIdx="0" presStyleCnt="1" custScaleX="69082">
        <dgm:presLayoutVars>
          <dgm:chMax val="1"/>
          <dgm:bulletEnabled val="1"/>
        </dgm:presLayoutVars>
      </dgm:prSet>
      <dgm:spPr/>
    </dgm:pt>
    <dgm:pt modelId="{9C0C70CA-9ABC-4914-91A2-CADF7A4F0E59}" type="pres">
      <dgm:prSet presAssocID="{4D5986FC-77DF-43BB-88CC-4944B5FE7B12}" presName="descendantText" presStyleLbl="alignAccFollowNode1" presStyleIdx="0" presStyleCnt="1" custScaleX="114674">
        <dgm:presLayoutVars>
          <dgm:bulletEnabled val="1"/>
        </dgm:presLayoutVars>
      </dgm:prSet>
      <dgm:spPr/>
    </dgm:pt>
  </dgm:ptLst>
  <dgm:cxnLst>
    <dgm:cxn modelId="{939FB030-432B-45BD-BA28-6AB6EBA73556}" srcId="{C4D16A73-C6E1-45BD-982C-3547F8FD8A5B}" destId="{4D5986FC-77DF-43BB-88CC-4944B5FE7B12}" srcOrd="0" destOrd="0" parTransId="{62783504-3417-411B-8F3C-CDC848CA2C3A}" sibTransId="{2008D7FA-E939-4440-8965-6EF2D5314317}"/>
    <dgm:cxn modelId="{E377A16D-867E-4CC7-A66C-C065ABD419A1}" type="presOf" srcId="{C4D16A73-C6E1-45BD-982C-3547F8FD8A5B}" destId="{6AFC6BC2-201D-4060-84B9-1C9AB57E4DC7}" srcOrd="0" destOrd="0" presId="urn:microsoft.com/office/officeart/2005/8/layout/vList5"/>
    <dgm:cxn modelId="{93A2E46D-45FD-4812-9884-084529EE995D}" type="presOf" srcId="{1C2BC955-1187-4D46-9E07-7563EFE9FA99}" destId="{9C0C70CA-9ABC-4914-91A2-CADF7A4F0E59}" srcOrd="0" destOrd="2" presId="urn:microsoft.com/office/officeart/2005/8/layout/vList5"/>
    <dgm:cxn modelId="{34889C4E-0902-4D6E-906C-A1BB6701DDC8}" type="presOf" srcId="{64F90376-0DD7-4E58-9895-7BA2DDF06366}" destId="{9C0C70CA-9ABC-4914-91A2-CADF7A4F0E59}" srcOrd="0" destOrd="0" presId="urn:microsoft.com/office/officeart/2005/8/layout/vList5"/>
    <dgm:cxn modelId="{3858DA8A-A5FD-40DE-927E-B10F9E2D39DC}" type="presOf" srcId="{4D5986FC-77DF-43BB-88CC-4944B5FE7B12}" destId="{D9BFB428-73EA-45C8-BA19-3CCAD1F817B5}" srcOrd="0" destOrd="0" presId="urn:microsoft.com/office/officeart/2005/8/layout/vList5"/>
    <dgm:cxn modelId="{A98C0FC0-D8A1-4B37-898A-71BCDDA953A5}" type="presOf" srcId="{6E729818-2DA2-4C89-8737-239ED2B5BDFF}" destId="{9C0C70CA-9ABC-4914-91A2-CADF7A4F0E59}" srcOrd="0" destOrd="1" presId="urn:microsoft.com/office/officeart/2005/8/layout/vList5"/>
    <dgm:cxn modelId="{B93805C6-F10A-4E41-87B5-1F325031CB8A}" srcId="{4D5986FC-77DF-43BB-88CC-4944B5FE7B12}" destId="{6E729818-2DA2-4C89-8737-239ED2B5BDFF}" srcOrd="1" destOrd="0" parTransId="{27BC48BE-B60C-49F9-881D-B82C1B0D8632}" sibTransId="{24E0F4C9-1EEA-476E-A3E5-EA199C08D3AE}"/>
    <dgm:cxn modelId="{71F9E7CF-3C8B-4E85-B415-0734C052A047}" srcId="{4D5986FC-77DF-43BB-88CC-4944B5FE7B12}" destId="{1C2BC955-1187-4D46-9E07-7563EFE9FA99}" srcOrd="2" destOrd="0" parTransId="{7D334B4C-ABCF-49CB-92C5-192D5D821804}" sibTransId="{2A1E3650-D0DC-44CB-8D6D-BE12311B93DE}"/>
    <dgm:cxn modelId="{FF0528DD-F234-4EC0-A91B-134869212F22}" srcId="{4D5986FC-77DF-43BB-88CC-4944B5FE7B12}" destId="{64F90376-0DD7-4E58-9895-7BA2DDF06366}" srcOrd="0" destOrd="0" parTransId="{2630EC22-A7EC-4E85-9F37-654CAA8367FF}" sibTransId="{8E6A78DC-4037-436F-B01A-A58D59D993F2}"/>
    <dgm:cxn modelId="{E62BBFAC-D722-4BC6-97CD-DD02A238A7C5}" type="presParOf" srcId="{6AFC6BC2-201D-4060-84B9-1C9AB57E4DC7}" destId="{83E5A046-A037-4ADB-8BC4-08652D023F21}" srcOrd="0" destOrd="0" presId="urn:microsoft.com/office/officeart/2005/8/layout/vList5"/>
    <dgm:cxn modelId="{432901CA-327F-4C25-8D3C-E3F73BE9A124}" type="presParOf" srcId="{83E5A046-A037-4ADB-8BC4-08652D023F21}" destId="{D9BFB428-73EA-45C8-BA19-3CCAD1F817B5}" srcOrd="0" destOrd="0" presId="urn:microsoft.com/office/officeart/2005/8/layout/vList5"/>
    <dgm:cxn modelId="{B2B79CDE-B064-46E6-90C7-F58965E584BE}" type="presParOf" srcId="{83E5A046-A037-4ADB-8BC4-08652D023F21}" destId="{9C0C70CA-9ABC-4914-91A2-CADF7A4F0E59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8B5D316-F17D-4E48-B505-07FAAF820188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pt-BR"/>
        </a:p>
      </dgm:t>
    </dgm:pt>
    <dgm:pt modelId="{0AB5E101-B396-4D8D-B638-7FC778B5330B}">
      <dgm:prSet phldrT="[Texto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As manifestações mais expressivas ocorreram em junho de 2013 e ficaram conhecidas como Jornadas de Junho.</a:t>
          </a:r>
        </a:p>
      </dgm:t>
    </dgm:pt>
    <dgm:pt modelId="{75290B43-7BA8-4D91-A848-7167DADA0095}" type="parTrans" cxnId="{B02FC233-A999-4EC7-8CB5-905D1A01CD28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F2CD551E-CDA9-4E41-B84F-4DC5E6932365}" type="sibTrans" cxnId="{B02FC233-A999-4EC7-8CB5-905D1A01CD28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BE6864A3-1614-4093-9729-123BDD59A8EC}">
      <dgm:prSet phldrT="[Texto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Após a segunda vitória de Dilma, em 2014, setores da população contrários à presidenta intensificaram os protestos.</a:t>
          </a:r>
        </a:p>
      </dgm:t>
    </dgm:pt>
    <dgm:pt modelId="{94F5E780-D02E-45AC-BC08-71EAFC7BAEF2}" type="parTrans" cxnId="{47C2A406-2B35-4C00-9A48-08D1A00916E1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5E0A9354-B446-43B7-9C77-5F73679FE276}" type="sibTrans" cxnId="{47C2A406-2B35-4C00-9A48-08D1A00916E1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282073AC-B0B3-4DE7-AF96-F0F39F7B815F}">
      <dgm:prSet phldrT="[Texto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Foi nesse cenário que se deu a abertura de um novo processo de impeachment, que resultou na cassação do mandato da presidenta em maio de 2016.</a:t>
          </a:r>
        </a:p>
      </dgm:t>
    </dgm:pt>
    <dgm:pt modelId="{17BD5869-48E1-4B07-8C2B-016579B27F5F}" type="parTrans" cxnId="{4F6E61B7-06A8-46E4-B2BE-0E20FA60031C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65BF7F08-C980-4445-977C-99B8AB58A273}" type="sibTrans" cxnId="{4F6E61B7-06A8-46E4-B2BE-0E20FA60031C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CC7DC807-D819-408A-881D-E1B289251AD1}">
      <dgm:prSet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Rapidamente, o movimento passou a questionar o governo federal e a exigir melhorias nos serviços públicos e o combate à corrupção.</a:t>
          </a:r>
        </a:p>
      </dgm:t>
    </dgm:pt>
    <dgm:pt modelId="{7B17F2FC-1672-4262-A87E-9FA686EE3F68}" type="parTrans" cxnId="{740E5830-DEC5-4823-88B2-4BBF591B2A6E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9DA19B29-7D3E-4D99-8D98-6A6E2D69525A}" type="sibTrans" cxnId="{740E5830-DEC5-4823-88B2-4BBF591B2A6E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AECE0EA1-A716-4DCD-B862-19295422DA45}" type="pres">
      <dgm:prSet presAssocID="{58B5D316-F17D-4E48-B505-07FAAF820188}" presName="Name0" presStyleCnt="0">
        <dgm:presLayoutVars>
          <dgm:chMax val="7"/>
          <dgm:chPref val="7"/>
          <dgm:dir/>
        </dgm:presLayoutVars>
      </dgm:prSet>
      <dgm:spPr/>
    </dgm:pt>
    <dgm:pt modelId="{3E708654-ECBD-4D57-9D67-22F8C93CFDD5}" type="pres">
      <dgm:prSet presAssocID="{58B5D316-F17D-4E48-B505-07FAAF820188}" presName="Name1" presStyleCnt="0"/>
      <dgm:spPr/>
    </dgm:pt>
    <dgm:pt modelId="{A90F9DE0-67A7-48C4-B1CC-7D32C2C0F83A}" type="pres">
      <dgm:prSet presAssocID="{58B5D316-F17D-4E48-B505-07FAAF820188}" presName="cycle" presStyleCnt="0"/>
      <dgm:spPr/>
    </dgm:pt>
    <dgm:pt modelId="{06C9BAF3-EB6D-432F-A126-2FB8FCA606D8}" type="pres">
      <dgm:prSet presAssocID="{58B5D316-F17D-4E48-B505-07FAAF820188}" presName="srcNode" presStyleLbl="node1" presStyleIdx="0" presStyleCnt="4"/>
      <dgm:spPr/>
    </dgm:pt>
    <dgm:pt modelId="{ED1BD807-B830-44A4-94F1-697835BCA8E2}" type="pres">
      <dgm:prSet presAssocID="{58B5D316-F17D-4E48-B505-07FAAF820188}" presName="conn" presStyleLbl="parChTrans1D2" presStyleIdx="0" presStyleCnt="1"/>
      <dgm:spPr/>
    </dgm:pt>
    <dgm:pt modelId="{FAE7B1DC-38DB-4650-8474-B2BEF58B9B08}" type="pres">
      <dgm:prSet presAssocID="{58B5D316-F17D-4E48-B505-07FAAF820188}" presName="extraNode" presStyleLbl="node1" presStyleIdx="0" presStyleCnt="4"/>
      <dgm:spPr/>
    </dgm:pt>
    <dgm:pt modelId="{BB42B6B7-4513-4300-93DE-27F1C6904603}" type="pres">
      <dgm:prSet presAssocID="{58B5D316-F17D-4E48-B505-07FAAF820188}" presName="dstNode" presStyleLbl="node1" presStyleIdx="0" presStyleCnt="4"/>
      <dgm:spPr/>
    </dgm:pt>
    <dgm:pt modelId="{9F73B043-F8D5-4183-91FB-3EB841543770}" type="pres">
      <dgm:prSet presAssocID="{0AB5E101-B396-4D8D-B638-7FC778B5330B}" presName="text_1" presStyleLbl="node1" presStyleIdx="0" presStyleCnt="4">
        <dgm:presLayoutVars>
          <dgm:bulletEnabled val="1"/>
        </dgm:presLayoutVars>
      </dgm:prSet>
      <dgm:spPr/>
    </dgm:pt>
    <dgm:pt modelId="{900C7301-792C-49EC-9BFB-F64621EA0FB6}" type="pres">
      <dgm:prSet presAssocID="{0AB5E101-B396-4D8D-B638-7FC778B5330B}" presName="accent_1" presStyleCnt="0"/>
      <dgm:spPr/>
    </dgm:pt>
    <dgm:pt modelId="{823F6465-F750-4FB6-A742-A95414906CEC}" type="pres">
      <dgm:prSet presAssocID="{0AB5E101-B396-4D8D-B638-7FC778B5330B}" presName="accentRepeatNode" presStyleLbl="solidFgAcc1" presStyleIdx="0" presStyleCnt="4"/>
      <dgm:spPr/>
    </dgm:pt>
    <dgm:pt modelId="{2E79F8D1-2D4F-444B-A255-F4B10256DD69}" type="pres">
      <dgm:prSet presAssocID="{CC7DC807-D819-408A-881D-E1B289251AD1}" presName="text_2" presStyleLbl="node1" presStyleIdx="1" presStyleCnt="4">
        <dgm:presLayoutVars>
          <dgm:bulletEnabled val="1"/>
        </dgm:presLayoutVars>
      </dgm:prSet>
      <dgm:spPr/>
    </dgm:pt>
    <dgm:pt modelId="{187F534C-9E3B-4AD6-AA2B-D22078D0CF4C}" type="pres">
      <dgm:prSet presAssocID="{CC7DC807-D819-408A-881D-E1B289251AD1}" presName="accent_2" presStyleCnt="0"/>
      <dgm:spPr/>
    </dgm:pt>
    <dgm:pt modelId="{140937DC-7779-459D-88BC-9EFF2542D7DD}" type="pres">
      <dgm:prSet presAssocID="{CC7DC807-D819-408A-881D-E1B289251AD1}" presName="accentRepeatNode" presStyleLbl="solidFgAcc1" presStyleIdx="1" presStyleCnt="4"/>
      <dgm:spPr/>
    </dgm:pt>
    <dgm:pt modelId="{16D84EFD-E167-4B8A-AFB1-D922AD523EC9}" type="pres">
      <dgm:prSet presAssocID="{BE6864A3-1614-4093-9729-123BDD59A8EC}" presName="text_3" presStyleLbl="node1" presStyleIdx="2" presStyleCnt="4">
        <dgm:presLayoutVars>
          <dgm:bulletEnabled val="1"/>
        </dgm:presLayoutVars>
      </dgm:prSet>
      <dgm:spPr/>
    </dgm:pt>
    <dgm:pt modelId="{21EC707D-8E92-4448-A795-5003DDD64AE1}" type="pres">
      <dgm:prSet presAssocID="{BE6864A3-1614-4093-9729-123BDD59A8EC}" presName="accent_3" presStyleCnt="0"/>
      <dgm:spPr/>
    </dgm:pt>
    <dgm:pt modelId="{60F0524C-E970-4283-AE87-ACEFE17367A4}" type="pres">
      <dgm:prSet presAssocID="{BE6864A3-1614-4093-9729-123BDD59A8EC}" presName="accentRepeatNode" presStyleLbl="solidFgAcc1" presStyleIdx="2" presStyleCnt="4"/>
      <dgm:spPr/>
    </dgm:pt>
    <dgm:pt modelId="{1E4FF640-0E58-4F46-87C2-15D8DB4D3B18}" type="pres">
      <dgm:prSet presAssocID="{282073AC-B0B3-4DE7-AF96-F0F39F7B815F}" presName="text_4" presStyleLbl="node1" presStyleIdx="3" presStyleCnt="4">
        <dgm:presLayoutVars>
          <dgm:bulletEnabled val="1"/>
        </dgm:presLayoutVars>
      </dgm:prSet>
      <dgm:spPr/>
    </dgm:pt>
    <dgm:pt modelId="{6EF43AE4-68BD-4810-8162-3C2FA7D72AA4}" type="pres">
      <dgm:prSet presAssocID="{282073AC-B0B3-4DE7-AF96-F0F39F7B815F}" presName="accent_4" presStyleCnt="0"/>
      <dgm:spPr/>
    </dgm:pt>
    <dgm:pt modelId="{D472575A-44C2-4F59-B63A-9139F77B3EE0}" type="pres">
      <dgm:prSet presAssocID="{282073AC-B0B3-4DE7-AF96-F0F39F7B815F}" presName="accentRepeatNode" presStyleLbl="solidFgAcc1" presStyleIdx="3" presStyleCnt="4"/>
      <dgm:spPr/>
    </dgm:pt>
  </dgm:ptLst>
  <dgm:cxnLst>
    <dgm:cxn modelId="{47C2A406-2B35-4C00-9A48-08D1A00916E1}" srcId="{58B5D316-F17D-4E48-B505-07FAAF820188}" destId="{BE6864A3-1614-4093-9729-123BDD59A8EC}" srcOrd="2" destOrd="0" parTransId="{94F5E780-D02E-45AC-BC08-71EAFC7BAEF2}" sibTransId="{5E0A9354-B446-43B7-9C77-5F73679FE276}"/>
    <dgm:cxn modelId="{4CA05F0C-D6B7-4FDC-860D-980A19801442}" type="presOf" srcId="{282073AC-B0B3-4DE7-AF96-F0F39F7B815F}" destId="{1E4FF640-0E58-4F46-87C2-15D8DB4D3B18}" srcOrd="0" destOrd="0" presId="urn:microsoft.com/office/officeart/2008/layout/VerticalCurvedList"/>
    <dgm:cxn modelId="{32BA9324-98EE-41EC-9628-8B5F2462A351}" type="presOf" srcId="{58B5D316-F17D-4E48-B505-07FAAF820188}" destId="{AECE0EA1-A716-4DCD-B862-19295422DA45}" srcOrd="0" destOrd="0" presId="urn:microsoft.com/office/officeart/2008/layout/VerticalCurvedList"/>
    <dgm:cxn modelId="{740E5830-DEC5-4823-88B2-4BBF591B2A6E}" srcId="{58B5D316-F17D-4E48-B505-07FAAF820188}" destId="{CC7DC807-D819-408A-881D-E1B289251AD1}" srcOrd="1" destOrd="0" parTransId="{7B17F2FC-1672-4262-A87E-9FA686EE3F68}" sibTransId="{9DA19B29-7D3E-4D99-8D98-6A6E2D69525A}"/>
    <dgm:cxn modelId="{B02FC233-A999-4EC7-8CB5-905D1A01CD28}" srcId="{58B5D316-F17D-4E48-B505-07FAAF820188}" destId="{0AB5E101-B396-4D8D-B638-7FC778B5330B}" srcOrd="0" destOrd="0" parTransId="{75290B43-7BA8-4D91-A848-7167DADA0095}" sibTransId="{F2CD551E-CDA9-4E41-B84F-4DC5E6932365}"/>
    <dgm:cxn modelId="{CBE0905D-7579-4EA5-9AA7-60F2E5006CFA}" type="presOf" srcId="{BE6864A3-1614-4093-9729-123BDD59A8EC}" destId="{16D84EFD-E167-4B8A-AFB1-D922AD523EC9}" srcOrd="0" destOrd="0" presId="urn:microsoft.com/office/officeart/2008/layout/VerticalCurvedList"/>
    <dgm:cxn modelId="{CEEE996B-C245-48B3-B9C5-563831FA0385}" type="presOf" srcId="{CC7DC807-D819-408A-881D-E1B289251AD1}" destId="{2E79F8D1-2D4F-444B-A255-F4B10256DD69}" srcOrd="0" destOrd="0" presId="urn:microsoft.com/office/officeart/2008/layout/VerticalCurvedList"/>
    <dgm:cxn modelId="{8EA7F457-2D68-408E-85FF-CA1F4AB56F4B}" type="presOf" srcId="{F2CD551E-CDA9-4E41-B84F-4DC5E6932365}" destId="{ED1BD807-B830-44A4-94F1-697835BCA8E2}" srcOrd="0" destOrd="0" presId="urn:microsoft.com/office/officeart/2008/layout/VerticalCurvedList"/>
    <dgm:cxn modelId="{D6281391-F880-4559-913C-DD294D2FB676}" type="presOf" srcId="{0AB5E101-B396-4D8D-B638-7FC778B5330B}" destId="{9F73B043-F8D5-4183-91FB-3EB841543770}" srcOrd="0" destOrd="0" presId="urn:microsoft.com/office/officeart/2008/layout/VerticalCurvedList"/>
    <dgm:cxn modelId="{4F6E61B7-06A8-46E4-B2BE-0E20FA60031C}" srcId="{58B5D316-F17D-4E48-B505-07FAAF820188}" destId="{282073AC-B0B3-4DE7-AF96-F0F39F7B815F}" srcOrd="3" destOrd="0" parTransId="{17BD5869-48E1-4B07-8C2B-016579B27F5F}" sibTransId="{65BF7F08-C980-4445-977C-99B8AB58A273}"/>
    <dgm:cxn modelId="{2E949568-2001-4AD8-AB50-7EA99C950D72}" type="presParOf" srcId="{AECE0EA1-A716-4DCD-B862-19295422DA45}" destId="{3E708654-ECBD-4D57-9D67-22F8C93CFDD5}" srcOrd="0" destOrd="0" presId="urn:microsoft.com/office/officeart/2008/layout/VerticalCurvedList"/>
    <dgm:cxn modelId="{CBF4D176-5B1B-46F8-8D55-B23C161C76E5}" type="presParOf" srcId="{3E708654-ECBD-4D57-9D67-22F8C93CFDD5}" destId="{A90F9DE0-67A7-48C4-B1CC-7D32C2C0F83A}" srcOrd="0" destOrd="0" presId="urn:microsoft.com/office/officeart/2008/layout/VerticalCurvedList"/>
    <dgm:cxn modelId="{7A9C639D-D922-416D-B229-2392066CAFB8}" type="presParOf" srcId="{A90F9DE0-67A7-48C4-B1CC-7D32C2C0F83A}" destId="{06C9BAF3-EB6D-432F-A126-2FB8FCA606D8}" srcOrd="0" destOrd="0" presId="urn:microsoft.com/office/officeart/2008/layout/VerticalCurvedList"/>
    <dgm:cxn modelId="{6BD7A1A4-3235-45DA-BE65-E005CD3ED913}" type="presParOf" srcId="{A90F9DE0-67A7-48C4-B1CC-7D32C2C0F83A}" destId="{ED1BD807-B830-44A4-94F1-697835BCA8E2}" srcOrd="1" destOrd="0" presId="urn:microsoft.com/office/officeart/2008/layout/VerticalCurvedList"/>
    <dgm:cxn modelId="{75D65E2F-AB1E-4F19-A28B-290C4D493B21}" type="presParOf" srcId="{A90F9DE0-67A7-48C4-B1CC-7D32C2C0F83A}" destId="{FAE7B1DC-38DB-4650-8474-B2BEF58B9B08}" srcOrd="2" destOrd="0" presId="urn:microsoft.com/office/officeart/2008/layout/VerticalCurvedList"/>
    <dgm:cxn modelId="{1EE8FAB2-CBA1-4F76-A370-21B9CA9FDAED}" type="presParOf" srcId="{A90F9DE0-67A7-48C4-B1CC-7D32C2C0F83A}" destId="{BB42B6B7-4513-4300-93DE-27F1C6904603}" srcOrd="3" destOrd="0" presId="urn:microsoft.com/office/officeart/2008/layout/VerticalCurvedList"/>
    <dgm:cxn modelId="{5002222B-7450-4664-9B7A-18CE08F7817D}" type="presParOf" srcId="{3E708654-ECBD-4D57-9D67-22F8C93CFDD5}" destId="{9F73B043-F8D5-4183-91FB-3EB841543770}" srcOrd="1" destOrd="0" presId="urn:microsoft.com/office/officeart/2008/layout/VerticalCurvedList"/>
    <dgm:cxn modelId="{ACF8D6E9-417C-4DEB-9303-98C9784CF578}" type="presParOf" srcId="{3E708654-ECBD-4D57-9D67-22F8C93CFDD5}" destId="{900C7301-792C-49EC-9BFB-F64621EA0FB6}" srcOrd="2" destOrd="0" presId="urn:microsoft.com/office/officeart/2008/layout/VerticalCurvedList"/>
    <dgm:cxn modelId="{F3959AFC-2A6F-47D9-B840-AE8995A02EEC}" type="presParOf" srcId="{900C7301-792C-49EC-9BFB-F64621EA0FB6}" destId="{823F6465-F750-4FB6-A742-A95414906CEC}" srcOrd="0" destOrd="0" presId="urn:microsoft.com/office/officeart/2008/layout/VerticalCurvedList"/>
    <dgm:cxn modelId="{3699E663-464C-4CEF-A24D-12EED3F820E7}" type="presParOf" srcId="{3E708654-ECBD-4D57-9D67-22F8C93CFDD5}" destId="{2E79F8D1-2D4F-444B-A255-F4B10256DD69}" srcOrd="3" destOrd="0" presId="urn:microsoft.com/office/officeart/2008/layout/VerticalCurvedList"/>
    <dgm:cxn modelId="{C5358465-6788-4CBB-9EC3-91B721411257}" type="presParOf" srcId="{3E708654-ECBD-4D57-9D67-22F8C93CFDD5}" destId="{187F534C-9E3B-4AD6-AA2B-D22078D0CF4C}" srcOrd="4" destOrd="0" presId="urn:microsoft.com/office/officeart/2008/layout/VerticalCurvedList"/>
    <dgm:cxn modelId="{4C8A4DC9-ADD9-4FE2-B43F-AB3AC0848A29}" type="presParOf" srcId="{187F534C-9E3B-4AD6-AA2B-D22078D0CF4C}" destId="{140937DC-7779-459D-88BC-9EFF2542D7DD}" srcOrd="0" destOrd="0" presId="urn:microsoft.com/office/officeart/2008/layout/VerticalCurvedList"/>
    <dgm:cxn modelId="{6557E66E-2F22-481E-A890-BA32A630E08F}" type="presParOf" srcId="{3E708654-ECBD-4D57-9D67-22F8C93CFDD5}" destId="{16D84EFD-E167-4B8A-AFB1-D922AD523EC9}" srcOrd="5" destOrd="0" presId="urn:microsoft.com/office/officeart/2008/layout/VerticalCurvedList"/>
    <dgm:cxn modelId="{EA214B4D-86EA-4AFF-9AD6-E7042542DB41}" type="presParOf" srcId="{3E708654-ECBD-4D57-9D67-22F8C93CFDD5}" destId="{21EC707D-8E92-4448-A795-5003DDD64AE1}" srcOrd="6" destOrd="0" presId="urn:microsoft.com/office/officeart/2008/layout/VerticalCurvedList"/>
    <dgm:cxn modelId="{E0A4624F-ADD4-4E96-A3FB-CA67ED9FF419}" type="presParOf" srcId="{21EC707D-8E92-4448-A795-5003DDD64AE1}" destId="{60F0524C-E970-4283-AE87-ACEFE17367A4}" srcOrd="0" destOrd="0" presId="urn:microsoft.com/office/officeart/2008/layout/VerticalCurvedList"/>
    <dgm:cxn modelId="{404661D0-2A27-4376-8C70-DA8F5146A72E}" type="presParOf" srcId="{3E708654-ECBD-4D57-9D67-22F8C93CFDD5}" destId="{1E4FF640-0E58-4F46-87C2-15D8DB4D3B18}" srcOrd="7" destOrd="0" presId="urn:microsoft.com/office/officeart/2008/layout/VerticalCurvedList"/>
    <dgm:cxn modelId="{A51F60B0-78C0-4DBF-ADF0-28DEC8CCC66A}" type="presParOf" srcId="{3E708654-ECBD-4D57-9D67-22F8C93CFDD5}" destId="{6EF43AE4-68BD-4810-8162-3C2FA7D72AA4}" srcOrd="8" destOrd="0" presId="urn:microsoft.com/office/officeart/2008/layout/VerticalCurvedList"/>
    <dgm:cxn modelId="{307C56D8-B196-4D2A-B28C-880A7053B5EA}" type="presParOf" srcId="{6EF43AE4-68BD-4810-8162-3C2FA7D72AA4}" destId="{D472575A-44C2-4F59-B63A-9139F77B3EE0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8B5D316-F17D-4E48-B505-07FAAF820188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pt-BR"/>
        </a:p>
      </dgm:t>
    </dgm:pt>
    <dgm:pt modelId="{0AB5E101-B396-4D8D-B638-7FC778B5330B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No lugar de Dilma, assumiu o vice-presidente Michel Temer. De 2016 a 2018, seu governo aprofundou as políticas neoliberais e implementou reformas sociais e econômicas, muitas delas impopulares, como a desregulamentação das leis trabalhistas.</a:t>
          </a:r>
        </a:p>
      </dgm:t>
    </dgm:pt>
    <dgm:pt modelId="{75290B43-7BA8-4D91-A848-7167DADA0095}" type="parTrans" cxnId="{B02FC233-A999-4EC7-8CB5-905D1A01CD28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F2CD551E-CDA9-4E41-B84F-4DC5E6932365}" type="sibTrans" cxnId="{B02FC233-A999-4EC7-8CB5-905D1A01CD28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BE6864A3-1614-4093-9729-123BDD59A8EC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O governo Bolsonaro teve como principal base no Congresso parlamentares ligados a igrejas evangélicas, ao agronegócio, ao setor financeiro e à indústria armamentista.</a:t>
          </a:r>
        </a:p>
      </dgm:t>
    </dgm:pt>
    <dgm:pt modelId="{94F5E780-D02E-45AC-BC08-71EAFC7BAEF2}" type="parTrans" cxnId="{47C2A406-2B35-4C00-9A48-08D1A00916E1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5E0A9354-B446-43B7-9C77-5F73679FE276}" type="sibTrans" cxnId="{47C2A406-2B35-4C00-9A48-08D1A00916E1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282073AC-B0B3-4DE7-AF96-F0F39F7B815F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Medidas neoliberais continuaram sendo implementadas pelo governo Bolsonaro, como a privatização de estatais, dentre elas a Eletrobras, maior empresa do setor elétrico brasileiro. Também foram aplicados cortes nas verbas destinadas a programas sociais, à educação pública e à pesquisa científica.</a:t>
          </a:r>
        </a:p>
      </dgm:t>
    </dgm:pt>
    <dgm:pt modelId="{17BD5869-48E1-4B07-8C2B-016579B27F5F}" type="parTrans" cxnId="{4F6E61B7-06A8-46E4-B2BE-0E20FA60031C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65BF7F08-C980-4445-977C-99B8AB58A273}" type="sibTrans" cxnId="{4F6E61B7-06A8-46E4-B2BE-0E20FA60031C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CC7DC807-D819-408A-881D-E1B289251AD1}">
      <dgm:prSet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Nas eleições presidenciais de 2018, o candidato do Partido Social Liberal (PSL), Jair Bolsonaro, capitão reformado do Exército, foi eleito para governar o Brasil entre 2019 e 2022.</a:t>
          </a:r>
        </a:p>
      </dgm:t>
    </dgm:pt>
    <dgm:pt modelId="{7B17F2FC-1672-4262-A87E-9FA686EE3F68}" type="parTrans" cxnId="{740E5830-DEC5-4823-88B2-4BBF591B2A6E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9DA19B29-7D3E-4D99-8D98-6A6E2D69525A}" type="sibTrans" cxnId="{740E5830-DEC5-4823-88B2-4BBF591B2A6E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BBAED141-C3F0-42A6-BBDA-EA2FC761BE6F}" type="pres">
      <dgm:prSet presAssocID="{58B5D316-F17D-4E48-B505-07FAAF820188}" presName="vert0" presStyleCnt="0">
        <dgm:presLayoutVars>
          <dgm:dir/>
          <dgm:animOne val="branch"/>
          <dgm:animLvl val="lvl"/>
        </dgm:presLayoutVars>
      </dgm:prSet>
      <dgm:spPr/>
    </dgm:pt>
    <dgm:pt modelId="{856E25D7-BE29-4575-A3D5-F69C41492A9F}" type="pres">
      <dgm:prSet presAssocID="{0AB5E101-B396-4D8D-B638-7FC778B5330B}" presName="thickLine" presStyleLbl="alignNode1" presStyleIdx="0" presStyleCnt="4"/>
      <dgm:spPr/>
    </dgm:pt>
    <dgm:pt modelId="{CC35D5D7-3627-40D4-8206-1E5D7A436471}" type="pres">
      <dgm:prSet presAssocID="{0AB5E101-B396-4D8D-B638-7FC778B5330B}" presName="horz1" presStyleCnt="0"/>
      <dgm:spPr/>
    </dgm:pt>
    <dgm:pt modelId="{942998DE-EDAC-4773-8443-5D19531DAB44}" type="pres">
      <dgm:prSet presAssocID="{0AB5E101-B396-4D8D-B638-7FC778B5330B}" presName="tx1" presStyleLbl="revTx" presStyleIdx="0" presStyleCnt="4"/>
      <dgm:spPr/>
    </dgm:pt>
    <dgm:pt modelId="{EDA0FC0F-C458-48BF-A9B8-783AA0D1C5C4}" type="pres">
      <dgm:prSet presAssocID="{0AB5E101-B396-4D8D-B638-7FC778B5330B}" presName="vert1" presStyleCnt="0"/>
      <dgm:spPr/>
    </dgm:pt>
    <dgm:pt modelId="{AF4D85F6-AF6A-47B2-9C0B-E98F82621876}" type="pres">
      <dgm:prSet presAssocID="{CC7DC807-D819-408A-881D-E1B289251AD1}" presName="thickLine" presStyleLbl="alignNode1" presStyleIdx="1" presStyleCnt="4"/>
      <dgm:spPr/>
    </dgm:pt>
    <dgm:pt modelId="{1C0FDCEB-0F40-408C-8CA7-2B582F12CEF8}" type="pres">
      <dgm:prSet presAssocID="{CC7DC807-D819-408A-881D-E1B289251AD1}" presName="horz1" presStyleCnt="0"/>
      <dgm:spPr/>
    </dgm:pt>
    <dgm:pt modelId="{C2D3CB94-53E8-48E8-A4DE-1E4739C173E1}" type="pres">
      <dgm:prSet presAssocID="{CC7DC807-D819-408A-881D-E1B289251AD1}" presName="tx1" presStyleLbl="revTx" presStyleIdx="1" presStyleCnt="4"/>
      <dgm:spPr/>
    </dgm:pt>
    <dgm:pt modelId="{ACF50327-EA52-45BC-A25E-8B42556FE34C}" type="pres">
      <dgm:prSet presAssocID="{CC7DC807-D819-408A-881D-E1B289251AD1}" presName="vert1" presStyleCnt="0"/>
      <dgm:spPr/>
    </dgm:pt>
    <dgm:pt modelId="{2C75C357-1588-4A0F-8C31-37BA30828D4F}" type="pres">
      <dgm:prSet presAssocID="{BE6864A3-1614-4093-9729-123BDD59A8EC}" presName="thickLine" presStyleLbl="alignNode1" presStyleIdx="2" presStyleCnt="4"/>
      <dgm:spPr/>
    </dgm:pt>
    <dgm:pt modelId="{498B1ED1-3E05-465A-8ABA-08A076200A88}" type="pres">
      <dgm:prSet presAssocID="{BE6864A3-1614-4093-9729-123BDD59A8EC}" presName="horz1" presStyleCnt="0"/>
      <dgm:spPr/>
    </dgm:pt>
    <dgm:pt modelId="{5C14D15B-2D81-4105-ACCA-2494A4840F76}" type="pres">
      <dgm:prSet presAssocID="{BE6864A3-1614-4093-9729-123BDD59A8EC}" presName="tx1" presStyleLbl="revTx" presStyleIdx="2" presStyleCnt="4"/>
      <dgm:spPr/>
    </dgm:pt>
    <dgm:pt modelId="{783BE1DA-35B4-438B-B87D-64451E281E9F}" type="pres">
      <dgm:prSet presAssocID="{BE6864A3-1614-4093-9729-123BDD59A8EC}" presName="vert1" presStyleCnt="0"/>
      <dgm:spPr/>
    </dgm:pt>
    <dgm:pt modelId="{2801A2CE-7173-4AA9-A9EE-CDD4FFFEA397}" type="pres">
      <dgm:prSet presAssocID="{282073AC-B0B3-4DE7-AF96-F0F39F7B815F}" presName="thickLine" presStyleLbl="alignNode1" presStyleIdx="3" presStyleCnt="4"/>
      <dgm:spPr/>
    </dgm:pt>
    <dgm:pt modelId="{B6B9432C-44D9-44D4-825C-DA0D6893E4E9}" type="pres">
      <dgm:prSet presAssocID="{282073AC-B0B3-4DE7-AF96-F0F39F7B815F}" presName="horz1" presStyleCnt="0"/>
      <dgm:spPr/>
    </dgm:pt>
    <dgm:pt modelId="{77C1698A-004E-4B2E-95D7-D25039B30D7C}" type="pres">
      <dgm:prSet presAssocID="{282073AC-B0B3-4DE7-AF96-F0F39F7B815F}" presName="tx1" presStyleLbl="revTx" presStyleIdx="3" presStyleCnt="4"/>
      <dgm:spPr/>
    </dgm:pt>
    <dgm:pt modelId="{8148F193-686A-4F35-A958-E798EEE6D10B}" type="pres">
      <dgm:prSet presAssocID="{282073AC-B0B3-4DE7-AF96-F0F39F7B815F}" presName="vert1" presStyleCnt="0"/>
      <dgm:spPr/>
    </dgm:pt>
  </dgm:ptLst>
  <dgm:cxnLst>
    <dgm:cxn modelId="{47C2A406-2B35-4C00-9A48-08D1A00916E1}" srcId="{58B5D316-F17D-4E48-B505-07FAAF820188}" destId="{BE6864A3-1614-4093-9729-123BDD59A8EC}" srcOrd="2" destOrd="0" parTransId="{94F5E780-D02E-45AC-BC08-71EAFC7BAEF2}" sibTransId="{5E0A9354-B446-43B7-9C77-5F73679FE276}"/>
    <dgm:cxn modelId="{ABE38014-D554-40BE-B90D-ABECD20B753B}" type="presOf" srcId="{BE6864A3-1614-4093-9729-123BDD59A8EC}" destId="{5C14D15B-2D81-4105-ACCA-2494A4840F76}" srcOrd="0" destOrd="0" presId="urn:microsoft.com/office/officeart/2008/layout/LinedList"/>
    <dgm:cxn modelId="{BA358118-F964-4441-9758-BD96375527E3}" type="presOf" srcId="{0AB5E101-B396-4D8D-B638-7FC778B5330B}" destId="{942998DE-EDAC-4773-8443-5D19531DAB44}" srcOrd="0" destOrd="0" presId="urn:microsoft.com/office/officeart/2008/layout/LinedList"/>
    <dgm:cxn modelId="{E51FA619-E709-4AB3-9973-9DB3AC28858E}" type="presOf" srcId="{58B5D316-F17D-4E48-B505-07FAAF820188}" destId="{BBAED141-C3F0-42A6-BBDA-EA2FC761BE6F}" srcOrd="0" destOrd="0" presId="urn:microsoft.com/office/officeart/2008/layout/LinedList"/>
    <dgm:cxn modelId="{740E5830-DEC5-4823-88B2-4BBF591B2A6E}" srcId="{58B5D316-F17D-4E48-B505-07FAAF820188}" destId="{CC7DC807-D819-408A-881D-E1B289251AD1}" srcOrd="1" destOrd="0" parTransId="{7B17F2FC-1672-4262-A87E-9FA686EE3F68}" sibTransId="{9DA19B29-7D3E-4D99-8D98-6A6E2D69525A}"/>
    <dgm:cxn modelId="{B02FC233-A999-4EC7-8CB5-905D1A01CD28}" srcId="{58B5D316-F17D-4E48-B505-07FAAF820188}" destId="{0AB5E101-B396-4D8D-B638-7FC778B5330B}" srcOrd="0" destOrd="0" parTransId="{75290B43-7BA8-4D91-A848-7167DADA0095}" sibTransId="{F2CD551E-CDA9-4E41-B84F-4DC5E6932365}"/>
    <dgm:cxn modelId="{81D36494-DF56-4BFC-858E-8425AC46152C}" type="presOf" srcId="{282073AC-B0B3-4DE7-AF96-F0F39F7B815F}" destId="{77C1698A-004E-4B2E-95D7-D25039B30D7C}" srcOrd="0" destOrd="0" presId="urn:microsoft.com/office/officeart/2008/layout/LinedList"/>
    <dgm:cxn modelId="{4F6E61B7-06A8-46E4-B2BE-0E20FA60031C}" srcId="{58B5D316-F17D-4E48-B505-07FAAF820188}" destId="{282073AC-B0B3-4DE7-AF96-F0F39F7B815F}" srcOrd="3" destOrd="0" parTransId="{17BD5869-48E1-4B07-8C2B-016579B27F5F}" sibTransId="{65BF7F08-C980-4445-977C-99B8AB58A273}"/>
    <dgm:cxn modelId="{D2460BE6-2C6D-4BF7-B19B-C675B3D15F3A}" type="presOf" srcId="{CC7DC807-D819-408A-881D-E1B289251AD1}" destId="{C2D3CB94-53E8-48E8-A4DE-1E4739C173E1}" srcOrd="0" destOrd="0" presId="urn:microsoft.com/office/officeart/2008/layout/LinedList"/>
    <dgm:cxn modelId="{6152262E-9B14-4418-8243-5CC38B0456C9}" type="presParOf" srcId="{BBAED141-C3F0-42A6-BBDA-EA2FC761BE6F}" destId="{856E25D7-BE29-4575-A3D5-F69C41492A9F}" srcOrd="0" destOrd="0" presId="urn:microsoft.com/office/officeart/2008/layout/LinedList"/>
    <dgm:cxn modelId="{42D259C7-E0A2-49C3-8DEC-0C952730D1BA}" type="presParOf" srcId="{BBAED141-C3F0-42A6-BBDA-EA2FC761BE6F}" destId="{CC35D5D7-3627-40D4-8206-1E5D7A436471}" srcOrd="1" destOrd="0" presId="urn:microsoft.com/office/officeart/2008/layout/LinedList"/>
    <dgm:cxn modelId="{61561A3D-988D-4DAA-B8AA-25AAB4F7012D}" type="presParOf" srcId="{CC35D5D7-3627-40D4-8206-1E5D7A436471}" destId="{942998DE-EDAC-4773-8443-5D19531DAB44}" srcOrd="0" destOrd="0" presId="urn:microsoft.com/office/officeart/2008/layout/LinedList"/>
    <dgm:cxn modelId="{6488D9DE-0EAF-4D27-8893-007864B2A2EA}" type="presParOf" srcId="{CC35D5D7-3627-40D4-8206-1E5D7A436471}" destId="{EDA0FC0F-C458-48BF-A9B8-783AA0D1C5C4}" srcOrd="1" destOrd="0" presId="urn:microsoft.com/office/officeart/2008/layout/LinedList"/>
    <dgm:cxn modelId="{22937FC2-2B7F-404E-B237-8BC98C1314E9}" type="presParOf" srcId="{BBAED141-C3F0-42A6-BBDA-EA2FC761BE6F}" destId="{AF4D85F6-AF6A-47B2-9C0B-E98F82621876}" srcOrd="2" destOrd="0" presId="urn:microsoft.com/office/officeart/2008/layout/LinedList"/>
    <dgm:cxn modelId="{BCCC1B31-5EFE-4184-BCFA-D9C977D20270}" type="presParOf" srcId="{BBAED141-C3F0-42A6-BBDA-EA2FC761BE6F}" destId="{1C0FDCEB-0F40-408C-8CA7-2B582F12CEF8}" srcOrd="3" destOrd="0" presId="urn:microsoft.com/office/officeart/2008/layout/LinedList"/>
    <dgm:cxn modelId="{7D0B3333-351B-4BAF-879B-BD7D4DEA692E}" type="presParOf" srcId="{1C0FDCEB-0F40-408C-8CA7-2B582F12CEF8}" destId="{C2D3CB94-53E8-48E8-A4DE-1E4739C173E1}" srcOrd="0" destOrd="0" presId="urn:microsoft.com/office/officeart/2008/layout/LinedList"/>
    <dgm:cxn modelId="{59BE85A8-D4FE-4D85-B6EF-B71581B90D7D}" type="presParOf" srcId="{1C0FDCEB-0F40-408C-8CA7-2B582F12CEF8}" destId="{ACF50327-EA52-45BC-A25E-8B42556FE34C}" srcOrd="1" destOrd="0" presId="urn:microsoft.com/office/officeart/2008/layout/LinedList"/>
    <dgm:cxn modelId="{3F9E35F5-03D9-4A4D-8B29-3EF3203F19B2}" type="presParOf" srcId="{BBAED141-C3F0-42A6-BBDA-EA2FC761BE6F}" destId="{2C75C357-1588-4A0F-8C31-37BA30828D4F}" srcOrd="4" destOrd="0" presId="urn:microsoft.com/office/officeart/2008/layout/LinedList"/>
    <dgm:cxn modelId="{D80A5479-606D-47A1-B405-135AE80102B2}" type="presParOf" srcId="{BBAED141-C3F0-42A6-BBDA-EA2FC761BE6F}" destId="{498B1ED1-3E05-465A-8ABA-08A076200A88}" srcOrd="5" destOrd="0" presId="urn:microsoft.com/office/officeart/2008/layout/LinedList"/>
    <dgm:cxn modelId="{03429DD3-7068-4DA5-9A0D-A256AF446638}" type="presParOf" srcId="{498B1ED1-3E05-465A-8ABA-08A076200A88}" destId="{5C14D15B-2D81-4105-ACCA-2494A4840F76}" srcOrd="0" destOrd="0" presId="urn:microsoft.com/office/officeart/2008/layout/LinedList"/>
    <dgm:cxn modelId="{F4B963C1-1F42-43A1-89C3-DBBCAB3552A8}" type="presParOf" srcId="{498B1ED1-3E05-465A-8ABA-08A076200A88}" destId="{783BE1DA-35B4-438B-B87D-64451E281E9F}" srcOrd="1" destOrd="0" presId="urn:microsoft.com/office/officeart/2008/layout/LinedList"/>
    <dgm:cxn modelId="{AE4EBF05-A3EC-437E-9CAE-5FFEF4E49034}" type="presParOf" srcId="{BBAED141-C3F0-42A6-BBDA-EA2FC761BE6F}" destId="{2801A2CE-7173-4AA9-A9EE-CDD4FFFEA397}" srcOrd="6" destOrd="0" presId="urn:microsoft.com/office/officeart/2008/layout/LinedList"/>
    <dgm:cxn modelId="{9F1508D4-BE70-4514-87ED-E81D53C75FFD}" type="presParOf" srcId="{BBAED141-C3F0-42A6-BBDA-EA2FC761BE6F}" destId="{B6B9432C-44D9-44D4-825C-DA0D6893E4E9}" srcOrd="7" destOrd="0" presId="urn:microsoft.com/office/officeart/2008/layout/LinedList"/>
    <dgm:cxn modelId="{CF9FFAF9-7039-443F-A270-FED10322ED9E}" type="presParOf" srcId="{B6B9432C-44D9-44D4-825C-DA0D6893E4E9}" destId="{77C1698A-004E-4B2E-95D7-D25039B30D7C}" srcOrd="0" destOrd="0" presId="urn:microsoft.com/office/officeart/2008/layout/LinedList"/>
    <dgm:cxn modelId="{B39F0455-2CDB-4582-B74A-259CE81A5E49}" type="presParOf" srcId="{B6B9432C-44D9-44D4-825C-DA0D6893E4E9}" destId="{8148F193-686A-4F35-A958-E798EEE6D10B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8B5D316-F17D-4E48-B505-07FAAF820188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pt-BR"/>
        </a:p>
      </dgm:t>
    </dgm:pt>
    <dgm:pt modelId="{0AB5E101-B396-4D8D-B638-7FC778B5330B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No início de 2020, a pandemia de covid-19 atingiu o Brasil. Em um primeiro momento, o governo brasileiro minimizou a gravidade da doença e posicionou-se contra o isolamento social recomendado pela Organização Mundial da Saúde (OMS) sob a alegação de que essa medida abalaria a economia e provocaria desemprego.</a:t>
          </a:r>
        </a:p>
      </dgm:t>
    </dgm:pt>
    <dgm:pt modelId="{75290B43-7BA8-4D91-A848-7167DADA0095}" type="parTrans" cxnId="{B02FC233-A999-4EC7-8CB5-905D1A01CD28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F2CD551E-CDA9-4E41-B84F-4DC5E6932365}" type="sibTrans" cxnId="{B02FC233-A999-4EC7-8CB5-905D1A01CD28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BE6864A3-1614-4093-9729-123BDD59A8EC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O governo também fez críticas aos testes para o desenvolvimento de vacinas e defendeu a liberdade de escolha dos indivíduos a respeito da vacinação, afirmando que o país não estabeleceria um programa de vacinação compulsória.</a:t>
          </a:r>
        </a:p>
      </dgm:t>
    </dgm:pt>
    <dgm:pt modelId="{94F5E780-D02E-45AC-BC08-71EAFC7BAEF2}" type="parTrans" cxnId="{47C2A406-2B35-4C00-9A48-08D1A00916E1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5E0A9354-B446-43B7-9C77-5F73679FE276}" type="sibTrans" cxnId="{47C2A406-2B35-4C00-9A48-08D1A00916E1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282073AC-B0B3-4DE7-AF96-F0F39F7B815F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Em agosto de 2022, o Brasil já registrava mais de 680 mil mortes provocadas pela doença, o que fazia do país o segundo com mais mortes em todo o planeta, atrás apenas dos Estados Unidos.</a:t>
          </a:r>
        </a:p>
      </dgm:t>
    </dgm:pt>
    <dgm:pt modelId="{17BD5869-48E1-4B07-8C2B-016579B27F5F}" type="parTrans" cxnId="{4F6E61B7-06A8-46E4-B2BE-0E20FA60031C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65BF7F08-C980-4445-977C-99B8AB58A273}" type="sibTrans" cxnId="{4F6E61B7-06A8-46E4-B2BE-0E20FA60031C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45FF2560-A1A4-42C2-B59A-BCEAF1155A5C}">
      <dgm:prSet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As taxas de transmissibilidade e letalidade da doença entraram em declínio devido ao avanço da imunização coletiva. Iniciada nos primeiros meses de 2021, a campanha de vacinação contou com grande participação popular.</a:t>
          </a:r>
        </a:p>
      </dgm:t>
    </dgm:pt>
    <dgm:pt modelId="{9EEC1B30-E2BC-475E-B7A0-0C986CA2A04F}" type="parTrans" cxnId="{B445783E-0704-4573-B593-850BE1B01062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8D4AF290-3052-4D89-B86F-D04A041A4F6D}" type="sibTrans" cxnId="{B445783E-0704-4573-B593-850BE1B01062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A1EB3192-CE53-479F-A865-B0504A3B3677}" type="pres">
      <dgm:prSet presAssocID="{58B5D316-F17D-4E48-B505-07FAAF820188}" presName="linear" presStyleCnt="0">
        <dgm:presLayoutVars>
          <dgm:animLvl val="lvl"/>
          <dgm:resizeHandles val="exact"/>
        </dgm:presLayoutVars>
      </dgm:prSet>
      <dgm:spPr/>
    </dgm:pt>
    <dgm:pt modelId="{E717829A-4771-4280-B4E0-8A929554C519}" type="pres">
      <dgm:prSet presAssocID="{0AB5E101-B396-4D8D-B638-7FC778B5330B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FD7BCCC3-908D-42B7-9D26-34E02B44F396}" type="pres">
      <dgm:prSet presAssocID="{F2CD551E-CDA9-4E41-B84F-4DC5E6932365}" presName="spacer" presStyleCnt="0"/>
      <dgm:spPr/>
    </dgm:pt>
    <dgm:pt modelId="{1C24BE25-0D89-4556-9D53-1072779EF22A}" type="pres">
      <dgm:prSet presAssocID="{BE6864A3-1614-4093-9729-123BDD59A8EC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811504FF-CA82-4352-A181-3AE2B8E0FDB7}" type="pres">
      <dgm:prSet presAssocID="{5E0A9354-B446-43B7-9C77-5F73679FE276}" presName="spacer" presStyleCnt="0"/>
      <dgm:spPr/>
    </dgm:pt>
    <dgm:pt modelId="{A3FBAF6F-BDC9-4A80-97EC-7A27AD2BB155}" type="pres">
      <dgm:prSet presAssocID="{282073AC-B0B3-4DE7-AF96-F0F39F7B815F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839799EA-8B2B-4BF7-B364-19A5BAB092DA}" type="pres">
      <dgm:prSet presAssocID="{65BF7F08-C980-4445-977C-99B8AB58A273}" presName="spacer" presStyleCnt="0"/>
      <dgm:spPr/>
    </dgm:pt>
    <dgm:pt modelId="{6C614223-BBE2-48A5-ABB2-227C0577F2DE}" type="pres">
      <dgm:prSet presAssocID="{45FF2560-A1A4-42C2-B59A-BCEAF1155A5C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6E6F6B03-D93A-4017-8AB3-859753B17197}" type="presOf" srcId="{282073AC-B0B3-4DE7-AF96-F0F39F7B815F}" destId="{A3FBAF6F-BDC9-4A80-97EC-7A27AD2BB155}" srcOrd="0" destOrd="0" presId="urn:microsoft.com/office/officeart/2005/8/layout/vList2"/>
    <dgm:cxn modelId="{47C2A406-2B35-4C00-9A48-08D1A00916E1}" srcId="{58B5D316-F17D-4E48-B505-07FAAF820188}" destId="{BE6864A3-1614-4093-9729-123BDD59A8EC}" srcOrd="1" destOrd="0" parTransId="{94F5E780-D02E-45AC-BC08-71EAFC7BAEF2}" sibTransId="{5E0A9354-B446-43B7-9C77-5F73679FE276}"/>
    <dgm:cxn modelId="{7B8B4B30-2D4A-42AF-B437-6B34A8E235E3}" type="presOf" srcId="{58B5D316-F17D-4E48-B505-07FAAF820188}" destId="{A1EB3192-CE53-479F-A865-B0504A3B3677}" srcOrd="0" destOrd="0" presId="urn:microsoft.com/office/officeart/2005/8/layout/vList2"/>
    <dgm:cxn modelId="{B02FC233-A999-4EC7-8CB5-905D1A01CD28}" srcId="{58B5D316-F17D-4E48-B505-07FAAF820188}" destId="{0AB5E101-B396-4D8D-B638-7FC778B5330B}" srcOrd="0" destOrd="0" parTransId="{75290B43-7BA8-4D91-A848-7167DADA0095}" sibTransId="{F2CD551E-CDA9-4E41-B84F-4DC5E6932365}"/>
    <dgm:cxn modelId="{B445783E-0704-4573-B593-850BE1B01062}" srcId="{58B5D316-F17D-4E48-B505-07FAAF820188}" destId="{45FF2560-A1A4-42C2-B59A-BCEAF1155A5C}" srcOrd="3" destOrd="0" parTransId="{9EEC1B30-E2BC-475E-B7A0-0C986CA2A04F}" sibTransId="{8D4AF290-3052-4D89-B86F-D04A041A4F6D}"/>
    <dgm:cxn modelId="{028DC07A-A4A3-4786-91F4-B9D9C1F424A4}" type="presOf" srcId="{BE6864A3-1614-4093-9729-123BDD59A8EC}" destId="{1C24BE25-0D89-4556-9D53-1072779EF22A}" srcOrd="0" destOrd="0" presId="urn:microsoft.com/office/officeart/2005/8/layout/vList2"/>
    <dgm:cxn modelId="{6F490C95-67D9-439B-BA18-46740779DB66}" type="presOf" srcId="{0AB5E101-B396-4D8D-B638-7FC778B5330B}" destId="{E717829A-4771-4280-B4E0-8A929554C519}" srcOrd="0" destOrd="0" presId="urn:microsoft.com/office/officeart/2005/8/layout/vList2"/>
    <dgm:cxn modelId="{4F6E61B7-06A8-46E4-B2BE-0E20FA60031C}" srcId="{58B5D316-F17D-4E48-B505-07FAAF820188}" destId="{282073AC-B0B3-4DE7-AF96-F0F39F7B815F}" srcOrd="2" destOrd="0" parTransId="{17BD5869-48E1-4B07-8C2B-016579B27F5F}" sibTransId="{65BF7F08-C980-4445-977C-99B8AB58A273}"/>
    <dgm:cxn modelId="{4DAA1BE9-20FD-460C-AF5A-72E5AFDED87F}" type="presOf" srcId="{45FF2560-A1A4-42C2-B59A-BCEAF1155A5C}" destId="{6C614223-BBE2-48A5-ABB2-227C0577F2DE}" srcOrd="0" destOrd="0" presId="urn:microsoft.com/office/officeart/2005/8/layout/vList2"/>
    <dgm:cxn modelId="{9F11E697-6C05-4739-88C6-152CE6BA1B89}" type="presParOf" srcId="{A1EB3192-CE53-479F-A865-B0504A3B3677}" destId="{E717829A-4771-4280-B4E0-8A929554C519}" srcOrd="0" destOrd="0" presId="urn:microsoft.com/office/officeart/2005/8/layout/vList2"/>
    <dgm:cxn modelId="{F143F4C4-3D6F-49D8-BE11-B8C53661310D}" type="presParOf" srcId="{A1EB3192-CE53-479F-A865-B0504A3B3677}" destId="{FD7BCCC3-908D-42B7-9D26-34E02B44F396}" srcOrd="1" destOrd="0" presId="urn:microsoft.com/office/officeart/2005/8/layout/vList2"/>
    <dgm:cxn modelId="{F1EF1B2E-3597-4270-8D35-480C59614958}" type="presParOf" srcId="{A1EB3192-CE53-479F-A865-B0504A3B3677}" destId="{1C24BE25-0D89-4556-9D53-1072779EF22A}" srcOrd="2" destOrd="0" presId="urn:microsoft.com/office/officeart/2005/8/layout/vList2"/>
    <dgm:cxn modelId="{3141AF95-4A54-4CD7-8F05-056458847568}" type="presParOf" srcId="{A1EB3192-CE53-479F-A865-B0504A3B3677}" destId="{811504FF-CA82-4352-A181-3AE2B8E0FDB7}" srcOrd="3" destOrd="0" presId="urn:microsoft.com/office/officeart/2005/8/layout/vList2"/>
    <dgm:cxn modelId="{D95981D9-446B-4535-9CBD-96F973D8938B}" type="presParOf" srcId="{A1EB3192-CE53-479F-A865-B0504A3B3677}" destId="{A3FBAF6F-BDC9-4A80-97EC-7A27AD2BB155}" srcOrd="4" destOrd="0" presId="urn:microsoft.com/office/officeart/2005/8/layout/vList2"/>
    <dgm:cxn modelId="{1417A65C-A4BD-445E-AEA4-B11AAF189FB2}" type="presParOf" srcId="{A1EB3192-CE53-479F-A865-B0504A3B3677}" destId="{839799EA-8B2B-4BF7-B364-19A5BAB092DA}" srcOrd="5" destOrd="0" presId="urn:microsoft.com/office/officeart/2005/8/layout/vList2"/>
    <dgm:cxn modelId="{D38FA613-257D-418C-97FE-E319283E1B7F}" type="presParOf" srcId="{A1EB3192-CE53-479F-A865-B0504A3B3677}" destId="{6C614223-BBE2-48A5-ABB2-227C0577F2DE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8B5D316-F17D-4E48-B505-07FAAF820188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pt-BR"/>
        </a:p>
      </dgm:t>
    </dgm:pt>
    <dgm:pt modelId="{0AB5E101-B396-4D8D-B638-7FC778B5330B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Entre 2020 e 2021, o país atingiu o valor mais elevado já registrado no Índice de Gini, o que significa que a desigualdade cresceu rapidamente, e o Brasil se tornou ainda mais desigual do que no passado.</a:t>
          </a:r>
        </a:p>
      </dgm:t>
    </dgm:pt>
    <dgm:pt modelId="{75290B43-7BA8-4D91-A848-7167DADA0095}" type="parTrans" cxnId="{B02FC233-A999-4EC7-8CB5-905D1A01CD28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F2CD551E-CDA9-4E41-B84F-4DC5E6932365}" type="sibTrans" cxnId="{B02FC233-A999-4EC7-8CB5-905D1A01CD28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282073AC-B0B3-4DE7-AF96-F0F39F7B815F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O Brasil ocupa o oitavo lugar entre os países mais violentos do mundo. As pessoas negras são as principais atingidas pela violência no Brasil, especialmente os jovens do sexo masculino.</a:t>
          </a:r>
        </a:p>
      </dgm:t>
    </dgm:pt>
    <dgm:pt modelId="{17BD5869-48E1-4B07-8C2B-016579B27F5F}" type="parTrans" cxnId="{4F6E61B7-06A8-46E4-B2BE-0E20FA60031C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65BF7F08-C980-4445-977C-99B8AB58A273}" type="sibTrans" cxnId="{4F6E61B7-06A8-46E4-B2BE-0E20FA60031C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CC7DC807-D819-408A-881D-E1B289251AD1}">
      <dgm:prSet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Dados de 2022 produzidos pelo Inquérito Nacional sobre Insegurança Alimentar no Contexto da Pandemia de Covid-19 no Brasil mostram que seis em cada dez brasileiros, ou seja, cerca de 125 milhões de pessoas, enfrentavam algum grau de insegurança alimentar, ou seja, tinham dificuldade para se alimentar diariamente.</a:t>
          </a:r>
        </a:p>
      </dgm:t>
    </dgm:pt>
    <dgm:pt modelId="{7B17F2FC-1672-4262-A87E-9FA686EE3F68}" type="parTrans" cxnId="{740E5830-DEC5-4823-88B2-4BBF591B2A6E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9DA19B29-7D3E-4D99-8D98-6A6E2D69525A}" type="sibTrans" cxnId="{740E5830-DEC5-4823-88B2-4BBF591B2A6E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45FF2560-A1A4-42C2-B59A-BCEAF1155A5C}">
      <dgm:prSet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A violência está disseminada na sociedade brasileira, mas os grupos sociais mais vulneráveis são suas principais vítimas. Estudos apontam que, quanto maior a desigualdade social e econômica em um país, maior o índice de violência nessa sociedade.</a:t>
          </a:r>
        </a:p>
      </dgm:t>
    </dgm:pt>
    <dgm:pt modelId="{9EEC1B30-E2BC-475E-B7A0-0C986CA2A04F}" type="parTrans" cxnId="{B445783E-0704-4573-B593-850BE1B01062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8D4AF290-3052-4D89-B86F-D04A041A4F6D}" type="sibTrans" cxnId="{B445783E-0704-4573-B593-850BE1B01062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8FF7BDCD-EC63-4088-9D16-CD4672987E60}" type="pres">
      <dgm:prSet presAssocID="{58B5D316-F17D-4E48-B505-07FAAF820188}" presName="vert0" presStyleCnt="0">
        <dgm:presLayoutVars>
          <dgm:dir/>
          <dgm:animOne val="branch"/>
          <dgm:animLvl val="lvl"/>
        </dgm:presLayoutVars>
      </dgm:prSet>
      <dgm:spPr/>
    </dgm:pt>
    <dgm:pt modelId="{94D00A72-ADB1-485E-95FB-1741059B8377}" type="pres">
      <dgm:prSet presAssocID="{0AB5E101-B396-4D8D-B638-7FC778B5330B}" presName="thickLine" presStyleLbl="alignNode1" presStyleIdx="0" presStyleCnt="4"/>
      <dgm:spPr/>
    </dgm:pt>
    <dgm:pt modelId="{A70D1F34-1874-4312-B21B-FF314BF3392C}" type="pres">
      <dgm:prSet presAssocID="{0AB5E101-B396-4D8D-B638-7FC778B5330B}" presName="horz1" presStyleCnt="0"/>
      <dgm:spPr/>
    </dgm:pt>
    <dgm:pt modelId="{E8E63129-32E0-4868-A22F-9EE53042A248}" type="pres">
      <dgm:prSet presAssocID="{0AB5E101-B396-4D8D-B638-7FC778B5330B}" presName="tx1" presStyleLbl="revTx" presStyleIdx="0" presStyleCnt="4"/>
      <dgm:spPr/>
    </dgm:pt>
    <dgm:pt modelId="{464A523E-E0E3-4A29-8B79-3AA90235ACD3}" type="pres">
      <dgm:prSet presAssocID="{0AB5E101-B396-4D8D-B638-7FC778B5330B}" presName="vert1" presStyleCnt="0"/>
      <dgm:spPr/>
    </dgm:pt>
    <dgm:pt modelId="{66D34974-DB29-4F39-B108-9990313D78BC}" type="pres">
      <dgm:prSet presAssocID="{CC7DC807-D819-408A-881D-E1B289251AD1}" presName="thickLine" presStyleLbl="alignNode1" presStyleIdx="1" presStyleCnt="4"/>
      <dgm:spPr/>
    </dgm:pt>
    <dgm:pt modelId="{2398D64D-1F9D-4309-B743-582CD27B124A}" type="pres">
      <dgm:prSet presAssocID="{CC7DC807-D819-408A-881D-E1B289251AD1}" presName="horz1" presStyleCnt="0"/>
      <dgm:spPr/>
    </dgm:pt>
    <dgm:pt modelId="{5F395DAC-A22A-461F-A7B5-51A79A89894A}" type="pres">
      <dgm:prSet presAssocID="{CC7DC807-D819-408A-881D-E1B289251AD1}" presName="tx1" presStyleLbl="revTx" presStyleIdx="1" presStyleCnt="4"/>
      <dgm:spPr/>
    </dgm:pt>
    <dgm:pt modelId="{82257C6E-C4A5-457F-9E22-F9FA15AC7091}" type="pres">
      <dgm:prSet presAssocID="{CC7DC807-D819-408A-881D-E1B289251AD1}" presName="vert1" presStyleCnt="0"/>
      <dgm:spPr/>
    </dgm:pt>
    <dgm:pt modelId="{B4638E77-0F0A-4E36-8BB8-710EE92F3F7D}" type="pres">
      <dgm:prSet presAssocID="{282073AC-B0B3-4DE7-AF96-F0F39F7B815F}" presName="thickLine" presStyleLbl="alignNode1" presStyleIdx="2" presStyleCnt="4"/>
      <dgm:spPr/>
    </dgm:pt>
    <dgm:pt modelId="{A769370C-52D0-4291-A4EE-4114952E871D}" type="pres">
      <dgm:prSet presAssocID="{282073AC-B0B3-4DE7-AF96-F0F39F7B815F}" presName="horz1" presStyleCnt="0"/>
      <dgm:spPr/>
    </dgm:pt>
    <dgm:pt modelId="{76B1D463-A5F4-48F2-A275-B506EE4BFFC4}" type="pres">
      <dgm:prSet presAssocID="{282073AC-B0B3-4DE7-AF96-F0F39F7B815F}" presName="tx1" presStyleLbl="revTx" presStyleIdx="2" presStyleCnt="4"/>
      <dgm:spPr/>
    </dgm:pt>
    <dgm:pt modelId="{1521551F-1A78-4940-B647-728E246EC3B8}" type="pres">
      <dgm:prSet presAssocID="{282073AC-B0B3-4DE7-AF96-F0F39F7B815F}" presName="vert1" presStyleCnt="0"/>
      <dgm:spPr/>
    </dgm:pt>
    <dgm:pt modelId="{828CD88B-2780-445C-B16B-5C97F942D9C5}" type="pres">
      <dgm:prSet presAssocID="{45FF2560-A1A4-42C2-B59A-BCEAF1155A5C}" presName="thickLine" presStyleLbl="alignNode1" presStyleIdx="3" presStyleCnt="4"/>
      <dgm:spPr/>
    </dgm:pt>
    <dgm:pt modelId="{2979C551-D8CD-42C5-9843-5699197A767B}" type="pres">
      <dgm:prSet presAssocID="{45FF2560-A1A4-42C2-B59A-BCEAF1155A5C}" presName="horz1" presStyleCnt="0"/>
      <dgm:spPr/>
    </dgm:pt>
    <dgm:pt modelId="{210C218F-6411-4AF2-8EB9-1B4D3784B266}" type="pres">
      <dgm:prSet presAssocID="{45FF2560-A1A4-42C2-B59A-BCEAF1155A5C}" presName="tx1" presStyleLbl="revTx" presStyleIdx="3" presStyleCnt="4"/>
      <dgm:spPr/>
    </dgm:pt>
    <dgm:pt modelId="{2ABFA362-80A7-4356-8370-1C91D9374A79}" type="pres">
      <dgm:prSet presAssocID="{45FF2560-A1A4-42C2-B59A-BCEAF1155A5C}" presName="vert1" presStyleCnt="0"/>
      <dgm:spPr/>
    </dgm:pt>
  </dgm:ptLst>
  <dgm:cxnLst>
    <dgm:cxn modelId="{33388501-8E24-4862-8429-FA3FE2E5CBAC}" type="presOf" srcId="{58B5D316-F17D-4E48-B505-07FAAF820188}" destId="{8FF7BDCD-EC63-4088-9D16-CD4672987E60}" srcOrd="0" destOrd="0" presId="urn:microsoft.com/office/officeart/2008/layout/LinedList"/>
    <dgm:cxn modelId="{740E5830-DEC5-4823-88B2-4BBF591B2A6E}" srcId="{58B5D316-F17D-4E48-B505-07FAAF820188}" destId="{CC7DC807-D819-408A-881D-E1B289251AD1}" srcOrd="1" destOrd="0" parTransId="{7B17F2FC-1672-4262-A87E-9FA686EE3F68}" sibTransId="{9DA19B29-7D3E-4D99-8D98-6A6E2D69525A}"/>
    <dgm:cxn modelId="{B02FC233-A999-4EC7-8CB5-905D1A01CD28}" srcId="{58B5D316-F17D-4E48-B505-07FAAF820188}" destId="{0AB5E101-B396-4D8D-B638-7FC778B5330B}" srcOrd="0" destOrd="0" parTransId="{75290B43-7BA8-4D91-A848-7167DADA0095}" sibTransId="{F2CD551E-CDA9-4E41-B84F-4DC5E6932365}"/>
    <dgm:cxn modelId="{B445783E-0704-4573-B593-850BE1B01062}" srcId="{58B5D316-F17D-4E48-B505-07FAAF820188}" destId="{45FF2560-A1A4-42C2-B59A-BCEAF1155A5C}" srcOrd="3" destOrd="0" parTransId="{9EEC1B30-E2BC-475E-B7A0-0C986CA2A04F}" sibTransId="{8D4AF290-3052-4D89-B86F-D04A041A4F6D}"/>
    <dgm:cxn modelId="{DD8E116D-B8A0-4A21-8CE0-877AFFDABABF}" type="presOf" srcId="{0AB5E101-B396-4D8D-B638-7FC778B5330B}" destId="{E8E63129-32E0-4868-A22F-9EE53042A248}" srcOrd="0" destOrd="0" presId="urn:microsoft.com/office/officeart/2008/layout/LinedList"/>
    <dgm:cxn modelId="{DB51B851-FE2C-43C9-AFF5-339BF54094CF}" type="presOf" srcId="{CC7DC807-D819-408A-881D-E1B289251AD1}" destId="{5F395DAC-A22A-461F-A7B5-51A79A89894A}" srcOrd="0" destOrd="0" presId="urn:microsoft.com/office/officeart/2008/layout/LinedList"/>
    <dgm:cxn modelId="{2555D08A-EED9-42F7-A1C3-C0DF05355C27}" type="presOf" srcId="{282073AC-B0B3-4DE7-AF96-F0F39F7B815F}" destId="{76B1D463-A5F4-48F2-A275-B506EE4BFFC4}" srcOrd="0" destOrd="0" presId="urn:microsoft.com/office/officeart/2008/layout/LinedList"/>
    <dgm:cxn modelId="{54E7A0A6-62AB-43F4-BFF2-E14E88909547}" type="presOf" srcId="{45FF2560-A1A4-42C2-B59A-BCEAF1155A5C}" destId="{210C218F-6411-4AF2-8EB9-1B4D3784B266}" srcOrd="0" destOrd="0" presId="urn:microsoft.com/office/officeart/2008/layout/LinedList"/>
    <dgm:cxn modelId="{4F6E61B7-06A8-46E4-B2BE-0E20FA60031C}" srcId="{58B5D316-F17D-4E48-B505-07FAAF820188}" destId="{282073AC-B0B3-4DE7-AF96-F0F39F7B815F}" srcOrd="2" destOrd="0" parTransId="{17BD5869-48E1-4B07-8C2B-016579B27F5F}" sibTransId="{65BF7F08-C980-4445-977C-99B8AB58A273}"/>
    <dgm:cxn modelId="{88B3B257-6C9D-4C52-B405-F88C947DC2E6}" type="presParOf" srcId="{8FF7BDCD-EC63-4088-9D16-CD4672987E60}" destId="{94D00A72-ADB1-485E-95FB-1741059B8377}" srcOrd="0" destOrd="0" presId="urn:microsoft.com/office/officeart/2008/layout/LinedList"/>
    <dgm:cxn modelId="{E50C9D73-8FDF-4E11-87E4-2A2C6AB089A5}" type="presParOf" srcId="{8FF7BDCD-EC63-4088-9D16-CD4672987E60}" destId="{A70D1F34-1874-4312-B21B-FF314BF3392C}" srcOrd="1" destOrd="0" presId="urn:microsoft.com/office/officeart/2008/layout/LinedList"/>
    <dgm:cxn modelId="{4584354A-4B09-46FE-B07F-F6C610628994}" type="presParOf" srcId="{A70D1F34-1874-4312-B21B-FF314BF3392C}" destId="{E8E63129-32E0-4868-A22F-9EE53042A248}" srcOrd="0" destOrd="0" presId="urn:microsoft.com/office/officeart/2008/layout/LinedList"/>
    <dgm:cxn modelId="{6EF9134A-FD69-4215-962E-3581A834AE94}" type="presParOf" srcId="{A70D1F34-1874-4312-B21B-FF314BF3392C}" destId="{464A523E-E0E3-4A29-8B79-3AA90235ACD3}" srcOrd="1" destOrd="0" presId="urn:microsoft.com/office/officeart/2008/layout/LinedList"/>
    <dgm:cxn modelId="{844EE7E6-4C67-448C-AC33-00A8E1632218}" type="presParOf" srcId="{8FF7BDCD-EC63-4088-9D16-CD4672987E60}" destId="{66D34974-DB29-4F39-B108-9990313D78BC}" srcOrd="2" destOrd="0" presId="urn:microsoft.com/office/officeart/2008/layout/LinedList"/>
    <dgm:cxn modelId="{D6A3EF16-ADD9-467E-BE37-F8FBFD72F761}" type="presParOf" srcId="{8FF7BDCD-EC63-4088-9D16-CD4672987E60}" destId="{2398D64D-1F9D-4309-B743-582CD27B124A}" srcOrd="3" destOrd="0" presId="urn:microsoft.com/office/officeart/2008/layout/LinedList"/>
    <dgm:cxn modelId="{DE1F77CF-57E4-4A1B-B2DB-D4627C21F221}" type="presParOf" srcId="{2398D64D-1F9D-4309-B743-582CD27B124A}" destId="{5F395DAC-A22A-461F-A7B5-51A79A89894A}" srcOrd="0" destOrd="0" presId="urn:microsoft.com/office/officeart/2008/layout/LinedList"/>
    <dgm:cxn modelId="{1F88D371-E816-4662-BFC2-3D831DF7D9B7}" type="presParOf" srcId="{2398D64D-1F9D-4309-B743-582CD27B124A}" destId="{82257C6E-C4A5-457F-9E22-F9FA15AC7091}" srcOrd="1" destOrd="0" presId="urn:microsoft.com/office/officeart/2008/layout/LinedList"/>
    <dgm:cxn modelId="{2F50E7E4-5208-4019-80F8-88D410D46FDD}" type="presParOf" srcId="{8FF7BDCD-EC63-4088-9D16-CD4672987E60}" destId="{B4638E77-0F0A-4E36-8BB8-710EE92F3F7D}" srcOrd="4" destOrd="0" presId="urn:microsoft.com/office/officeart/2008/layout/LinedList"/>
    <dgm:cxn modelId="{18EA1457-D895-4E25-B7B4-D18211BC7599}" type="presParOf" srcId="{8FF7BDCD-EC63-4088-9D16-CD4672987E60}" destId="{A769370C-52D0-4291-A4EE-4114952E871D}" srcOrd="5" destOrd="0" presId="urn:microsoft.com/office/officeart/2008/layout/LinedList"/>
    <dgm:cxn modelId="{60AAA4D6-68F2-451C-A421-D06CC03C7EBE}" type="presParOf" srcId="{A769370C-52D0-4291-A4EE-4114952E871D}" destId="{76B1D463-A5F4-48F2-A275-B506EE4BFFC4}" srcOrd="0" destOrd="0" presId="urn:microsoft.com/office/officeart/2008/layout/LinedList"/>
    <dgm:cxn modelId="{A7FC3720-34CF-49DE-A282-AB13DFF8AB7F}" type="presParOf" srcId="{A769370C-52D0-4291-A4EE-4114952E871D}" destId="{1521551F-1A78-4940-B647-728E246EC3B8}" srcOrd="1" destOrd="0" presId="urn:microsoft.com/office/officeart/2008/layout/LinedList"/>
    <dgm:cxn modelId="{51E85260-BBAF-4F0A-8A60-5E016795BAB8}" type="presParOf" srcId="{8FF7BDCD-EC63-4088-9D16-CD4672987E60}" destId="{828CD88B-2780-445C-B16B-5C97F942D9C5}" srcOrd="6" destOrd="0" presId="urn:microsoft.com/office/officeart/2008/layout/LinedList"/>
    <dgm:cxn modelId="{060F2512-AAF5-4BF3-8871-70B23EC9F751}" type="presParOf" srcId="{8FF7BDCD-EC63-4088-9D16-CD4672987E60}" destId="{2979C551-D8CD-42C5-9843-5699197A767B}" srcOrd="7" destOrd="0" presId="urn:microsoft.com/office/officeart/2008/layout/LinedList"/>
    <dgm:cxn modelId="{B82C13CD-FFB9-4AC1-9DD7-06D208251BF5}" type="presParOf" srcId="{2979C551-D8CD-42C5-9843-5699197A767B}" destId="{210C218F-6411-4AF2-8EB9-1B4D3784B266}" srcOrd="0" destOrd="0" presId="urn:microsoft.com/office/officeart/2008/layout/LinedList"/>
    <dgm:cxn modelId="{EFFFD734-3680-48A8-BB98-E8F6B2780AB2}" type="presParOf" srcId="{2979C551-D8CD-42C5-9843-5699197A767B}" destId="{2ABFA362-80A7-4356-8370-1C91D9374A79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1BD807-B830-44A4-94F1-697835BCA8E2}">
      <dsp:nvSpPr>
        <dsp:cNvPr id="0" name=""/>
        <dsp:cNvSpPr/>
      </dsp:nvSpPr>
      <dsp:spPr>
        <a:xfrm>
          <a:off x="-5798515" y="-887475"/>
          <a:ext cx="6903294" cy="6903294"/>
        </a:xfrm>
        <a:prstGeom prst="blockArc">
          <a:avLst>
            <a:gd name="adj1" fmla="val 18900000"/>
            <a:gd name="adj2" fmla="val 2700000"/>
            <a:gd name="adj3" fmla="val 313"/>
          </a:avLst>
        </a:pr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73B043-F8D5-4183-91FB-3EB841543770}">
      <dsp:nvSpPr>
        <dsp:cNvPr id="0" name=""/>
        <dsp:cNvSpPr/>
      </dsp:nvSpPr>
      <dsp:spPr>
        <a:xfrm>
          <a:off x="482890" y="320418"/>
          <a:ext cx="10675436" cy="64124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991" tIns="48260" rIns="48260" bIns="4826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As primeiras eleições livres e diretas ocorreram em 1989, com a vitória de Fernando Collor de Melo.</a:t>
          </a:r>
        </a:p>
      </dsp:txBody>
      <dsp:txXfrm>
        <a:off x="482890" y="320418"/>
        <a:ext cx="10675436" cy="641248"/>
      </dsp:txXfrm>
    </dsp:sp>
    <dsp:sp modelId="{823F6465-F750-4FB6-A742-A95414906CEC}">
      <dsp:nvSpPr>
        <dsp:cNvPr id="0" name=""/>
        <dsp:cNvSpPr/>
      </dsp:nvSpPr>
      <dsp:spPr>
        <a:xfrm>
          <a:off x="82109" y="240262"/>
          <a:ext cx="801560" cy="80156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091E0E-72BC-405E-82FA-8C3B5439B892}">
      <dsp:nvSpPr>
        <dsp:cNvPr id="0" name=""/>
        <dsp:cNvSpPr/>
      </dsp:nvSpPr>
      <dsp:spPr>
        <a:xfrm>
          <a:off x="942389" y="1281983"/>
          <a:ext cx="10215936" cy="641248"/>
        </a:xfrm>
        <a:prstGeom prst="rect">
          <a:avLst/>
        </a:prstGeom>
        <a:solidFill>
          <a:schemeClr val="accent2">
            <a:hueOff val="1170380"/>
            <a:satOff val="-1460"/>
            <a:lumOff val="34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991" tIns="48260" rIns="48260" bIns="4826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Quando Collor assumiu a presidência, a inflação estava em torno de 84%.</a:t>
          </a:r>
        </a:p>
      </dsp:txBody>
      <dsp:txXfrm>
        <a:off x="942389" y="1281983"/>
        <a:ext cx="10215936" cy="641248"/>
      </dsp:txXfrm>
    </dsp:sp>
    <dsp:sp modelId="{140937DC-7779-459D-88BC-9EFF2542D7DD}">
      <dsp:nvSpPr>
        <dsp:cNvPr id="0" name=""/>
        <dsp:cNvSpPr/>
      </dsp:nvSpPr>
      <dsp:spPr>
        <a:xfrm>
          <a:off x="541609" y="1201827"/>
          <a:ext cx="801560" cy="80156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1170380"/>
              <a:satOff val="-1460"/>
              <a:lumOff val="34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B3BF617-CA9B-4CD7-B985-818082D24209}">
      <dsp:nvSpPr>
        <dsp:cNvPr id="0" name=""/>
        <dsp:cNvSpPr/>
      </dsp:nvSpPr>
      <dsp:spPr>
        <a:xfrm>
          <a:off x="1083419" y="2243547"/>
          <a:ext cx="10074907" cy="641248"/>
        </a:xfrm>
        <a:prstGeom prst="rect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991" tIns="48260" rIns="48260" bIns="4826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Apesar das promessas de campanha, a inflação não foi controlada.</a:t>
          </a:r>
        </a:p>
      </dsp:txBody>
      <dsp:txXfrm>
        <a:off x="1083419" y="2243547"/>
        <a:ext cx="10074907" cy="641248"/>
      </dsp:txXfrm>
    </dsp:sp>
    <dsp:sp modelId="{60F0524C-E970-4283-AE87-ACEFE17367A4}">
      <dsp:nvSpPr>
        <dsp:cNvPr id="0" name=""/>
        <dsp:cNvSpPr/>
      </dsp:nvSpPr>
      <dsp:spPr>
        <a:xfrm>
          <a:off x="682639" y="2163391"/>
          <a:ext cx="801560" cy="80156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2340759"/>
              <a:satOff val="-2919"/>
              <a:lumOff val="68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93C0772-BA42-4C66-B7A8-6DD21BF963A1}">
      <dsp:nvSpPr>
        <dsp:cNvPr id="0" name=""/>
        <dsp:cNvSpPr/>
      </dsp:nvSpPr>
      <dsp:spPr>
        <a:xfrm>
          <a:off x="942389" y="3205112"/>
          <a:ext cx="10215936" cy="641248"/>
        </a:xfrm>
        <a:prstGeom prst="rect">
          <a:avLst/>
        </a:prstGeom>
        <a:solidFill>
          <a:schemeClr val="accent2">
            <a:hueOff val="3511139"/>
            <a:satOff val="-4379"/>
            <a:lumOff val="10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991" tIns="48260" rIns="48260" bIns="4826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Collor implantou políticas neoliberais no país.</a:t>
          </a:r>
        </a:p>
      </dsp:txBody>
      <dsp:txXfrm>
        <a:off x="942389" y="3205112"/>
        <a:ext cx="10215936" cy="641248"/>
      </dsp:txXfrm>
    </dsp:sp>
    <dsp:sp modelId="{D472575A-44C2-4F59-B63A-9139F77B3EE0}">
      <dsp:nvSpPr>
        <dsp:cNvPr id="0" name=""/>
        <dsp:cNvSpPr/>
      </dsp:nvSpPr>
      <dsp:spPr>
        <a:xfrm>
          <a:off x="541609" y="3124956"/>
          <a:ext cx="801560" cy="80156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3511139"/>
              <a:satOff val="-4379"/>
              <a:lumOff val="103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27496E2-6FCF-4323-8627-3A7A6F3F53D1}">
      <dsp:nvSpPr>
        <dsp:cNvPr id="0" name=""/>
        <dsp:cNvSpPr/>
      </dsp:nvSpPr>
      <dsp:spPr>
        <a:xfrm>
          <a:off x="482890" y="4166676"/>
          <a:ext cx="10675436" cy="641248"/>
        </a:xfrm>
        <a:prstGeom prst="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991" tIns="48260" rIns="48260" bIns="4826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Denúncias de corrupção levaram o presidente ao </a:t>
          </a:r>
          <a:r>
            <a:rPr lang="pt-BR" sz="1900" i="1" kern="1200" dirty="0">
              <a:latin typeface="Roboto" pitchFamily="2" charset="0"/>
              <a:ea typeface="Roboto" pitchFamily="2" charset="0"/>
            </a:rPr>
            <a:t>impeachment</a:t>
          </a:r>
          <a:r>
            <a:rPr lang="pt-BR" sz="1900" kern="1200" dirty="0">
              <a:latin typeface="Roboto" pitchFamily="2" charset="0"/>
              <a:ea typeface="Roboto" pitchFamily="2" charset="0"/>
            </a:rPr>
            <a:t>. Em seu lugar, assumiu o vice-presidente Itamar Franco.</a:t>
          </a:r>
        </a:p>
      </dsp:txBody>
      <dsp:txXfrm>
        <a:off x="482890" y="4166676"/>
        <a:ext cx="10675436" cy="641248"/>
      </dsp:txXfrm>
    </dsp:sp>
    <dsp:sp modelId="{5A0C5705-0B1D-4B66-902C-EDDFC1B53E7E}">
      <dsp:nvSpPr>
        <dsp:cNvPr id="0" name=""/>
        <dsp:cNvSpPr/>
      </dsp:nvSpPr>
      <dsp:spPr>
        <a:xfrm>
          <a:off x="82109" y="4086520"/>
          <a:ext cx="801560" cy="80156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D6027C-B631-4B9A-8A10-138C590AC7AB}">
      <dsp:nvSpPr>
        <dsp:cNvPr id="0" name=""/>
        <dsp:cNvSpPr/>
      </dsp:nvSpPr>
      <dsp:spPr>
        <a:xfrm>
          <a:off x="0" y="275908"/>
          <a:ext cx="2759588" cy="128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48260" rIns="135128" bIns="48260" numCol="1" spcCol="1270" anchor="ctr" anchorCtr="0">
          <a:noAutofit/>
        </a:bodyPr>
        <a:lstStyle/>
        <a:p>
          <a:pPr marL="0" lvl="0" indent="0" algn="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b="1" kern="1200" dirty="0">
              <a:latin typeface="Roboto" pitchFamily="2" charset="0"/>
              <a:ea typeface="Roboto" pitchFamily="2" charset="0"/>
            </a:rPr>
            <a:t>Plano Real</a:t>
          </a:r>
        </a:p>
      </dsp:txBody>
      <dsp:txXfrm>
        <a:off x="0" y="275908"/>
        <a:ext cx="2759588" cy="1287000"/>
      </dsp:txXfrm>
    </dsp:sp>
    <dsp:sp modelId="{3994A54D-FC68-405A-8560-C876CD53C73F}">
      <dsp:nvSpPr>
        <dsp:cNvPr id="0" name=""/>
        <dsp:cNvSpPr/>
      </dsp:nvSpPr>
      <dsp:spPr>
        <a:xfrm>
          <a:off x="2759587" y="135142"/>
          <a:ext cx="551917" cy="1568531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648838-A7D2-444A-A735-01DF24A80C38}">
      <dsp:nvSpPr>
        <dsp:cNvPr id="0" name=""/>
        <dsp:cNvSpPr/>
      </dsp:nvSpPr>
      <dsp:spPr>
        <a:xfrm>
          <a:off x="3532272" y="124444"/>
          <a:ext cx="7506079" cy="15685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Coordenado por Fernando Henrique Cardoso, então ministro da Fazenda.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Visava estabilizar a economia, adotando aumento de impostos e redução dos gastos públicos.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Lançamento de uma nova moeda, o Real.</a:t>
          </a:r>
        </a:p>
      </dsp:txBody>
      <dsp:txXfrm>
        <a:off x="3532272" y="124444"/>
        <a:ext cx="7506079" cy="156853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C9EF4C-FF29-411D-B48D-9DB48D3FD785}">
      <dsp:nvSpPr>
        <dsp:cNvPr id="0" name=""/>
        <dsp:cNvSpPr/>
      </dsp:nvSpPr>
      <dsp:spPr>
        <a:xfrm>
          <a:off x="0" y="256599"/>
          <a:ext cx="2807580" cy="128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48260" rIns="135128" bIns="48260" numCol="1" spcCol="1270" anchor="ctr" anchorCtr="0">
          <a:noAutofit/>
        </a:bodyPr>
        <a:lstStyle/>
        <a:p>
          <a:pPr marL="0" lvl="0" indent="0" algn="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b="1" kern="1200" dirty="0">
              <a:latin typeface="Roboto" pitchFamily="2" charset="0"/>
              <a:ea typeface="Roboto" pitchFamily="2" charset="0"/>
            </a:rPr>
            <a:t>Governo FHC</a:t>
          </a:r>
        </a:p>
      </dsp:txBody>
      <dsp:txXfrm>
        <a:off x="0" y="256599"/>
        <a:ext cx="2807580" cy="1287000"/>
      </dsp:txXfrm>
    </dsp:sp>
    <dsp:sp modelId="{84F7B8DB-249A-4E56-A265-3FB278C27BC5}">
      <dsp:nvSpPr>
        <dsp:cNvPr id="0" name=""/>
        <dsp:cNvSpPr/>
      </dsp:nvSpPr>
      <dsp:spPr>
        <a:xfrm>
          <a:off x="2807580" y="236490"/>
          <a:ext cx="561516" cy="1327218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1F0CA9-1902-4F23-8D67-05E354D8833D}">
      <dsp:nvSpPr>
        <dsp:cNvPr id="0" name=""/>
        <dsp:cNvSpPr/>
      </dsp:nvSpPr>
      <dsp:spPr>
        <a:xfrm>
          <a:off x="3593702" y="236490"/>
          <a:ext cx="7636618" cy="1327218"/>
        </a:xfrm>
        <a:prstGeom prst="rect">
          <a:avLst/>
        </a:prstGeom>
        <a:solidFill>
          <a:schemeClr val="accent6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Manteve a inflação sob controle.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Política bem-sucedida na área da saúde.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Privatização de empresas estatais.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Abertura ao capital estrangeiro.</a:t>
          </a:r>
        </a:p>
      </dsp:txBody>
      <dsp:txXfrm>
        <a:off x="3593702" y="236490"/>
        <a:ext cx="7636618" cy="132721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0C70CA-9ABC-4914-91A2-CADF7A4F0E59}">
      <dsp:nvSpPr>
        <dsp:cNvPr id="0" name=""/>
        <dsp:cNvSpPr/>
      </dsp:nvSpPr>
      <dsp:spPr>
        <a:xfrm rot="5400000">
          <a:off x="6213057" y="-3002574"/>
          <a:ext cx="1956705" cy="8453421"/>
        </a:xfrm>
        <a:prstGeom prst="round2SameRect">
          <a:avLst/>
        </a:prstGeom>
        <a:solidFill>
          <a:schemeClr val="accent2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O país obteve crescimento no comércio externo e uma balança comercial favorável. O desemprego caiu a cerca de 6% no final de 2011.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Foi implantado o Bolsa Família.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Aumento real do salário mínimo. 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Criou programas como Luz para todos, o Brasil alfabetizado, ProUni, entre outros.</a:t>
          </a:r>
        </a:p>
      </dsp:txBody>
      <dsp:txXfrm rot="-5400000">
        <a:off x="2964699" y="341302"/>
        <a:ext cx="8357903" cy="1765669"/>
      </dsp:txXfrm>
    </dsp:sp>
    <dsp:sp modelId="{D9BFB428-73EA-45C8-BA19-3CCAD1F817B5}">
      <dsp:nvSpPr>
        <dsp:cNvPr id="0" name=""/>
        <dsp:cNvSpPr/>
      </dsp:nvSpPr>
      <dsp:spPr>
        <a:xfrm>
          <a:off x="100158" y="1195"/>
          <a:ext cx="2864540" cy="2445882"/>
        </a:xfrm>
        <a:prstGeom prst="roundRect">
          <a:avLst/>
        </a:prstGeom>
        <a:solidFill>
          <a:schemeClr val="accent2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Governos Lula (2003-2010) </a:t>
          </a:r>
        </a:p>
      </dsp:txBody>
      <dsp:txXfrm>
        <a:off x="219556" y="120593"/>
        <a:ext cx="2625744" cy="220708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0C70CA-9ABC-4914-91A2-CADF7A4F0E59}">
      <dsp:nvSpPr>
        <dsp:cNvPr id="0" name=""/>
        <dsp:cNvSpPr/>
      </dsp:nvSpPr>
      <dsp:spPr>
        <a:xfrm rot="5400000">
          <a:off x="6213057" y="-3002574"/>
          <a:ext cx="1956705" cy="8453421"/>
        </a:xfrm>
        <a:prstGeom prst="round2SameRect">
          <a:avLst/>
        </a:prstGeom>
        <a:solidFill>
          <a:schemeClr val="accent4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Ampliou programas econômicos e sociais e incentivou obras públicas. 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Implantou programas de auxílio à pesquisa, como o Ciência sem Fronteiras. 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Início de protestos contra o governo que levaram ao seu </a:t>
          </a:r>
          <a:r>
            <a:rPr lang="pt-BR" sz="1900" i="1" kern="1200" dirty="0">
              <a:latin typeface="Roboto" pitchFamily="2" charset="0"/>
              <a:ea typeface="Roboto" pitchFamily="2" charset="0"/>
            </a:rPr>
            <a:t>impeachment</a:t>
          </a:r>
          <a:r>
            <a:rPr lang="pt-BR" sz="1900" kern="1200" dirty="0">
              <a:latin typeface="Roboto" pitchFamily="2" charset="0"/>
              <a:ea typeface="Roboto" pitchFamily="2" charset="0"/>
            </a:rPr>
            <a:t>. </a:t>
          </a:r>
        </a:p>
      </dsp:txBody>
      <dsp:txXfrm rot="-5400000">
        <a:off x="2964699" y="341302"/>
        <a:ext cx="8357903" cy="1765669"/>
      </dsp:txXfrm>
    </dsp:sp>
    <dsp:sp modelId="{D9BFB428-73EA-45C8-BA19-3CCAD1F817B5}">
      <dsp:nvSpPr>
        <dsp:cNvPr id="0" name=""/>
        <dsp:cNvSpPr/>
      </dsp:nvSpPr>
      <dsp:spPr>
        <a:xfrm>
          <a:off x="100158" y="1195"/>
          <a:ext cx="2864540" cy="2445882"/>
        </a:xfrm>
        <a:prstGeom prst="roundRect">
          <a:avLst/>
        </a:prstGeom>
        <a:solidFill>
          <a:schemeClr val="accent4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Governo Dilma Rousseff (2011-2016)</a:t>
          </a:r>
        </a:p>
      </dsp:txBody>
      <dsp:txXfrm>
        <a:off x="219556" y="120593"/>
        <a:ext cx="2625744" cy="220708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1BD807-B830-44A4-94F1-697835BCA8E2}">
      <dsp:nvSpPr>
        <dsp:cNvPr id="0" name=""/>
        <dsp:cNvSpPr/>
      </dsp:nvSpPr>
      <dsp:spPr>
        <a:xfrm>
          <a:off x="-5798515" y="-887475"/>
          <a:ext cx="6903294" cy="6903294"/>
        </a:xfrm>
        <a:prstGeom prst="blockArc">
          <a:avLst>
            <a:gd name="adj1" fmla="val 18900000"/>
            <a:gd name="adj2" fmla="val 2700000"/>
            <a:gd name="adj3" fmla="val 313"/>
          </a:avLst>
        </a:pr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73B043-F8D5-4183-91FB-3EB841543770}">
      <dsp:nvSpPr>
        <dsp:cNvPr id="0" name=""/>
        <dsp:cNvSpPr/>
      </dsp:nvSpPr>
      <dsp:spPr>
        <a:xfrm>
          <a:off x="578277" y="394267"/>
          <a:ext cx="10580048" cy="788944"/>
        </a:xfrm>
        <a:prstGeom prst="rect">
          <a:avLst/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26225" tIns="48260" rIns="48260" bIns="4826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As manifestações mais expressivas ocorreram em junho de 2013 e ficaram conhecidas como Jornadas de Junho.</a:t>
          </a:r>
        </a:p>
      </dsp:txBody>
      <dsp:txXfrm>
        <a:off x="578277" y="394267"/>
        <a:ext cx="10580048" cy="788944"/>
      </dsp:txXfrm>
    </dsp:sp>
    <dsp:sp modelId="{823F6465-F750-4FB6-A742-A95414906CEC}">
      <dsp:nvSpPr>
        <dsp:cNvPr id="0" name=""/>
        <dsp:cNvSpPr/>
      </dsp:nvSpPr>
      <dsp:spPr>
        <a:xfrm>
          <a:off x="85186" y="295649"/>
          <a:ext cx="986180" cy="98618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E79F8D1-2D4F-444B-A255-F4B10256DD69}">
      <dsp:nvSpPr>
        <dsp:cNvPr id="0" name=""/>
        <dsp:cNvSpPr/>
      </dsp:nvSpPr>
      <dsp:spPr>
        <a:xfrm>
          <a:off x="1030597" y="1577888"/>
          <a:ext cx="10127729" cy="788944"/>
        </a:xfrm>
        <a:prstGeom prst="rect">
          <a:avLst/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26225" tIns="48260" rIns="48260" bIns="4826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Rapidamente, o movimento passou a questionar o governo federal e a exigir melhorias nos serviços públicos e o combate à corrupção.</a:t>
          </a:r>
        </a:p>
      </dsp:txBody>
      <dsp:txXfrm>
        <a:off x="1030597" y="1577888"/>
        <a:ext cx="10127729" cy="788944"/>
      </dsp:txXfrm>
    </dsp:sp>
    <dsp:sp modelId="{140937DC-7779-459D-88BC-9EFF2542D7DD}">
      <dsp:nvSpPr>
        <dsp:cNvPr id="0" name=""/>
        <dsp:cNvSpPr/>
      </dsp:nvSpPr>
      <dsp:spPr>
        <a:xfrm>
          <a:off x="537506" y="1479270"/>
          <a:ext cx="986180" cy="98618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1560506"/>
              <a:satOff val="-1946"/>
              <a:lumOff val="45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6D84EFD-E167-4B8A-AFB1-D922AD523EC9}">
      <dsp:nvSpPr>
        <dsp:cNvPr id="0" name=""/>
        <dsp:cNvSpPr/>
      </dsp:nvSpPr>
      <dsp:spPr>
        <a:xfrm>
          <a:off x="1030597" y="2761510"/>
          <a:ext cx="10127729" cy="788944"/>
        </a:xfrm>
        <a:prstGeom prst="rect">
          <a:avLst/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26225" tIns="48260" rIns="48260" bIns="4826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Após a segunda vitória de Dilma, em 2014, setores da população contrários à presidenta intensificaram os protestos.</a:t>
          </a:r>
        </a:p>
      </dsp:txBody>
      <dsp:txXfrm>
        <a:off x="1030597" y="2761510"/>
        <a:ext cx="10127729" cy="788944"/>
      </dsp:txXfrm>
    </dsp:sp>
    <dsp:sp modelId="{60F0524C-E970-4283-AE87-ACEFE17367A4}">
      <dsp:nvSpPr>
        <dsp:cNvPr id="0" name=""/>
        <dsp:cNvSpPr/>
      </dsp:nvSpPr>
      <dsp:spPr>
        <a:xfrm>
          <a:off x="537506" y="2662892"/>
          <a:ext cx="986180" cy="98618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3121013"/>
              <a:satOff val="-3893"/>
              <a:lumOff val="91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E4FF640-0E58-4F46-87C2-15D8DB4D3B18}">
      <dsp:nvSpPr>
        <dsp:cNvPr id="0" name=""/>
        <dsp:cNvSpPr/>
      </dsp:nvSpPr>
      <dsp:spPr>
        <a:xfrm>
          <a:off x="578277" y="3945132"/>
          <a:ext cx="10580048" cy="788944"/>
        </a:xfrm>
        <a:prstGeom prst="rect">
          <a:avLst/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26225" tIns="48260" rIns="48260" bIns="4826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Foi nesse cenário que se deu a abertura de um novo processo de impeachment, que resultou na cassação do mandato da presidenta em maio de 2016.</a:t>
          </a:r>
        </a:p>
      </dsp:txBody>
      <dsp:txXfrm>
        <a:off x="578277" y="3945132"/>
        <a:ext cx="10580048" cy="788944"/>
      </dsp:txXfrm>
    </dsp:sp>
    <dsp:sp modelId="{D472575A-44C2-4F59-B63A-9139F77B3EE0}">
      <dsp:nvSpPr>
        <dsp:cNvPr id="0" name=""/>
        <dsp:cNvSpPr/>
      </dsp:nvSpPr>
      <dsp:spPr>
        <a:xfrm>
          <a:off x="85186" y="3846514"/>
          <a:ext cx="986180" cy="98618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6E25D7-BE29-4575-A3D5-F69C41492A9F}">
      <dsp:nvSpPr>
        <dsp:cNvPr id="0" name=""/>
        <dsp:cNvSpPr/>
      </dsp:nvSpPr>
      <dsp:spPr>
        <a:xfrm>
          <a:off x="0" y="0"/>
          <a:ext cx="11230323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2998DE-EDAC-4773-8443-5D19531DAB44}">
      <dsp:nvSpPr>
        <dsp:cNvPr id="0" name=""/>
        <dsp:cNvSpPr/>
      </dsp:nvSpPr>
      <dsp:spPr>
        <a:xfrm>
          <a:off x="0" y="0"/>
          <a:ext cx="11230323" cy="12820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No lugar de Dilma, assumiu o vice-presidente Michel Temer. De 2016 a 2018, seu governo aprofundou as políticas neoliberais e implementou reformas sociais e econômicas, muitas delas impopulares, como a desregulamentação das leis trabalhistas.</a:t>
          </a:r>
        </a:p>
      </dsp:txBody>
      <dsp:txXfrm>
        <a:off x="0" y="0"/>
        <a:ext cx="11230323" cy="1282085"/>
      </dsp:txXfrm>
    </dsp:sp>
    <dsp:sp modelId="{AF4D85F6-AF6A-47B2-9C0B-E98F82621876}">
      <dsp:nvSpPr>
        <dsp:cNvPr id="0" name=""/>
        <dsp:cNvSpPr/>
      </dsp:nvSpPr>
      <dsp:spPr>
        <a:xfrm>
          <a:off x="0" y="1282085"/>
          <a:ext cx="11230323" cy="0"/>
        </a:xfrm>
        <a:prstGeom prst="line">
          <a:avLst/>
        </a:prstGeom>
        <a:solidFill>
          <a:schemeClr val="accent2">
            <a:hueOff val="1560506"/>
            <a:satOff val="-1946"/>
            <a:lumOff val="458"/>
            <a:alphaOff val="0"/>
          </a:schemeClr>
        </a:solidFill>
        <a:ln w="25400" cap="flat" cmpd="sng" algn="ctr">
          <a:solidFill>
            <a:schemeClr val="accent2">
              <a:hueOff val="1560506"/>
              <a:satOff val="-1946"/>
              <a:lumOff val="45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D3CB94-53E8-48E8-A4DE-1E4739C173E1}">
      <dsp:nvSpPr>
        <dsp:cNvPr id="0" name=""/>
        <dsp:cNvSpPr/>
      </dsp:nvSpPr>
      <dsp:spPr>
        <a:xfrm>
          <a:off x="0" y="1282085"/>
          <a:ext cx="11230323" cy="12820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Nas eleições presidenciais de 2018, o candidato do Partido Social Liberal (PSL), Jair Bolsonaro, capitão reformado do Exército, foi eleito para governar o Brasil entre 2019 e 2022.</a:t>
          </a:r>
        </a:p>
      </dsp:txBody>
      <dsp:txXfrm>
        <a:off x="0" y="1282085"/>
        <a:ext cx="11230323" cy="1282085"/>
      </dsp:txXfrm>
    </dsp:sp>
    <dsp:sp modelId="{2C75C357-1588-4A0F-8C31-37BA30828D4F}">
      <dsp:nvSpPr>
        <dsp:cNvPr id="0" name=""/>
        <dsp:cNvSpPr/>
      </dsp:nvSpPr>
      <dsp:spPr>
        <a:xfrm>
          <a:off x="0" y="2564171"/>
          <a:ext cx="11230323" cy="0"/>
        </a:xfrm>
        <a:prstGeom prst="line">
          <a:avLst/>
        </a:prstGeom>
        <a:solidFill>
          <a:schemeClr val="accent2">
            <a:hueOff val="3121013"/>
            <a:satOff val="-3893"/>
            <a:lumOff val="915"/>
            <a:alphaOff val="0"/>
          </a:schemeClr>
        </a:solidFill>
        <a:ln w="25400" cap="flat" cmpd="sng" algn="ctr">
          <a:solidFill>
            <a:schemeClr val="accent2">
              <a:hueOff val="3121013"/>
              <a:satOff val="-3893"/>
              <a:lumOff val="91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14D15B-2D81-4105-ACCA-2494A4840F76}">
      <dsp:nvSpPr>
        <dsp:cNvPr id="0" name=""/>
        <dsp:cNvSpPr/>
      </dsp:nvSpPr>
      <dsp:spPr>
        <a:xfrm>
          <a:off x="0" y="2564171"/>
          <a:ext cx="11230323" cy="12820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O governo Bolsonaro teve como principal base no Congresso parlamentares ligados a igrejas evangélicas, ao agronegócio, ao setor financeiro e à indústria armamentista.</a:t>
          </a:r>
        </a:p>
      </dsp:txBody>
      <dsp:txXfrm>
        <a:off x="0" y="2564171"/>
        <a:ext cx="11230323" cy="1282085"/>
      </dsp:txXfrm>
    </dsp:sp>
    <dsp:sp modelId="{2801A2CE-7173-4AA9-A9EE-CDD4FFFEA397}">
      <dsp:nvSpPr>
        <dsp:cNvPr id="0" name=""/>
        <dsp:cNvSpPr/>
      </dsp:nvSpPr>
      <dsp:spPr>
        <a:xfrm>
          <a:off x="0" y="3846258"/>
          <a:ext cx="11230323" cy="0"/>
        </a:xfrm>
        <a:prstGeom prst="line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C1698A-004E-4B2E-95D7-D25039B30D7C}">
      <dsp:nvSpPr>
        <dsp:cNvPr id="0" name=""/>
        <dsp:cNvSpPr/>
      </dsp:nvSpPr>
      <dsp:spPr>
        <a:xfrm>
          <a:off x="0" y="3846258"/>
          <a:ext cx="11230323" cy="12820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Medidas neoliberais continuaram sendo implementadas pelo governo Bolsonaro, como a privatização de estatais, dentre elas a Eletrobras, maior empresa do setor elétrico brasileiro. Também foram aplicados cortes nas verbas destinadas a programas sociais, à educação pública e à pesquisa científica.</a:t>
          </a:r>
        </a:p>
      </dsp:txBody>
      <dsp:txXfrm>
        <a:off x="0" y="3846258"/>
        <a:ext cx="11230323" cy="1282085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17829A-4771-4280-B4E0-8A929554C519}">
      <dsp:nvSpPr>
        <dsp:cNvPr id="0" name=""/>
        <dsp:cNvSpPr/>
      </dsp:nvSpPr>
      <dsp:spPr>
        <a:xfrm>
          <a:off x="0" y="1523"/>
          <a:ext cx="11230323" cy="1270661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No início de 2020, a pandemia de covid-19 atingiu o Brasil. Em um primeiro momento, o governo brasileiro minimizou a gravidade da doença e posicionou-se contra o isolamento social recomendado pela Organização Mundial da Saúde (OMS) sob a alegação de que essa medida abalaria a economia e provocaria desemprego.</a:t>
          </a:r>
        </a:p>
      </dsp:txBody>
      <dsp:txXfrm>
        <a:off x="62029" y="63552"/>
        <a:ext cx="11106265" cy="1146603"/>
      </dsp:txXfrm>
    </dsp:sp>
    <dsp:sp modelId="{1C24BE25-0D89-4556-9D53-1072779EF22A}">
      <dsp:nvSpPr>
        <dsp:cNvPr id="0" name=""/>
        <dsp:cNvSpPr/>
      </dsp:nvSpPr>
      <dsp:spPr>
        <a:xfrm>
          <a:off x="0" y="1286402"/>
          <a:ext cx="11230323" cy="1270661"/>
        </a:xfrm>
        <a:prstGeom prst="roundRect">
          <a:avLst/>
        </a:prstGeom>
        <a:solidFill>
          <a:schemeClr val="accent2">
            <a:hueOff val="1560506"/>
            <a:satOff val="-1946"/>
            <a:lumOff val="45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O governo também fez críticas aos testes para o desenvolvimento de vacinas e defendeu a liberdade de escolha dos indivíduos a respeito da vacinação, afirmando que o país não estabeleceria um programa de vacinação compulsória.</a:t>
          </a:r>
        </a:p>
      </dsp:txBody>
      <dsp:txXfrm>
        <a:off x="62029" y="1348431"/>
        <a:ext cx="11106265" cy="1146603"/>
      </dsp:txXfrm>
    </dsp:sp>
    <dsp:sp modelId="{A3FBAF6F-BDC9-4A80-97EC-7A27AD2BB155}">
      <dsp:nvSpPr>
        <dsp:cNvPr id="0" name=""/>
        <dsp:cNvSpPr/>
      </dsp:nvSpPr>
      <dsp:spPr>
        <a:xfrm>
          <a:off x="0" y="2571280"/>
          <a:ext cx="11230323" cy="1270661"/>
        </a:xfrm>
        <a:prstGeom prst="roundRect">
          <a:avLst/>
        </a:prstGeom>
        <a:solidFill>
          <a:schemeClr val="accent2">
            <a:hueOff val="3121013"/>
            <a:satOff val="-3893"/>
            <a:lumOff val="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Em agosto de 2022, o Brasil já registrava mais de 680 mil mortes provocadas pela doença, o que fazia do país o segundo com mais mortes em todo o planeta, atrás apenas dos Estados Unidos.</a:t>
          </a:r>
        </a:p>
      </dsp:txBody>
      <dsp:txXfrm>
        <a:off x="62029" y="2633309"/>
        <a:ext cx="11106265" cy="1146603"/>
      </dsp:txXfrm>
    </dsp:sp>
    <dsp:sp modelId="{6C614223-BBE2-48A5-ABB2-227C0577F2DE}">
      <dsp:nvSpPr>
        <dsp:cNvPr id="0" name=""/>
        <dsp:cNvSpPr/>
      </dsp:nvSpPr>
      <dsp:spPr>
        <a:xfrm>
          <a:off x="0" y="3856158"/>
          <a:ext cx="11230323" cy="1270661"/>
        </a:xfrm>
        <a:prstGeom prst="round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As taxas de transmissibilidade e letalidade da doença entraram em declínio devido ao avanço da imunização coletiva. Iniciada nos primeiros meses de 2021, a campanha de vacinação contou com grande participação popular.</a:t>
          </a:r>
        </a:p>
      </dsp:txBody>
      <dsp:txXfrm>
        <a:off x="62029" y="3918187"/>
        <a:ext cx="11106265" cy="114660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D00A72-ADB1-485E-95FB-1741059B8377}">
      <dsp:nvSpPr>
        <dsp:cNvPr id="0" name=""/>
        <dsp:cNvSpPr/>
      </dsp:nvSpPr>
      <dsp:spPr>
        <a:xfrm>
          <a:off x="0" y="0"/>
          <a:ext cx="11230323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E63129-32E0-4868-A22F-9EE53042A248}">
      <dsp:nvSpPr>
        <dsp:cNvPr id="0" name=""/>
        <dsp:cNvSpPr/>
      </dsp:nvSpPr>
      <dsp:spPr>
        <a:xfrm>
          <a:off x="0" y="0"/>
          <a:ext cx="11230323" cy="1260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Entre 2020 e 2021, o país atingiu o valor mais elevado já registrado no Índice de Gini, o que significa que a desigualdade cresceu rapidamente, e o Brasil se tornou ainda mais desigual do que no passado.</a:t>
          </a:r>
        </a:p>
      </dsp:txBody>
      <dsp:txXfrm>
        <a:off x="0" y="0"/>
        <a:ext cx="11230323" cy="1260139"/>
      </dsp:txXfrm>
    </dsp:sp>
    <dsp:sp modelId="{66D34974-DB29-4F39-B108-9990313D78BC}">
      <dsp:nvSpPr>
        <dsp:cNvPr id="0" name=""/>
        <dsp:cNvSpPr/>
      </dsp:nvSpPr>
      <dsp:spPr>
        <a:xfrm>
          <a:off x="0" y="1260139"/>
          <a:ext cx="11230323" cy="0"/>
        </a:xfrm>
        <a:prstGeom prst="line">
          <a:avLst/>
        </a:prstGeom>
        <a:solidFill>
          <a:schemeClr val="accent2">
            <a:hueOff val="1560506"/>
            <a:satOff val="-1946"/>
            <a:lumOff val="458"/>
            <a:alphaOff val="0"/>
          </a:schemeClr>
        </a:solidFill>
        <a:ln w="25400" cap="flat" cmpd="sng" algn="ctr">
          <a:solidFill>
            <a:schemeClr val="accent2">
              <a:hueOff val="1560506"/>
              <a:satOff val="-1946"/>
              <a:lumOff val="45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395DAC-A22A-461F-A7B5-51A79A89894A}">
      <dsp:nvSpPr>
        <dsp:cNvPr id="0" name=""/>
        <dsp:cNvSpPr/>
      </dsp:nvSpPr>
      <dsp:spPr>
        <a:xfrm>
          <a:off x="0" y="1260139"/>
          <a:ext cx="11230323" cy="1260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Dados de 2022 produzidos pelo Inquérito Nacional sobre Insegurança Alimentar no Contexto da Pandemia de Covid-19 no Brasil mostram que seis em cada dez brasileiros, ou seja, cerca de 125 milhões de pessoas, enfrentavam algum grau de insegurança alimentar, ou seja, tinham dificuldade para se alimentar diariamente.</a:t>
          </a:r>
        </a:p>
      </dsp:txBody>
      <dsp:txXfrm>
        <a:off x="0" y="1260139"/>
        <a:ext cx="11230323" cy="1260139"/>
      </dsp:txXfrm>
    </dsp:sp>
    <dsp:sp modelId="{B4638E77-0F0A-4E36-8BB8-710EE92F3F7D}">
      <dsp:nvSpPr>
        <dsp:cNvPr id="0" name=""/>
        <dsp:cNvSpPr/>
      </dsp:nvSpPr>
      <dsp:spPr>
        <a:xfrm>
          <a:off x="0" y="2520279"/>
          <a:ext cx="11230323" cy="0"/>
        </a:xfrm>
        <a:prstGeom prst="line">
          <a:avLst/>
        </a:prstGeom>
        <a:solidFill>
          <a:schemeClr val="accent2">
            <a:hueOff val="3121013"/>
            <a:satOff val="-3893"/>
            <a:lumOff val="915"/>
            <a:alphaOff val="0"/>
          </a:schemeClr>
        </a:solidFill>
        <a:ln w="25400" cap="flat" cmpd="sng" algn="ctr">
          <a:solidFill>
            <a:schemeClr val="accent2">
              <a:hueOff val="3121013"/>
              <a:satOff val="-3893"/>
              <a:lumOff val="91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B1D463-A5F4-48F2-A275-B506EE4BFFC4}">
      <dsp:nvSpPr>
        <dsp:cNvPr id="0" name=""/>
        <dsp:cNvSpPr/>
      </dsp:nvSpPr>
      <dsp:spPr>
        <a:xfrm>
          <a:off x="0" y="2520279"/>
          <a:ext cx="11230323" cy="1260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O Brasil ocupa o oitavo lugar entre os países mais violentos do mundo. As pessoas negras são as principais atingidas pela violência no Brasil, especialmente os jovens do sexo masculino.</a:t>
          </a:r>
        </a:p>
      </dsp:txBody>
      <dsp:txXfrm>
        <a:off x="0" y="2520279"/>
        <a:ext cx="11230323" cy="1260139"/>
      </dsp:txXfrm>
    </dsp:sp>
    <dsp:sp modelId="{828CD88B-2780-445C-B16B-5C97F942D9C5}">
      <dsp:nvSpPr>
        <dsp:cNvPr id="0" name=""/>
        <dsp:cNvSpPr/>
      </dsp:nvSpPr>
      <dsp:spPr>
        <a:xfrm>
          <a:off x="0" y="3780419"/>
          <a:ext cx="11230323" cy="0"/>
        </a:xfrm>
        <a:prstGeom prst="line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0C218F-6411-4AF2-8EB9-1B4D3784B266}">
      <dsp:nvSpPr>
        <dsp:cNvPr id="0" name=""/>
        <dsp:cNvSpPr/>
      </dsp:nvSpPr>
      <dsp:spPr>
        <a:xfrm>
          <a:off x="0" y="3780419"/>
          <a:ext cx="11230323" cy="1260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A violência está disseminada na sociedade brasileira, mas os grupos sociais mais vulneráveis são suas principais vítimas. Estudos apontam que, quanto maior a desigualdade social e econômica em um país, maior o índice de violência nessa sociedade.</a:t>
          </a:r>
        </a:p>
      </dsp:txBody>
      <dsp:txXfrm>
        <a:off x="0" y="3780419"/>
        <a:ext cx="11230323" cy="12601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diagrams.loki3.com/BracketList+Icon">
  <dgm:title val="Lista de Colchetes Verticais"/>
  <dgm:desc val="Use para mostrar blocos de informações agrupadas. Funciona bem com grandes quantidades de texto do Nível 2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diagrams.loki3.com/BracketList+Icon">
  <dgm:title val="Lista de Colchetes Verticais"/>
  <dgm:desc val="Use para mostrar blocos de informações agrupadas. Funciona bem com grandes quantidades de texto do Nível 2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A37BD9-C16D-5A41-9CB0-74BC1D75B23B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13BBB1-00BB-7F4E-8217-16690CAF971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1688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E8E3EA-5BD8-4053-B771-963ACB49F7C5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032107-2A48-4647-B73C-40AAC50B5DF9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992341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5c7b04498f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5c7b04498f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14163" y="2130427"/>
            <a:ext cx="10360501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828324" y="3886200"/>
            <a:ext cx="8532178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CEB3B-1D30-5149-B859-1083553B2B1A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B129-5E1E-4A87-B49C-E9C4E36D6F3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40723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75EE2-670B-7948-8442-6FD4E1508A8A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B129-5E1E-4A87-B49C-E9C4E36D6F3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08147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836899" y="274640"/>
            <a:ext cx="2742485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09441" y="274640"/>
            <a:ext cx="802431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9A8A-08EF-C64D-AF3C-56538FAAC5B7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B129-5E1E-4A87-B49C-E9C4E36D6F3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83994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9510B-D6CF-7A44-828A-6509FD6E61E1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B129-5E1E-4A87-B49C-E9C4E36D6F3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98294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62834" y="4406902"/>
            <a:ext cx="1036050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962834" y="2906713"/>
            <a:ext cx="1036050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31DBD-5BB1-6F43-BCB4-ED29A7BEB151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B129-5E1E-4A87-B49C-E9C4E36D6F3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82047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09442" y="1600202"/>
            <a:ext cx="538339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95986" y="1600202"/>
            <a:ext cx="538339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E4A01-45B3-F246-969B-2EA860B866FA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B129-5E1E-4A87-B49C-E9C4E36D6F3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76474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09441" y="1535113"/>
            <a:ext cx="538551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09441" y="2174875"/>
            <a:ext cx="538551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91755" y="1535113"/>
            <a:ext cx="538762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91755" y="2174875"/>
            <a:ext cx="538762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25B21-B3F5-114E-8D36-14DD0DA9BD76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B129-5E1E-4A87-B49C-E9C4E36D6F3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47003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3C8C1-533B-5949-B8E0-E8AA4D2C504E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B129-5E1E-4A87-B49C-E9C4E36D6F3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95173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A6FB5-9D40-C440-ABC4-C6EBD6D8AAC7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B129-5E1E-4A87-B49C-E9C4E36D6F3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38822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442" y="273050"/>
            <a:ext cx="401004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765493" y="273052"/>
            <a:ext cx="681389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9442" y="1435102"/>
            <a:ext cx="401004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D7C3C-E338-B84E-BD72-04C494CFF466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B129-5E1E-4A87-B49C-E9C4E36D6F3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86116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89095" y="4800600"/>
            <a:ext cx="731329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389095" y="612775"/>
            <a:ext cx="731329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389095" y="5367338"/>
            <a:ext cx="731329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0BA47-708D-864D-B32A-2A34E95DDC0A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B129-5E1E-4A87-B49C-E9C4E36D6F3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0474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09442" y="274638"/>
            <a:ext cx="1096994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09442" y="1600202"/>
            <a:ext cx="10969943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09441" y="6356352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3D9FD1-7352-8345-BE52-EEA96DED9922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164516" y="6356352"/>
            <a:ext cx="38597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735325" y="6356352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FDB129-5E1E-4A87-B49C-E9C4E36D6F3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77591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12" Type="http://schemas.openxmlformats.org/officeDocument/2006/relationships/image" Target="../media/image2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12" Type="http://schemas.openxmlformats.org/officeDocument/2006/relationships/image" Target="../media/image2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11354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824"/>
          <a:stretch/>
        </p:blipFill>
        <p:spPr>
          <a:xfrm>
            <a:off x="1" y="1"/>
            <a:ext cx="9406780" cy="68580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3788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440" y="805672"/>
            <a:ext cx="10969943" cy="888104"/>
          </a:xfrm>
        </p:spPr>
        <p:txBody>
          <a:bodyPr>
            <a:normAutofit/>
          </a:bodyPr>
          <a:lstStyle/>
          <a:p>
            <a:r>
              <a:rPr lang="pt-BR" sz="4800" b="1" dirty="0">
                <a:latin typeface="Roboto" pitchFamily="2" charset="0"/>
                <a:ea typeface="Roboto" pitchFamily="2" charset="0"/>
              </a:rPr>
              <a:t>Brasil no século XXI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618954" y="2561288"/>
            <a:ext cx="516218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pt-BR" sz="2400" dirty="0">
                <a:latin typeface="Roboto" pitchFamily="2" charset="0"/>
                <a:ea typeface="Roboto" pitchFamily="2" charset="0"/>
              </a:rPr>
              <a:t>Redemocratização e governo Collor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pt-BR" sz="2400" dirty="0">
                <a:latin typeface="Roboto" pitchFamily="2" charset="0"/>
                <a:ea typeface="Roboto" pitchFamily="2" charset="0"/>
              </a:rPr>
              <a:t>O Plano Real e o governo FHC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pt-BR" sz="2400" dirty="0">
                <a:latin typeface="Roboto" pitchFamily="2" charset="0"/>
                <a:ea typeface="Roboto" pitchFamily="2" charset="0"/>
              </a:rPr>
              <a:t>Governos Lula e Dilma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pt-BR" sz="2400" dirty="0">
                <a:latin typeface="Roboto" pitchFamily="2" charset="0"/>
                <a:ea typeface="Roboto" pitchFamily="2" charset="0"/>
              </a:rPr>
              <a:t>Manifestações contra o governo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pt-BR" sz="2400" dirty="0">
                <a:latin typeface="Roboto" pitchFamily="2" charset="0"/>
                <a:ea typeface="Roboto" pitchFamily="2" charset="0"/>
              </a:rPr>
              <a:t>Governos Temer e Bolsonaro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pt-BR" sz="2400" dirty="0">
                <a:latin typeface="Roboto" pitchFamily="2" charset="0"/>
                <a:ea typeface="Roboto" pitchFamily="2" charset="0"/>
              </a:rPr>
              <a:t>A pandemia no Brasil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pt-BR" sz="2400" dirty="0">
                <a:latin typeface="Roboto" pitchFamily="2" charset="0"/>
                <a:ea typeface="Roboto" pitchFamily="2" charset="0"/>
              </a:rPr>
              <a:t>Brasil contemporâneo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B129-5E1E-4A87-B49C-E9C4E36D6F36}" type="slidenum">
              <a:rPr lang="pt-BR" smtClean="0"/>
              <a:t>2</a:t>
            </a:fld>
            <a:endParaRPr lang="pt-BR" dirty="0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C5E3CDC6-DFBF-F338-1676-FCC97B39D0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37491" y="2561288"/>
            <a:ext cx="5670693" cy="3231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19620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442" y="561974"/>
            <a:ext cx="10969943" cy="855663"/>
          </a:xfrm>
        </p:spPr>
        <p:txBody>
          <a:bodyPr>
            <a:normAutofit/>
          </a:bodyPr>
          <a:lstStyle/>
          <a:p>
            <a:r>
              <a:rPr lang="pt-BR" sz="4800" b="1" dirty="0">
                <a:latin typeface="Roboto" pitchFamily="2" charset="0"/>
                <a:ea typeface="Roboto" pitchFamily="2" charset="0"/>
              </a:rPr>
              <a:t>Redemocratização e governo Collor</a:t>
            </a:r>
          </a:p>
        </p:txBody>
      </p:sp>
      <p:graphicFrame>
        <p:nvGraphicFramePr>
          <p:cNvPr id="4" name="Diagrama 3"/>
          <p:cNvGraphicFramePr/>
          <p:nvPr/>
        </p:nvGraphicFramePr>
        <p:xfrm>
          <a:off x="335272" y="1397000"/>
          <a:ext cx="11230323" cy="5128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B129-5E1E-4A87-B49C-E9C4E36D6F36}" type="slidenum">
              <a:rPr lang="pt-BR" smtClean="0"/>
              <a:t>3</a:t>
            </a:fld>
            <a:endParaRPr lang="pt-BR" dirty="0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220371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05428" y="269776"/>
            <a:ext cx="10969943" cy="1143000"/>
          </a:xfrm>
        </p:spPr>
        <p:txBody>
          <a:bodyPr>
            <a:noAutofit/>
          </a:bodyPr>
          <a:lstStyle/>
          <a:p>
            <a:r>
              <a:rPr lang="pt-BR" b="1" dirty="0">
                <a:latin typeface="Roboto" pitchFamily="2" charset="0"/>
                <a:ea typeface="Roboto" pitchFamily="2" charset="0"/>
              </a:rPr>
              <a:t>O Plano Real e o governo FHC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1285889" y="1307376"/>
            <a:ext cx="979053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900" dirty="0">
                <a:latin typeface="Roboto" pitchFamily="2" charset="0"/>
                <a:ea typeface="Roboto" pitchFamily="2" charset="0"/>
              </a:rPr>
              <a:t>Como principal medida de seu governo, Itamar Franco implementou o Plano Real. </a:t>
            </a:r>
          </a:p>
          <a:p>
            <a:pPr algn="ctr"/>
            <a:endParaRPr lang="pt-BR" sz="1900" dirty="0">
              <a:latin typeface="Roboto" pitchFamily="2" charset="0"/>
              <a:ea typeface="Roboto" pitchFamily="2" charset="0"/>
            </a:endParaRPr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538894235"/>
              </p:ext>
            </p:extLst>
          </p:nvPr>
        </p:nvGraphicFramePr>
        <p:xfrm>
          <a:off x="661982" y="2094240"/>
          <a:ext cx="11038352" cy="18388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CaixaDeTexto 5"/>
          <p:cNvSpPr txBox="1"/>
          <p:nvPr/>
        </p:nvSpPr>
        <p:spPr>
          <a:xfrm>
            <a:off x="1274883" y="4221088"/>
            <a:ext cx="10270466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900" dirty="0">
                <a:latin typeface="Roboto" pitchFamily="2" charset="0"/>
                <a:ea typeface="Roboto" pitchFamily="2" charset="0"/>
              </a:rPr>
              <a:t>Fernando Henrique Cardoso sucedeu Itamar Franco e foi presidente em dois mandatos, entre 1995 e 2002. </a:t>
            </a:r>
          </a:p>
          <a:p>
            <a:endParaRPr lang="pt-BR" sz="1900" dirty="0">
              <a:latin typeface="Roboto" pitchFamily="2" charset="0"/>
              <a:ea typeface="Roboto" pitchFamily="2" charset="0"/>
            </a:endParaRPr>
          </a:p>
        </p:txBody>
      </p:sp>
      <p:graphicFrame>
        <p:nvGraphicFramePr>
          <p:cNvPr id="7" name="Diagrama 6"/>
          <p:cNvGraphicFramePr/>
          <p:nvPr>
            <p:extLst>
              <p:ext uri="{D42A27DB-BD31-4B8C-83A1-F6EECF244321}">
                <p14:modId xmlns:p14="http://schemas.microsoft.com/office/powerpoint/2010/main" val="3465897459"/>
              </p:ext>
            </p:extLst>
          </p:nvPr>
        </p:nvGraphicFramePr>
        <p:xfrm>
          <a:off x="527245" y="4941168"/>
          <a:ext cx="11230321" cy="180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B129-5E1E-4A87-B49C-E9C4E36D6F36}" type="slidenum">
              <a:rPr lang="pt-BR" smtClean="0"/>
              <a:t>4</a:t>
            </a:fld>
            <a:endParaRPr lang="pt-BR" dirty="0"/>
          </a:p>
        </p:txBody>
      </p:sp>
      <p:pic>
        <p:nvPicPr>
          <p:cNvPr id="8" name="Google Shape;67;p15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922060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61448" y="413792"/>
            <a:ext cx="10969943" cy="1143000"/>
          </a:xfrm>
        </p:spPr>
        <p:txBody>
          <a:bodyPr>
            <a:normAutofit/>
          </a:bodyPr>
          <a:lstStyle/>
          <a:p>
            <a:r>
              <a:rPr lang="pt-BR" sz="4800" b="1" dirty="0">
                <a:latin typeface="Roboto" pitchFamily="2" charset="0"/>
                <a:ea typeface="Roboto" pitchFamily="2" charset="0"/>
              </a:rPr>
              <a:t>Governos Lula e Dilma</a:t>
            </a:r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2032652911"/>
              </p:ext>
            </p:extLst>
          </p:nvPr>
        </p:nvGraphicFramePr>
        <p:xfrm>
          <a:off x="443402" y="1556792"/>
          <a:ext cx="11518279" cy="24482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Diagrama 5"/>
          <p:cNvGraphicFramePr/>
          <p:nvPr>
            <p:extLst>
              <p:ext uri="{D42A27DB-BD31-4B8C-83A1-F6EECF244321}">
                <p14:modId xmlns:p14="http://schemas.microsoft.com/office/powerpoint/2010/main" val="232989898"/>
              </p:ext>
            </p:extLst>
          </p:nvPr>
        </p:nvGraphicFramePr>
        <p:xfrm>
          <a:off x="479252" y="4293095"/>
          <a:ext cx="11518279" cy="24482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B129-5E1E-4A87-B49C-E9C4E36D6F36}" type="slidenum">
              <a:rPr lang="pt-BR" smtClean="0"/>
              <a:t>5</a:t>
            </a:fld>
            <a:endParaRPr lang="pt-BR" dirty="0"/>
          </a:p>
        </p:txBody>
      </p:sp>
      <p:pic>
        <p:nvPicPr>
          <p:cNvPr id="8" name="Google Shape;67;p15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360358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441" y="404664"/>
            <a:ext cx="10969943" cy="1143000"/>
          </a:xfrm>
        </p:spPr>
        <p:txBody>
          <a:bodyPr>
            <a:noAutofit/>
          </a:bodyPr>
          <a:lstStyle/>
          <a:p>
            <a:r>
              <a:rPr lang="pt-BR" sz="4200" b="1" dirty="0">
                <a:latin typeface="Roboto" pitchFamily="2" charset="0"/>
                <a:ea typeface="Roboto" pitchFamily="2" charset="0"/>
              </a:rPr>
              <a:t>Manifestações contra o governo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B129-5E1E-4A87-B49C-E9C4E36D6F36}" type="slidenum">
              <a:rPr lang="pt-BR" smtClean="0"/>
              <a:t>6</a:t>
            </a:fld>
            <a:endParaRPr lang="pt-BR" dirty="0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6" name="Diagrama 5">
            <a:extLst>
              <a:ext uri="{FF2B5EF4-FFF2-40B4-BE49-F238E27FC236}">
                <a16:creationId xmlns:a16="http://schemas.microsoft.com/office/drawing/2014/main" id="{78D6412D-CFCC-843C-B413-B2D82F783A0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94127197"/>
              </p:ext>
            </p:extLst>
          </p:nvPr>
        </p:nvGraphicFramePr>
        <p:xfrm>
          <a:off x="335272" y="1397000"/>
          <a:ext cx="11230323" cy="5128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4171619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441" y="404664"/>
            <a:ext cx="10969943" cy="1143000"/>
          </a:xfrm>
        </p:spPr>
        <p:txBody>
          <a:bodyPr>
            <a:noAutofit/>
          </a:bodyPr>
          <a:lstStyle/>
          <a:p>
            <a:r>
              <a:rPr lang="pt-BR" sz="4200" b="1" dirty="0">
                <a:latin typeface="Roboto" pitchFamily="2" charset="0"/>
                <a:ea typeface="Roboto" pitchFamily="2" charset="0"/>
              </a:rPr>
              <a:t>Governos Temer e Bolsonaro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B129-5E1E-4A87-B49C-E9C4E36D6F36}" type="slidenum">
              <a:rPr lang="pt-BR" smtClean="0"/>
              <a:t>7</a:t>
            </a:fld>
            <a:endParaRPr lang="pt-BR" dirty="0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6" name="Diagrama 5">
            <a:extLst>
              <a:ext uri="{FF2B5EF4-FFF2-40B4-BE49-F238E27FC236}">
                <a16:creationId xmlns:a16="http://schemas.microsoft.com/office/drawing/2014/main" id="{78D6412D-CFCC-843C-B413-B2D82F783A0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84370433"/>
              </p:ext>
            </p:extLst>
          </p:nvPr>
        </p:nvGraphicFramePr>
        <p:xfrm>
          <a:off x="335272" y="1397000"/>
          <a:ext cx="11230323" cy="5128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2647305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441" y="404664"/>
            <a:ext cx="10969943" cy="1143000"/>
          </a:xfrm>
        </p:spPr>
        <p:txBody>
          <a:bodyPr>
            <a:noAutofit/>
          </a:bodyPr>
          <a:lstStyle/>
          <a:p>
            <a:r>
              <a:rPr lang="pt-BR" sz="4200" b="1" dirty="0">
                <a:latin typeface="Roboto" pitchFamily="2" charset="0"/>
                <a:ea typeface="Roboto" pitchFamily="2" charset="0"/>
              </a:rPr>
              <a:t>A pandemia no Brasil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B129-5E1E-4A87-B49C-E9C4E36D6F36}" type="slidenum">
              <a:rPr lang="pt-BR" smtClean="0"/>
              <a:t>8</a:t>
            </a:fld>
            <a:endParaRPr lang="pt-BR" dirty="0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6" name="Diagrama 5">
            <a:extLst>
              <a:ext uri="{FF2B5EF4-FFF2-40B4-BE49-F238E27FC236}">
                <a16:creationId xmlns:a16="http://schemas.microsoft.com/office/drawing/2014/main" id="{78D6412D-CFCC-843C-B413-B2D82F783A0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0740199"/>
              </p:ext>
            </p:extLst>
          </p:nvPr>
        </p:nvGraphicFramePr>
        <p:xfrm>
          <a:off x="335272" y="1397000"/>
          <a:ext cx="11230323" cy="5128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5454835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441" y="404664"/>
            <a:ext cx="10969943" cy="992336"/>
          </a:xfrm>
        </p:spPr>
        <p:txBody>
          <a:bodyPr>
            <a:noAutofit/>
          </a:bodyPr>
          <a:lstStyle/>
          <a:p>
            <a:r>
              <a:rPr lang="pt-BR" sz="4200" b="1" dirty="0">
                <a:latin typeface="Roboto" pitchFamily="2" charset="0"/>
                <a:ea typeface="Roboto" pitchFamily="2" charset="0"/>
              </a:rPr>
              <a:t>Brasil contemporâneo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B129-5E1E-4A87-B49C-E9C4E36D6F36}" type="slidenum">
              <a:rPr lang="pt-BR" smtClean="0"/>
              <a:t>9</a:t>
            </a:fld>
            <a:endParaRPr lang="pt-BR" dirty="0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6" name="Diagrama 5">
            <a:extLst>
              <a:ext uri="{FF2B5EF4-FFF2-40B4-BE49-F238E27FC236}">
                <a16:creationId xmlns:a16="http://schemas.microsoft.com/office/drawing/2014/main" id="{78D6412D-CFCC-843C-B413-B2D82F783A0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1053090"/>
              </p:ext>
            </p:extLst>
          </p:nvPr>
        </p:nvGraphicFramePr>
        <p:xfrm>
          <a:off x="335272" y="1484784"/>
          <a:ext cx="11230323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47508246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E271A2D273D8744BE83E271A22B9761" ma:contentTypeVersion="3" ma:contentTypeDescription="Crie um novo documento." ma:contentTypeScope="" ma:versionID="30b2cfa6e3894567fb1d5cbe86620b41">
  <xsd:schema xmlns:xsd="http://www.w3.org/2001/XMLSchema" xmlns:xs="http://www.w3.org/2001/XMLSchema" xmlns:p="http://schemas.microsoft.com/office/2006/metadata/properties" xmlns:ns2="2ea30351-ea1a-454c-9047-b61a60ae2ccc" targetNamespace="http://schemas.microsoft.com/office/2006/metadata/properties" ma:root="true" ma:fieldsID="ebee4db967cde23eebad35005f4c7b96" ns2:_="">
    <xsd:import namespace="2ea30351-ea1a-454c-9047-b61a60ae2cc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a30351-ea1a-454c-9047-b61a60ae2cc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67D693B-37CC-49E5-A792-7A27C32F2B0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80C35F3-9BD9-4FFC-B114-360C4C7D9E62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709BBB8C-C80F-421E-B7E3-A0D18E08E6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ea30351-ea1a-454c-9047-b61a60ae2c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5803</TotalTime>
  <Words>904</Words>
  <Application>Microsoft Office PowerPoint</Application>
  <PresentationFormat>Personalizar</PresentationFormat>
  <Paragraphs>64</Paragraphs>
  <Slides>9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4" baseType="lpstr">
      <vt:lpstr>Arial</vt:lpstr>
      <vt:lpstr>Calibri</vt:lpstr>
      <vt:lpstr>Roboto</vt:lpstr>
      <vt:lpstr>Wingdings</vt:lpstr>
      <vt:lpstr>Tema do Office</vt:lpstr>
      <vt:lpstr>Apresentação do PowerPoint</vt:lpstr>
      <vt:lpstr>Brasil no século XXI</vt:lpstr>
      <vt:lpstr>Redemocratização e governo Collor</vt:lpstr>
      <vt:lpstr>O Plano Real e o governo FHC</vt:lpstr>
      <vt:lpstr>Governos Lula e Dilma</vt:lpstr>
      <vt:lpstr>Manifestações contra o governo </vt:lpstr>
      <vt:lpstr>Governos Temer e Bolsonaro</vt:lpstr>
      <vt:lpstr>A pandemia no Brasil</vt:lpstr>
      <vt:lpstr>Brasil contemporâneo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 nascimento da República no Brasil e seus desdobramentos</dc:title>
  <dc:creator>Jaqueline Martinho</dc:creator>
  <cp:lastModifiedBy> </cp:lastModifiedBy>
  <cp:revision>527</cp:revision>
  <dcterms:created xsi:type="dcterms:W3CDTF">2019-04-02T01:45:57Z</dcterms:created>
  <dcterms:modified xsi:type="dcterms:W3CDTF">2023-06-22T13:14:55Z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0x0101006E271A2D273D8744BE83E271A22B9761</vt:lpwstr>
  </property>
</Properties>
</file>