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36" r:id="rId5"/>
    <p:sldId id="326" r:id="rId6"/>
    <p:sldId id="327" r:id="rId7"/>
    <p:sldId id="328" r:id="rId8"/>
    <p:sldId id="356" r:id="rId9"/>
    <p:sldId id="357" r:id="rId10"/>
    <p:sldId id="329" r:id="rId11"/>
    <p:sldId id="330" r:id="rId12"/>
  </p:sldIdLst>
  <p:sldSz cx="12188825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D381A5CF-E2C8-4291-AB13-3BE1A1A78355}">
          <p14:sldIdLst>
            <p14:sldId id="336"/>
            <p14:sldId id="326"/>
            <p14:sldId id="327"/>
            <p14:sldId id="328"/>
            <p14:sldId id="356"/>
            <p14:sldId id="357"/>
            <p14:sldId id="329"/>
            <p14:sldId id="3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rnanda Guerriero Antunes" initials="FGA" lastIdx="100" clrIdx="0"/>
  <p:cmAuthor id="2" name="Lilian Semenichin Nogueira" initials="LSN" lastIdx="85" clrIdx="1"/>
  <p:cmAuthor id="3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13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B15617-52C8-4E09-9C8E-0344978F12D5}" v="138" dt="2019-07-05T01:45:16.2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50" autoAdjust="0"/>
    <p:restoredTop sz="94660"/>
  </p:normalViewPr>
  <p:slideViewPr>
    <p:cSldViewPr>
      <p:cViewPr varScale="1">
        <p:scale>
          <a:sx n="68" d="100"/>
          <a:sy n="68" d="100"/>
        </p:scale>
        <p:origin x="486" y="72"/>
      </p:cViewPr>
      <p:guideLst>
        <p:guide orient="horz" pos="2160"/>
        <p:guide pos="288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B3E4A0-E5B3-45C1-B6C5-C61D292F6D73}" type="doc">
      <dgm:prSet loTypeId="urn:microsoft.com/office/officeart/2005/8/layout/lProcess1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0FEBA9E8-3FEA-48FC-9904-6C51284B3506}">
      <dgm:prSet phldrT="[Texto]" custT="1"/>
      <dgm:spPr>
        <a:solidFill>
          <a:srgbClr val="FF0000"/>
        </a:solidFill>
      </dgm:spPr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As reformas de Gorbatchev</a:t>
          </a:r>
        </a:p>
      </dgm:t>
    </dgm:pt>
    <dgm:pt modelId="{7A159DC3-7A7A-4403-8B86-B518534F287D}" type="parTrans" cxnId="{C5D5DC10-309A-4978-9C35-B5A003E1C7B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E319E49D-01C9-49D1-AC6A-247AB35BA4C7}" type="sibTrans" cxnId="{C5D5DC10-309A-4978-9C35-B5A003E1C7B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3D74B48D-6B87-4450-9D78-E1CE7D65EC6A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Em 1985, Mikhail Gorbatchev tornou-se o dirigente da URSS.</a:t>
          </a:r>
        </a:p>
      </dgm:t>
    </dgm:pt>
    <dgm:pt modelId="{4B139AFD-76F5-4EA4-ACBD-5225456DD8A0}" type="parTrans" cxnId="{EBE19EA4-BCEC-479E-9CAA-48976332721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875C7349-8D67-475F-B243-52A4D216EBD1}" type="sibTrans" cxnId="{EBE19EA4-BCEC-479E-9CAA-48976332721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B25CFDF-51ED-4C41-AF6B-2692BC7FE73E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Sua tarefa era superar a estagnação econômica e flexibilizar o sistema político soviético.</a:t>
          </a:r>
        </a:p>
      </dgm:t>
    </dgm:pt>
    <dgm:pt modelId="{F3CED1E2-2AA4-4DB5-ACF0-1F84EE28315D}" type="parTrans" cxnId="{BB87D65F-F75B-4D8F-82C7-74CA119F6A9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281F395-FB0B-4B7D-9FD3-E81809CBEED5}" type="sibTrans" cxnId="{BB87D65F-F75B-4D8F-82C7-74CA119F6A9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42E1444E-5784-4050-9666-EFAD5B2C9CEA}">
      <dgm:prSet phldrT="[Texto]" custT="1"/>
      <dgm:spPr>
        <a:solidFill>
          <a:srgbClr val="FF0000"/>
        </a:solidFill>
      </dgm:spPr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 desintegração da URSS</a:t>
          </a:r>
        </a:p>
      </dgm:t>
    </dgm:pt>
    <dgm:pt modelId="{70CD79D4-9F84-418C-A55C-39E3A8423797}" type="parTrans" cxnId="{1F46C36A-C5B1-4EC2-BE9F-831FD21AA8E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A1D4D03-370E-4944-B7A1-7CCFB0871ECA}" type="sibTrans" cxnId="{1F46C36A-C5B1-4EC2-BE9F-831FD21AA8E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77513E9-99F8-4133-A234-BDE4BBD493E8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Em agosto de 1991, tentou-se um golpe para afastar Gorbatchev do poder.</a:t>
          </a:r>
        </a:p>
      </dgm:t>
    </dgm:pt>
    <dgm:pt modelId="{44E7EC8B-1366-4F88-BE01-3838F2AC8C30}" type="parTrans" cxnId="{8B856408-D726-4767-93B7-F0F7EDE57404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E988FDC5-16F0-4A9E-ABFF-72E7A41E48DD}" type="sibTrans" cxnId="{8B856408-D726-4767-93B7-F0F7EDE57404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429CE5B3-0DDD-4B7F-8A3F-3D790631EED2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Em dezembro, os presidentes da Rússia, Ucrânia e Bielorrússia assinaram o Acordo de Minsk.</a:t>
          </a:r>
        </a:p>
      </dgm:t>
    </dgm:pt>
    <dgm:pt modelId="{7F23CED0-436C-4775-97CE-2FD39C3C9C2C}" type="parTrans" cxnId="{92CFD23D-EF2D-4D03-90F4-F954590A34E7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E3C1EBD3-152D-47C8-ABBE-7D4F5F8441F2}" type="sibTrans" cxnId="{92CFD23D-EF2D-4D03-90F4-F954590A34E7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185C0BCB-8A73-4D2A-9BFC-B9E62A468DF3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Assim, ele implantou as reformas </a:t>
          </a:r>
          <a:r>
            <a:rPr lang="pt-BR" sz="1900" i="1" dirty="0">
              <a:latin typeface="Roboto" pitchFamily="2" charset="0"/>
              <a:ea typeface="Roboto" pitchFamily="2" charset="0"/>
            </a:rPr>
            <a:t>perestroika</a:t>
          </a:r>
          <a:r>
            <a:rPr lang="pt-BR" sz="1900" dirty="0">
              <a:latin typeface="Roboto" pitchFamily="2" charset="0"/>
              <a:ea typeface="Roboto" pitchFamily="2" charset="0"/>
            </a:rPr>
            <a:t> e </a:t>
          </a:r>
          <a:r>
            <a:rPr lang="pt-BR" sz="1900" i="1" dirty="0">
              <a:latin typeface="Roboto" pitchFamily="2" charset="0"/>
              <a:ea typeface="Roboto" pitchFamily="2" charset="0"/>
            </a:rPr>
            <a:t>glasnost</a:t>
          </a:r>
          <a:r>
            <a:rPr lang="pt-BR" sz="1900" dirty="0">
              <a:latin typeface="Roboto" pitchFamily="2" charset="0"/>
              <a:ea typeface="Roboto" pitchFamily="2" charset="0"/>
            </a:rPr>
            <a:t>.</a:t>
          </a:r>
        </a:p>
      </dgm:t>
    </dgm:pt>
    <dgm:pt modelId="{E61553B6-800A-4A0E-B9A2-66BF512AB8AF}" type="parTrans" cxnId="{DB67782C-0313-479E-80C7-D85E3DBE8DA6}">
      <dgm:prSet/>
      <dgm:spPr/>
      <dgm:t>
        <a:bodyPr/>
        <a:lstStyle/>
        <a:p>
          <a:endParaRPr lang="pt-BR"/>
        </a:p>
      </dgm:t>
    </dgm:pt>
    <dgm:pt modelId="{CE2A0321-AC35-4BAA-949C-FE5AE6ECBA37}" type="sibTrans" cxnId="{DB67782C-0313-479E-80C7-D85E3DBE8DA6}">
      <dgm:prSet/>
      <dgm:spPr/>
      <dgm:t>
        <a:bodyPr/>
        <a:lstStyle/>
        <a:p>
          <a:endParaRPr lang="pt-BR"/>
        </a:p>
      </dgm:t>
    </dgm:pt>
    <dgm:pt modelId="{BBEB88FF-B26D-4096-A513-3D2BACC1534B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Nesse acordo, criava-se a Comunidade dos Estados Independentes (CEI).</a:t>
          </a:r>
        </a:p>
      </dgm:t>
    </dgm:pt>
    <dgm:pt modelId="{7685A873-7B42-47A3-B59C-67651042B237}" type="parTrans" cxnId="{498C9E25-C6E5-4416-B6A6-67A8A487D8FF}">
      <dgm:prSet/>
      <dgm:spPr/>
      <dgm:t>
        <a:bodyPr/>
        <a:lstStyle/>
        <a:p>
          <a:endParaRPr lang="pt-BR"/>
        </a:p>
      </dgm:t>
    </dgm:pt>
    <dgm:pt modelId="{0C97773B-B708-42AF-96DF-9586037B0A21}" type="sibTrans" cxnId="{498C9E25-C6E5-4416-B6A6-67A8A487D8FF}">
      <dgm:prSet/>
      <dgm:spPr/>
      <dgm:t>
        <a:bodyPr/>
        <a:lstStyle/>
        <a:p>
          <a:endParaRPr lang="pt-BR"/>
        </a:p>
      </dgm:t>
    </dgm:pt>
    <dgm:pt modelId="{8A0681F0-9DD6-4A49-8C8A-2EC1937CB87E}" type="pres">
      <dgm:prSet presAssocID="{5DB3E4A0-E5B3-45C1-B6C5-C61D292F6D73}" presName="Name0" presStyleCnt="0">
        <dgm:presLayoutVars>
          <dgm:dir/>
          <dgm:animLvl val="lvl"/>
          <dgm:resizeHandles val="exact"/>
        </dgm:presLayoutVars>
      </dgm:prSet>
      <dgm:spPr/>
    </dgm:pt>
    <dgm:pt modelId="{1DCD19F8-1386-4CA8-92CC-26205354B165}" type="pres">
      <dgm:prSet presAssocID="{0FEBA9E8-3FEA-48FC-9904-6C51284B3506}" presName="vertFlow" presStyleCnt="0"/>
      <dgm:spPr/>
    </dgm:pt>
    <dgm:pt modelId="{2B324146-7E2D-4B74-98F4-0AF8466EFB36}" type="pres">
      <dgm:prSet presAssocID="{0FEBA9E8-3FEA-48FC-9904-6C51284B3506}" presName="header" presStyleLbl="node1" presStyleIdx="0" presStyleCnt="2" custScaleX="104929"/>
      <dgm:spPr/>
    </dgm:pt>
    <dgm:pt modelId="{2716FBE1-4F04-4988-937E-DC4BADF2ABCF}" type="pres">
      <dgm:prSet presAssocID="{4B139AFD-76F5-4EA4-ACBD-5225456DD8A0}" presName="parTrans" presStyleLbl="sibTrans2D1" presStyleIdx="0" presStyleCnt="6"/>
      <dgm:spPr/>
    </dgm:pt>
    <dgm:pt modelId="{5540AF1B-0E5A-46A7-8F18-C5DFD40B70EC}" type="pres">
      <dgm:prSet presAssocID="{3D74B48D-6B87-4450-9D78-E1CE7D65EC6A}" presName="child" presStyleLbl="alignAccFollowNode1" presStyleIdx="0" presStyleCnt="6" custScaleX="104929">
        <dgm:presLayoutVars>
          <dgm:chMax val="0"/>
          <dgm:bulletEnabled val="1"/>
        </dgm:presLayoutVars>
      </dgm:prSet>
      <dgm:spPr/>
    </dgm:pt>
    <dgm:pt modelId="{58BD5653-3B17-48DE-8B50-F9E6BB2FDB1E}" type="pres">
      <dgm:prSet presAssocID="{875C7349-8D67-475F-B243-52A4D216EBD1}" presName="sibTrans" presStyleLbl="sibTrans2D1" presStyleIdx="1" presStyleCnt="6"/>
      <dgm:spPr/>
    </dgm:pt>
    <dgm:pt modelId="{446E3124-BE34-403D-B770-8550ED701816}" type="pres">
      <dgm:prSet presAssocID="{BB25CFDF-51ED-4C41-AF6B-2692BC7FE73E}" presName="child" presStyleLbl="alignAccFollowNode1" presStyleIdx="1" presStyleCnt="6" custScaleX="104929">
        <dgm:presLayoutVars>
          <dgm:chMax val="0"/>
          <dgm:bulletEnabled val="1"/>
        </dgm:presLayoutVars>
      </dgm:prSet>
      <dgm:spPr/>
    </dgm:pt>
    <dgm:pt modelId="{F474366D-2187-4866-A62D-E628B3BDC503}" type="pres">
      <dgm:prSet presAssocID="{C281F395-FB0B-4B7D-9FD3-E81809CBEED5}" presName="sibTrans" presStyleLbl="sibTrans2D1" presStyleIdx="2" presStyleCnt="6"/>
      <dgm:spPr/>
    </dgm:pt>
    <dgm:pt modelId="{B75EAD7F-AB7B-4EFB-89B3-A21FEDA605DF}" type="pres">
      <dgm:prSet presAssocID="{185C0BCB-8A73-4D2A-9BFC-B9E62A468DF3}" presName="child" presStyleLbl="alignAccFollowNode1" presStyleIdx="2" presStyleCnt="6" custScaleX="104929">
        <dgm:presLayoutVars>
          <dgm:chMax val="0"/>
          <dgm:bulletEnabled val="1"/>
        </dgm:presLayoutVars>
      </dgm:prSet>
      <dgm:spPr/>
    </dgm:pt>
    <dgm:pt modelId="{779D0F3C-3521-4565-85CB-798133E52AF1}" type="pres">
      <dgm:prSet presAssocID="{0FEBA9E8-3FEA-48FC-9904-6C51284B3506}" presName="hSp" presStyleCnt="0"/>
      <dgm:spPr/>
    </dgm:pt>
    <dgm:pt modelId="{9A3F0F87-6ED0-4385-9DEB-91667B2628F3}" type="pres">
      <dgm:prSet presAssocID="{42E1444E-5784-4050-9666-EFAD5B2C9CEA}" presName="vertFlow" presStyleCnt="0"/>
      <dgm:spPr/>
    </dgm:pt>
    <dgm:pt modelId="{401EF717-2AD0-4597-ADF6-781BB0BB0967}" type="pres">
      <dgm:prSet presAssocID="{42E1444E-5784-4050-9666-EFAD5B2C9CEA}" presName="header" presStyleLbl="node1" presStyleIdx="1" presStyleCnt="2" custScaleX="104929"/>
      <dgm:spPr/>
    </dgm:pt>
    <dgm:pt modelId="{25850150-5163-4BAF-9CF0-6868B580012A}" type="pres">
      <dgm:prSet presAssocID="{44E7EC8B-1366-4F88-BE01-3838F2AC8C30}" presName="parTrans" presStyleLbl="sibTrans2D1" presStyleIdx="3" presStyleCnt="6"/>
      <dgm:spPr/>
    </dgm:pt>
    <dgm:pt modelId="{B99A67F9-68DF-4824-9314-C60095071667}" type="pres">
      <dgm:prSet presAssocID="{577513E9-99F8-4133-A234-BDE4BBD493E8}" presName="child" presStyleLbl="alignAccFollowNode1" presStyleIdx="3" presStyleCnt="6" custScaleX="104929">
        <dgm:presLayoutVars>
          <dgm:chMax val="0"/>
          <dgm:bulletEnabled val="1"/>
        </dgm:presLayoutVars>
      </dgm:prSet>
      <dgm:spPr/>
    </dgm:pt>
    <dgm:pt modelId="{CF5EA180-40CA-4207-B886-5C589DF7C93E}" type="pres">
      <dgm:prSet presAssocID="{E988FDC5-16F0-4A9E-ABFF-72E7A41E48DD}" presName="sibTrans" presStyleLbl="sibTrans2D1" presStyleIdx="4" presStyleCnt="6"/>
      <dgm:spPr/>
    </dgm:pt>
    <dgm:pt modelId="{79B0FE02-B552-49A6-8351-B9CB91F2975B}" type="pres">
      <dgm:prSet presAssocID="{429CE5B3-0DDD-4B7F-8A3F-3D790631EED2}" presName="child" presStyleLbl="alignAccFollowNode1" presStyleIdx="4" presStyleCnt="6" custScaleX="104929">
        <dgm:presLayoutVars>
          <dgm:chMax val="0"/>
          <dgm:bulletEnabled val="1"/>
        </dgm:presLayoutVars>
      </dgm:prSet>
      <dgm:spPr/>
    </dgm:pt>
    <dgm:pt modelId="{40F5DA58-9991-4BE1-9E85-BC0A3525238C}" type="pres">
      <dgm:prSet presAssocID="{E3C1EBD3-152D-47C8-ABBE-7D4F5F8441F2}" presName="sibTrans" presStyleLbl="sibTrans2D1" presStyleIdx="5" presStyleCnt="6"/>
      <dgm:spPr/>
    </dgm:pt>
    <dgm:pt modelId="{116F2307-5648-42C7-88D2-1FFE53179758}" type="pres">
      <dgm:prSet presAssocID="{BBEB88FF-B26D-4096-A513-3D2BACC1534B}" presName="child" presStyleLbl="alignAccFollowNode1" presStyleIdx="5" presStyleCnt="6" custScaleX="104929">
        <dgm:presLayoutVars>
          <dgm:chMax val="0"/>
          <dgm:bulletEnabled val="1"/>
        </dgm:presLayoutVars>
      </dgm:prSet>
      <dgm:spPr/>
    </dgm:pt>
  </dgm:ptLst>
  <dgm:cxnLst>
    <dgm:cxn modelId="{8B856408-D726-4767-93B7-F0F7EDE57404}" srcId="{42E1444E-5784-4050-9666-EFAD5B2C9CEA}" destId="{577513E9-99F8-4133-A234-BDE4BBD493E8}" srcOrd="0" destOrd="0" parTransId="{44E7EC8B-1366-4F88-BE01-3838F2AC8C30}" sibTransId="{E988FDC5-16F0-4A9E-ABFF-72E7A41E48DD}"/>
    <dgm:cxn modelId="{3279670C-4354-4893-86F6-112DAC3E82B2}" type="presOf" srcId="{5DB3E4A0-E5B3-45C1-B6C5-C61D292F6D73}" destId="{8A0681F0-9DD6-4A49-8C8A-2EC1937CB87E}" srcOrd="0" destOrd="0" presId="urn:microsoft.com/office/officeart/2005/8/layout/lProcess1"/>
    <dgm:cxn modelId="{C5D5DC10-309A-4978-9C35-B5A003E1C7B2}" srcId="{5DB3E4A0-E5B3-45C1-B6C5-C61D292F6D73}" destId="{0FEBA9E8-3FEA-48FC-9904-6C51284B3506}" srcOrd="0" destOrd="0" parTransId="{7A159DC3-7A7A-4403-8B86-B518534F287D}" sibTransId="{E319E49D-01C9-49D1-AC6A-247AB35BA4C7}"/>
    <dgm:cxn modelId="{498C9E25-C6E5-4416-B6A6-67A8A487D8FF}" srcId="{42E1444E-5784-4050-9666-EFAD5B2C9CEA}" destId="{BBEB88FF-B26D-4096-A513-3D2BACC1534B}" srcOrd="2" destOrd="0" parTransId="{7685A873-7B42-47A3-B59C-67651042B237}" sibTransId="{0C97773B-B708-42AF-96DF-9586037B0A21}"/>
    <dgm:cxn modelId="{DB67782C-0313-479E-80C7-D85E3DBE8DA6}" srcId="{0FEBA9E8-3FEA-48FC-9904-6C51284B3506}" destId="{185C0BCB-8A73-4D2A-9BFC-B9E62A468DF3}" srcOrd="2" destOrd="0" parTransId="{E61553B6-800A-4A0E-B9A2-66BF512AB8AF}" sibTransId="{CE2A0321-AC35-4BAA-949C-FE5AE6ECBA37}"/>
    <dgm:cxn modelId="{77BBCC37-839B-4130-B051-87034CA967E2}" type="presOf" srcId="{875C7349-8D67-475F-B243-52A4D216EBD1}" destId="{58BD5653-3B17-48DE-8B50-F9E6BB2FDB1E}" srcOrd="0" destOrd="0" presId="urn:microsoft.com/office/officeart/2005/8/layout/lProcess1"/>
    <dgm:cxn modelId="{92CFD23D-EF2D-4D03-90F4-F954590A34E7}" srcId="{42E1444E-5784-4050-9666-EFAD5B2C9CEA}" destId="{429CE5B3-0DDD-4B7F-8A3F-3D790631EED2}" srcOrd="1" destOrd="0" parTransId="{7F23CED0-436C-4775-97CE-2FD39C3C9C2C}" sibTransId="{E3C1EBD3-152D-47C8-ABBE-7D4F5F8441F2}"/>
    <dgm:cxn modelId="{61E7FE5D-678E-4E50-9979-5C0A935553FA}" type="presOf" srcId="{44E7EC8B-1366-4F88-BE01-3838F2AC8C30}" destId="{25850150-5163-4BAF-9CF0-6868B580012A}" srcOrd="0" destOrd="0" presId="urn:microsoft.com/office/officeart/2005/8/layout/lProcess1"/>
    <dgm:cxn modelId="{BB87D65F-F75B-4D8F-82C7-74CA119F6A92}" srcId="{0FEBA9E8-3FEA-48FC-9904-6C51284B3506}" destId="{BB25CFDF-51ED-4C41-AF6B-2692BC7FE73E}" srcOrd="1" destOrd="0" parTransId="{F3CED1E2-2AA4-4DB5-ACF0-1F84EE28315D}" sibTransId="{C281F395-FB0B-4B7D-9FD3-E81809CBEED5}"/>
    <dgm:cxn modelId="{1F46C36A-C5B1-4EC2-BE9F-831FD21AA8E8}" srcId="{5DB3E4A0-E5B3-45C1-B6C5-C61D292F6D73}" destId="{42E1444E-5784-4050-9666-EFAD5B2C9CEA}" srcOrd="1" destOrd="0" parTransId="{70CD79D4-9F84-418C-A55C-39E3A8423797}" sibTransId="{CA1D4D03-370E-4944-B7A1-7CCFB0871ECA}"/>
    <dgm:cxn modelId="{9F8AEE6D-C808-4A4A-9F10-21F921956808}" type="presOf" srcId="{3D74B48D-6B87-4450-9D78-E1CE7D65EC6A}" destId="{5540AF1B-0E5A-46A7-8F18-C5DFD40B70EC}" srcOrd="0" destOrd="0" presId="urn:microsoft.com/office/officeart/2005/8/layout/lProcess1"/>
    <dgm:cxn modelId="{B32C7E50-9346-453B-927B-4F9A08EA7467}" type="presOf" srcId="{4B139AFD-76F5-4EA4-ACBD-5225456DD8A0}" destId="{2716FBE1-4F04-4988-937E-DC4BADF2ABCF}" srcOrd="0" destOrd="0" presId="urn:microsoft.com/office/officeart/2005/8/layout/lProcess1"/>
    <dgm:cxn modelId="{C73D2A71-21D8-4B05-9E3D-7BCB53580411}" type="presOf" srcId="{185C0BCB-8A73-4D2A-9BFC-B9E62A468DF3}" destId="{B75EAD7F-AB7B-4EFB-89B3-A21FEDA605DF}" srcOrd="0" destOrd="0" presId="urn:microsoft.com/office/officeart/2005/8/layout/lProcess1"/>
    <dgm:cxn modelId="{11F1B775-194B-4C7D-B382-6911F55ADA83}" type="presOf" srcId="{42E1444E-5784-4050-9666-EFAD5B2C9CEA}" destId="{401EF717-2AD0-4597-ADF6-781BB0BB0967}" srcOrd="0" destOrd="0" presId="urn:microsoft.com/office/officeart/2005/8/layout/lProcess1"/>
    <dgm:cxn modelId="{A23BBA95-C8B4-4694-8225-D70078F74C27}" type="presOf" srcId="{BB25CFDF-51ED-4C41-AF6B-2692BC7FE73E}" destId="{446E3124-BE34-403D-B770-8550ED701816}" srcOrd="0" destOrd="0" presId="urn:microsoft.com/office/officeart/2005/8/layout/lProcess1"/>
    <dgm:cxn modelId="{FB59C7A1-424F-43C2-B926-CD566C7D7632}" type="presOf" srcId="{E988FDC5-16F0-4A9E-ABFF-72E7A41E48DD}" destId="{CF5EA180-40CA-4207-B886-5C589DF7C93E}" srcOrd="0" destOrd="0" presId="urn:microsoft.com/office/officeart/2005/8/layout/lProcess1"/>
    <dgm:cxn modelId="{EBE19EA4-BCEC-479E-9CAA-48976332721C}" srcId="{0FEBA9E8-3FEA-48FC-9904-6C51284B3506}" destId="{3D74B48D-6B87-4450-9D78-E1CE7D65EC6A}" srcOrd="0" destOrd="0" parTransId="{4B139AFD-76F5-4EA4-ACBD-5225456DD8A0}" sibTransId="{875C7349-8D67-475F-B243-52A4D216EBD1}"/>
    <dgm:cxn modelId="{12855AA9-5F30-4000-9415-24BA04243326}" type="presOf" srcId="{BBEB88FF-B26D-4096-A513-3D2BACC1534B}" destId="{116F2307-5648-42C7-88D2-1FFE53179758}" srcOrd="0" destOrd="0" presId="urn:microsoft.com/office/officeart/2005/8/layout/lProcess1"/>
    <dgm:cxn modelId="{9A5B53AD-ED8D-44A7-A227-98E3F515D143}" type="presOf" srcId="{C281F395-FB0B-4B7D-9FD3-E81809CBEED5}" destId="{F474366D-2187-4866-A62D-E628B3BDC503}" srcOrd="0" destOrd="0" presId="urn:microsoft.com/office/officeart/2005/8/layout/lProcess1"/>
    <dgm:cxn modelId="{2E2CAAB3-7AEA-4185-8F55-69190B658492}" type="presOf" srcId="{E3C1EBD3-152D-47C8-ABBE-7D4F5F8441F2}" destId="{40F5DA58-9991-4BE1-9E85-BC0A3525238C}" srcOrd="0" destOrd="0" presId="urn:microsoft.com/office/officeart/2005/8/layout/lProcess1"/>
    <dgm:cxn modelId="{DAA3CECB-7E09-4BDD-95CC-8A3DF3147937}" type="presOf" srcId="{429CE5B3-0DDD-4B7F-8A3F-3D790631EED2}" destId="{79B0FE02-B552-49A6-8351-B9CB91F2975B}" srcOrd="0" destOrd="0" presId="urn:microsoft.com/office/officeart/2005/8/layout/lProcess1"/>
    <dgm:cxn modelId="{5690C5DE-69D6-4CDC-85A3-E685CD0DC3C4}" type="presOf" srcId="{0FEBA9E8-3FEA-48FC-9904-6C51284B3506}" destId="{2B324146-7E2D-4B74-98F4-0AF8466EFB36}" srcOrd="0" destOrd="0" presId="urn:microsoft.com/office/officeart/2005/8/layout/lProcess1"/>
    <dgm:cxn modelId="{E86998E3-B5B7-49A0-9B84-1C2D4268565E}" type="presOf" srcId="{577513E9-99F8-4133-A234-BDE4BBD493E8}" destId="{B99A67F9-68DF-4824-9314-C60095071667}" srcOrd="0" destOrd="0" presId="urn:microsoft.com/office/officeart/2005/8/layout/lProcess1"/>
    <dgm:cxn modelId="{9045AD6D-DF5B-44C7-AB53-0F6DD7AFD5A1}" type="presParOf" srcId="{8A0681F0-9DD6-4A49-8C8A-2EC1937CB87E}" destId="{1DCD19F8-1386-4CA8-92CC-26205354B165}" srcOrd="0" destOrd="0" presId="urn:microsoft.com/office/officeart/2005/8/layout/lProcess1"/>
    <dgm:cxn modelId="{55258B93-161C-43D8-A9B9-37AA9322CBE3}" type="presParOf" srcId="{1DCD19F8-1386-4CA8-92CC-26205354B165}" destId="{2B324146-7E2D-4B74-98F4-0AF8466EFB36}" srcOrd="0" destOrd="0" presId="urn:microsoft.com/office/officeart/2005/8/layout/lProcess1"/>
    <dgm:cxn modelId="{BED6D752-E559-4A0D-97B9-D41173467187}" type="presParOf" srcId="{1DCD19F8-1386-4CA8-92CC-26205354B165}" destId="{2716FBE1-4F04-4988-937E-DC4BADF2ABCF}" srcOrd="1" destOrd="0" presId="urn:microsoft.com/office/officeart/2005/8/layout/lProcess1"/>
    <dgm:cxn modelId="{B83455BA-44DE-4A72-90B5-D244B426AF41}" type="presParOf" srcId="{1DCD19F8-1386-4CA8-92CC-26205354B165}" destId="{5540AF1B-0E5A-46A7-8F18-C5DFD40B70EC}" srcOrd="2" destOrd="0" presId="urn:microsoft.com/office/officeart/2005/8/layout/lProcess1"/>
    <dgm:cxn modelId="{B06B976F-97C9-4F35-9F3F-F59E890CA033}" type="presParOf" srcId="{1DCD19F8-1386-4CA8-92CC-26205354B165}" destId="{58BD5653-3B17-48DE-8B50-F9E6BB2FDB1E}" srcOrd="3" destOrd="0" presId="urn:microsoft.com/office/officeart/2005/8/layout/lProcess1"/>
    <dgm:cxn modelId="{4A0913B9-894B-4C4C-B657-0B5E6D203A05}" type="presParOf" srcId="{1DCD19F8-1386-4CA8-92CC-26205354B165}" destId="{446E3124-BE34-403D-B770-8550ED701816}" srcOrd="4" destOrd="0" presId="urn:microsoft.com/office/officeart/2005/8/layout/lProcess1"/>
    <dgm:cxn modelId="{D9FC2BF4-D4B9-4618-A53B-C58D9A178D34}" type="presParOf" srcId="{1DCD19F8-1386-4CA8-92CC-26205354B165}" destId="{F474366D-2187-4866-A62D-E628B3BDC503}" srcOrd="5" destOrd="0" presId="urn:microsoft.com/office/officeart/2005/8/layout/lProcess1"/>
    <dgm:cxn modelId="{5D0190EF-2EAA-4897-BBF3-255F9C91D968}" type="presParOf" srcId="{1DCD19F8-1386-4CA8-92CC-26205354B165}" destId="{B75EAD7F-AB7B-4EFB-89B3-A21FEDA605DF}" srcOrd="6" destOrd="0" presId="urn:microsoft.com/office/officeart/2005/8/layout/lProcess1"/>
    <dgm:cxn modelId="{83977F50-7681-4B46-9B31-0D7CFF8F8159}" type="presParOf" srcId="{8A0681F0-9DD6-4A49-8C8A-2EC1937CB87E}" destId="{779D0F3C-3521-4565-85CB-798133E52AF1}" srcOrd="1" destOrd="0" presId="urn:microsoft.com/office/officeart/2005/8/layout/lProcess1"/>
    <dgm:cxn modelId="{8995FA5C-6365-4300-B5DB-6F4AC8541435}" type="presParOf" srcId="{8A0681F0-9DD6-4A49-8C8A-2EC1937CB87E}" destId="{9A3F0F87-6ED0-4385-9DEB-91667B2628F3}" srcOrd="2" destOrd="0" presId="urn:microsoft.com/office/officeart/2005/8/layout/lProcess1"/>
    <dgm:cxn modelId="{D26E1ABB-8A1A-4333-AC9B-95EC8AA25330}" type="presParOf" srcId="{9A3F0F87-6ED0-4385-9DEB-91667B2628F3}" destId="{401EF717-2AD0-4597-ADF6-781BB0BB0967}" srcOrd="0" destOrd="0" presId="urn:microsoft.com/office/officeart/2005/8/layout/lProcess1"/>
    <dgm:cxn modelId="{6386C71D-431B-483E-AD46-3E9573E918F7}" type="presParOf" srcId="{9A3F0F87-6ED0-4385-9DEB-91667B2628F3}" destId="{25850150-5163-4BAF-9CF0-6868B580012A}" srcOrd="1" destOrd="0" presId="urn:microsoft.com/office/officeart/2005/8/layout/lProcess1"/>
    <dgm:cxn modelId="{8135016D-A611-4CF6-A45F-4D46904F5D74}" type="presParOf" srcId="{9A3F0F87-6ED0-4385-9DEB-91667B2628F3}" destId="{B99A67F9-68DF-4824-9314-C60095071667}" srcOrd="2" destOrd="0" presId="urn:microsoft.com/office/officeart/2005/8/layout/lProcess1"/>
    <dgm:cxn modelId="{9F961DF2-7347-4488-98BA-7A42C4BA44BD}" type="presParOf" srcId="{9A3F0F87-6ED0-4385-9DEB-91667B2628F3}" destId="{CF5EA180-40CA-4207-B886-5C589DF7C93E}" srcOrd="3" destOrd="0" presId="urn:microsoft.com/office/officeart/2005/8/layout/lProcess1"/>
    <dgm:cxn modelId="{F4E995E8-71D8-4787-A59C-B10CDC296236}" type="presParOf" srcId="{9A3F0F87-6ED0-4385-9DEB-91667B2628F3}" destId="{79B0FE02-B552-49A6-8351-B9CB91F2975B}" srcOrd="4" destOrd="0" presId="urn:microsoft.com/office/officeart/2005/8/layout/lProcess1"/>
    <dgm:cxn modelId="{0A52E6DD-3A88-4C31-9032-1A695959203D}" type="presParOf" srcId="{9A3F0F87-6ED0-4385-9DEB-91667B2628F3}" destId="{40F5DA58-9991-4BE1-9E85-BC0A3525238C}" srcOrd="5" destOrd="0" presId="urn:microsoft.com/office/officeart/2005/8/layout/lProcess1"/>
    <dgm:cxn modelId="{5D5373A2-33E8-4C77-AD78-4AA664552D84}" type="presParOf" srcId="{9A3F0F87-6ED0-4385-9DEB-91667B2628F3}" destId="{116F2307-5648-42C7-88D2-1FFE53179758}" srcOrd="6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95BA5F-DCAB-4F62-83B1-5426E360E033}" type="doc">
      <dgm:prSet loTypeId="urn:microsoft.com/office/officeart/2005/8/layout/vProcess5" loCatId="process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FD790C20-D487-44AD-AF8A-00341B64ADC8}">
      <dgm:prSet phldrT="[Texto]"/>
      <dgm:spPr/>
      <dgm:t>
        <a:bodyPr/>
        <a:lstStyle/>
        <a:p>
          <a:r>
            <a:rPr lang="pt-BR">
              <a:latin typeface="Roboto" pitchFamily="2" charset="0"/>
              <a:ea typeface="Roboto" pitchFamily="2" charset="0"/>
            </a:rPr>
            <a:t>Em 1991, chegou ao fim a divisão do mundo em dois blocos opostos.</a:t>
          </a:r>
        </a:p>
      </dgm:t>
    </dgm:pt>
    <dgm:pt modelId="{4A681A85-D6C9-409C-BD32-0BD202B46E43}" type="parTrans" cxnId="{5E374C03-613A-4154-8AD8-4600F6CB408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9ECBAD42-E0F9-4AB7-8E6C-F066BF00CFA5}" type="sibTrans" cxnId="{5E374C03-613A-4154-8AD8-4600F6CB408C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C70BA37A-3934-48BA-843C-BFCD63CC8F03}">
      <dgm:prSet phldrT="[Texto]"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Os EUA emergiram como maior superpotência econômica e militar do planeta.</a:t>
          </a:r>
        </a:p>
      </dgm:t>
    </dgm:pt>
    <dgm:pt modelId="{0CAA67CE-26E4-4BC4-85BC-534B7866101E}" type="parTrans" cxnId="{20F5D446-9B7F-489A-AAB3-8C05DB24752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D4C791C-F203-4BE8-B05C-F3A8546FBE51}" type="sibTrans" cxnId="{20F5D446-9B7F-489A-AAB3-8C05DB24752C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58649F67-1679-4CBF-ABFB-2DD263BBEDD1}">
      <dgm:prSet phldrT="[Texto]"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Apesar disso, os EUA vêm perdendo seu poder de influência, mesmo entre seus aliados.</a:t>
          </a:r>
        </a:p>
      </dgm:t>
    </dgm:pt>
    <dgm:pt modelId="{89B45D8C-C6A1-4EBC-9C22-8C661388E8A2}" type="parTrans" cxnId="{501004D0-5FD3-4906-AA37-032A4F5F3CC9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F48764D-AEFF-4D5A-A968-C4F142C44B3F}" type="sibTrans" cxnId="{501004D0-5FD3-4906-AA37-032A4F5F3CC9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28D9DD1B-1438-4422-9007-6A3FB51F8F3B}">
      <dgm:prSet phldrT="[Texto]"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Novos blocos de países ganharam força, especialmente os blocos econômicos.</a:t>
          </a:r>
        </a:p>
      </dgm:t>
    </dgm:pt>
    <dgm:pt modelId="{E24B63CC-CA8E-4738-886F-EEF57AF0EC23}" type="parTrans" cxnId="{2860C3C5-8527-4CF4-9E6E-5CD29E1545E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381940D-43E0-4A82-AC07-3C4BFACDECF6}" type="sibTrans" cxnId="{2860C3C5-8527-4CF4-9E6E-5CD29E1545E8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0EFA2E02-B591-42B7-A213-B54E1E7CD043}">
      <dgm:prSet phldrT="[Texto]"/>
      <dgm:spPr/>
      <dgm:t>
        <a:bodyPr/>
        <a:lstStyle/>
        <a:p>
          <a:r>
            <a:rPr lang="pt-BR">
              <a:latin typeface="Roboto" pitchFamily="2" charset="0"/>
              <a:ea typeface="Roboto" pitchFamily="2" charset="0"/>
            </a:rPr>
            <a:t>Por outro lado, não se afastou o perigo de um conflito nuclear. </a:t>
          </a:r>
        </a:p>
      </dgm:t>
    </dgm:pt>
    <dgm:pt modelId="{FB8E1DDF-ECD0-443D-81DA-6ED9668AAB58}" type="parTrans" cxnId="{4E7A7CAC-8BBC-40DA-9A8C-462BC874172F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D0AA134D-F171-40C0-BAEA-45E634DE3704}" type="sibTrans" cxnId="{4E7A7CAC-8BBC-40DA-9A8C-462BC874172F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7844E322-9C50-4E51-89CD-AE1AF6D60283}" type="pres">
      <dgm:prSet presAssocID="{4795BA5F-DCAB-4F62-83B1-5426E360E033}" presName="outerComposite" presStyleCnt="0">
        <dgm:presLayoutVars>
          <dgm:chMax val="5"/>
          <dgm:dir/>
          <dgm:resizeHandles val="exact"/>
        </dgm:presLayoutVars>
      </dgm:prSet>
      <dgm:spPr/>
    </dgm:pt>
    <dgm:pt modelId="{9E133781-045D-4A11-9821-FE8F93CB13D1}" type="pres">
      <dgm:prSet presAssocID="{4795BA5F-DCAB-4F62-83B1-5426E360E033}" presName="dummyMaxCanvas" presStyleCnt="0">
        <dgm:presLayoutVars/>
      </dgm:prSet>
      <dgm:spPr/>
    </dgm:pt>
    <dgm:pt modelId="{EA71DBAF-C9F2-4A58-BB0B-1B88CE96AF02}" type="pres">
      <dgm:prSet presAssocID="{4795BA5F-DCAB-4F62-83B1-5426E360E033}" presName="FiveNodes_1" presStyleLbl="node1" presStyleIdx="0" presStyleCnt="5">
        <dgm:presLayoutVars>
          <dgm:bulletEnabled val="1"/>
        </dgm:presLayoutVars>
      </dgm:prSet>
      <dgm:spPr/>
    </dgm:pt>
    <dgm:pt modelId="{1094C415-8465-42EF-9D0D-44964F8C268E}" type="pres">
      <dgm:prSet presAssocID="{4795BA5F-DCAB-4F62-83B1-5426E360E033}" presName="FiveNodes_2" presStyleLbl="node1" presStyleIdx="1" presStyleCnt="5">
        <dgm:presLayoutVars>
          <dgm:bulletEnabled val="1"/>
        </dgm:presLayoutVars>
      </dgm:prSet>
      <dgm:spPr/>
    </dgm:pt>
    <dgm:pt modelId="{422A2D6E-87BD-4EFF-AA68-4C968C48F854}" type="pres">
      <dgm:prSet presAssocID="{4795BA5F-DCAB-4F62-83B1-5426E360E033}" presName="FiveNodes_3" presStyleLbl="node1" presStyleIdx="2" presStyleCnt="5" custScaleX="104721">
        <dgm:presLayoutVars>
          <dgm:bulletEnabled val="1"/>
        </dgm:presLayoutVars>
      </dgm:prSet>
      <dgm:spPr/>
    </dgm:pt>
    <dgm:pt modelId="{D7860C37-FB35-44C8-9A37-69F317F34D87}" type="pres">
      <dgm:prSet presAssocID="{4795BA5F-DCAB-4F62-83B1-5426E360E033}" presName="FiveNodes_4" presStyleLbl="node1" presStyleIdx="3" presStyleCnt="5" custScaleX="106996">
        <dgm:presLayoutVars>
          <dgm:bulletEnabled val="1"/>
        </dgm:presLayoutVars>
      </dgm:prSet>
      <dgm:spPr/>
    </dgm:pt>
    <dgm:pt modelId="{19F080FD-8FFD-48EF-BB8F-AC8636BF99C4}" type="pres">
      <dgm:prSet presAssocID="{4795BA5F-DCAB-4F62-83B1-5426E360E033}" presName="FiveNodes_5" presStyleLbl="node1" presStyleIdx="4" presStyleCnt="5" custScaleX="103921">
        <dgm:presLayoutVars>
          <dgm:bulletEnabled val="1"/>
        </dgm:presLayoutVars>
      </dgm:prSet>
      <dgm:spPr/>
    </dgm:pt>
    <dgm:pt modelId="{77AFFA7C-472E-4148-B989-748DF329D1D8}" type="pres">
      <dgm:prSet presAssocID="{4795BA5F-DCAB-4F62-83B1-5426E360E033}" presName="FiveConn_1-2" presStyleLbl="fgAccFollowNode1" presStyleIdx="0" presStyleCnt="4">
        <dgm:presLayoutVars>
          <dgm:bulletEnabled val="1"/>
        </dgm:presLayoutVars>
      </dgm:prSet>
      <dgm:spPr/>
    </dgm:pt>
    <dgm:pt modelId="{86BFA69A-E606-4637-9CF6-2DAB7E134B1A}" type="pres">
      <dgm:prSet presAssocID="{4795BA5F-DCAB-4F62-83B1-5426E360E033}" presName="FiveConn_2-3" presStyleLbl="fgAccFollowNode1" presStyleIdx="1" presStyleCnt="4">
        <dgm:presLayoutVars>
          <dgm:bulletEnabled val="1"/>
        </dgm:presLayoutVars>
      </dgm:prSet>
      <dgm:spPr/>
    </dgm:pt>
    <dgm:pt modelId="{183FCD22-DD9E-40CD-A005-B3521B5908F0}" type="pres">
      <dgm:prSet presAssocID="{4795BA5F-DCAB-4F62-83B1-5426E360E033}" presName="FiveConn_3-4" presStyleLbl="fgAccFollowNode1" presStyleIdx="2" presStyleCnt="4">
        <dgm:presLayoutVars>
          <dgm:bulletEnabled val="1"/>
        </dgm:presLayoutVars>
      </dgm:prSet>
      <dgm:spPr/>
    </dgm:pt>
    <dgm:pt modelId="{88412A1A-B234-40FF-AF66-A0A9B8F0220B}" type="pres">
      <dgm:prSet presAssocID="{4795BA5F-DCAB-4F62-83B1-5426E360E033}" presName="FiveConn_4-5" presStyleLbl="fgAccFollowNode1" presStyleIdx="3" presStyleCnt="4">
        <dgm:presLayoutVars>
          <dgm:bulletEnabled val="1"/>
        </dgm:presLayoutVars>
      </dgm:prSet>
      <dgm:spPr/>
    </dgm:pt>
    <dgm:pt modelId="{7E49205A-D015-4BBA-8BE4-D8105B3F5D50}" type="pres">
      <dgm:prSet presAssocID="{4795BA5F-DCAB-4F62-83B1-5426E360E033}" presName="FiveNodes_1_text" presStyleLbl="node1" presStyleIdx="4" presStyleCnt="5">
        <dgm:presLayoutVars>
          <dgm:bulletEnabled val="1"/>
        </dgm:presLayoutVars>
      </dgm:prSet>
      <dgm:spPr/>
    </dgm:pt>
    <dgm:pt modelId="{25576992-4C80-4D2C-A6B5-CB065BD20083}" type="pres">
      <dgm:prSet presAssocID="{4795BA5F-DCAB-4F62-83B1-5426E360E033}" presName="FiveNodes_2_text" presStyleLbl="node1" presStyleIdx="4" presStyleCnt="5">
        <dgm:presLayoutVars>
          <dgm:bulletEnabled val="1"/>
        </dgm:presLayoutVars>
      </dgm:prSet>
      <dgm:spPr/>
    </dgm:pt>
    <dgm:pt modelId="{C827EA73-3CDB-46C1-B9C1-BFE599F01622}" type="pres">
      <dgm:prSet presAssocID="{4795BA5F-DCAB-4F62-83B1-5426E360E033}" presName="FiveNodes_3_text" presStyleLbl="node1" presStyleIdx="4" presStyleCnt="5">
        <dgm:presLayoutVars>
          <dgm:bulletEnabled val="1"/>
        </dgm:presLayoutVars>
      </dgm:prSet>
      <dgm:spPr/>
    </dgm:pt>
    <dgm:pt modelId="{2FC80C37-6650-454C-8205-6BF057E4F0DF}" type="pres">
      <dgm:prSet presAssocID="{4795BA5F-DCAB-4F62-83B1-5426E360E033}" presName="FiveNodes_4_text" presStyleLbl="node1" presStyleIdx="4" presStyleCnt="5">
        <dgm:presLayoutVars>
          <dgm:bulletEnabled val="1"/>
        </dgm:presLayoutVars>
      </dgm:prSet>
      <dgm:spPr/>
    </dgm:pt>
    <dgm:pt modelId="{E8433654-5883-4DEB-873C-2153813916CB}" type="pres">
      <dgm:prSet presAssocID="{4795BA5F-DCAB-4F62-83B1-5426E360E033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5E374C03-613A-4154-8AD8-4600F6CB408C}" srcId="{4795BA5F-DCAB-4F62-83B1-5426E360E033}" destId="{FD790C20-D487-44AD-AF8A-00341B64ADC8}" srcOrd="0" destOrd="0" parTransId="{4A681A85-D6C9-409C-BD32-0BD202B46E43}" sibTransId="{9ECBAD42-E0F9-4AB7-8E6C-F066BF00CFA5}"/>
    <dgm:cxn modelId="{7E29DC1B-3748-4DF9-8B60-921EAB14AC77}" type="presOf" srcId="{58649F67-1679-4CBF-ABFB-2DD263BBEDD1}" destId="{422A2D6E-87BD-4EFF-AA68-4C968C48F854}" srcOrd="0" destOrd="0" presId="urn:microsoft.com/office/officeart/2005/8/layout/vProcess5"/>
    <dgm:cxn modelId="{A94CE562-B3B2-47D7-9DF7-F76A206F05FD}" type="presOf" srcId="{28D9DD1B-1438-4422-9007-6A3FB51F8F3B}" destId="{2FC80C37-6650-454C-8205-6BF057E4F0DF}" srcOrd="1" destOrd="0" presId="urn:microsoft.com/office/officeart/2005/8/layout/vProcess5"/>
    <dgm:cxn modelId="{20F5D446-9B7F-489A-AAB3-8C05DB24752C}" srcId="{4795BA5F-DCAB-4F62-83B1-5426E360E033}" destId="{C70BA37A-3934-48BA-843C-BFCD63CC8F03}" srcOrd="1" destOrd="0" parTransId="{0CAA67CE-26E4-4BC4-85BC-534B7866101E}" sibTransId="{7D4C791C-F203-4BE8-B05C-F3A8546FBE51}"/>
    <dgm:cxn modelId="{80C1C447-AC4E-462F-ADE5-D3C7D099097E}" type="presOf" srcId="{FD790C20-D487-44AD-AF8A-00341B64ADC8}" destId="{7E49205A-D015-4BBA-8BE4-D8105B3F5D50}" srcOrd="1" destOrd="0" presId="urn:microsoft.com/office/officeart/2005/8/layout/vProcess5"/>
    <dgm:cxn modelId="{1ADA9D4B-3BAE-4A4C-A3C9-4DE883450CEF}" type="presOf" srcId="{28D9DD1B-1438-4422-9007-6A3FB51F8F3B}" destId="{D7860C37-FB35-44C8-9A37-69F317F34D87}" srcOrd="0" destOrd="0" presId="urn:microsoft.com/office/officeart/2005/8/layout/vProcess5"/>
    <dgm:cxn modelId="{DB723B8F-A216-4DA1-BC36-31E2BD97787D}" type="presOf" srcId="{C70BA37A-3934-48BA-843C-BFCD63CC8F03}" destId="{25576992-4C80-4D2C-A6B5-CB065BD20083}" srcOrd="1" destOrd="0" presId="urn:microsoft.com/office/officeart/2005/8/layout/vProcess5"/>
    <dgm:cxn modelId="{B49C90A0-83E2-4C69-8BA0-A6CE9C8C563C}" type="presOf" srcId="{7D4C791C-F203-4BE8-B05C-F3A8546FBE51}" destId="{86BFA69A-E606-4637-9CF6-2DAB7E134B1A}" srcOrd="0" destOrd="0" presId="urn:microsoft.com/office/officeart/2005/8/layout/vProcess5"/>
    <dgm:cxn modelId="{B68E1FA2-885E-4FB7-B245-144210D7D05A}" type="presOf" srcId="{4795BA5F-DCAB-4F62-83B1-5426E360E033}" destId="{7844E322-9C50-4E51-89CD-AE1AF6D60283}" srcOrd="0" destOrd="0" presId="urn:microsoft.com/office/officeart/2005/8/layout/vProcess5"/>
    <dgm:cxn modelId="{4D0DE4A9-6E8F-44BB-88F3-CE3ED41F3F1A}" type="presOf" srcId="{9ECBAD42-E0F9-4AB7-8E6C-F066BF00CFA5}" destId="{77AFFA7C-472E-4148-B989-748DF329D1D8}" srcOrd="0" destOrd="0" presId="urn:microsoft.com/office/officeart/2005/8/layout/vProcess5"/>
    <dgm:cxn modelId="{4E7A7CAC-8BBC-40DA-9A8C-462BC874172F}" srcId="{4795BA5F-DCAB-4F62-83B1-5426E360E033}" destId="{0EFA2E02-B591-42B7-A213-B54E1E7CD043}" srcOrd="4" destOrd="0" parTransId="{FB8E1DDF-ECD0-443D-81DA-6ED9668AAB58}" sibTransId="{D0AA134D-F171-40C0-BAEA-45E634DE3704}"/>
    <dgm:cxn modelId="{0F4962B8-3D4E-4941-AC95-373BFD412E2A}" type="presOf" srcId="{0EFA2E02-B591-42B7-A213-B54E1E7CD043}" destId="{E8433654-5883-4DEB-873C-2153813916CB}" srcOrd="1" destOrd="0" presId="urn:microsoft.com/office/officeart/2005/8/layout/vProcess5"/>
    <dgm:cxn modelId="{A04B33B9-685A-4D5A-A805-719D120F1836}" type="presOf" srcId="{58649F67-1679-4CBF-ABFB-2DD263BBEDD1}" destId="{C827EA73-3CDB-46C1-B9C1-BFE599F01622}" srcOrd="1" destOrd="0" presId="urn:microsoft.com/office/officeart/2005/8/layout/vProcess5"/>
    <dgm:cxn modelId="{2860C3C5-8527-4CF4-9E6E-5CD29E1545E8}" srcId="{4795BA5F-DCAB-4F62-83B1-5426E360E033}" destId="{28D9DD1B-1438-4422-9007-6A3FB51F8F3B}" srcOrd="3" destOrd="0" parTransId="{E24B63CC-CA8E-4738-886F-EEF57AF0EC23}" sibTransId="{7381940D-43E0-4A82-AC07-3C4BFACDECF6}"/>
    <dgm:cxn modelId="{5F68CEC9-24E8-486F-8280-5B7C5353211A}" type="presOf" srcId="{0EFA2E02-B591-42B7-A213-B54E1E7CD043}" destId="{19F080FD-8FFD-48EF-BB8F-AC8636BF99C4}" srcOrd="0" destOrd="0" presId="urn:microsoft.com/office/officeart/2005/8/layout/vProcess5"/>
    <dgm:cxn modelId="{E0C14ACE-AB6D-45D4-9593-94797F830096}" type="presOf" srcId="{5F48764D-AEFF-4D5A-A968-C4F142C44B3F}" destId="{183FCD22-DD9E-40CD-A005-B3521B5908F0}" srcOrd="0" destOrd="0" presId="urn:microsoft.com/office/officeart/2005/8/layout/vProcess5"/>
    <dgm:cxn modelId="{501004D0-5FD3-4906-AA37-032A4F5F3CC9}" srcId="{4795BA5F-DCAB-4F62-83B1-5426E360E033}" destId="{58649F67-1679-4CBF-ABFB-2DD263BBEDD1}" srcOrd="2" destOrd="0" parTransId="{89B45D8C-C6A1-4EBC-9C22-8C661388E8A2}" sibTransId="{5F48764D-AEFF-4D5A-A968-C4F142C44B3F}"/>
    <dgm:cxn modelId="{761913DE-1EAA-4204-A05A-2237AC3B7533}" type="presOf" srcId="{FD790C20-D487-44AD-AF8A-00341B64ADC8}" destId="{EA71DBAF-C9F2-4A58-BB0B-1B88CE96AF02}" srcOrd="0" destOrd="0" presId="urn:microsoft.com/office/officeart/2005/8/layout/vProcess5"/>
    <dgm:cxn modelId="{E5BA5AE2-958A-4CB6-AEBC-6C8FFB5F961A}" type="presOf" srcId="{7381940D-43E0-4A82-AC07-3C4BFACDECF6}" destId="{88412A1A-B234-40FF-AF66-A0A9B8F0220B}" srcOrd="0" destOrd="0" presId="urn:microsoft.com/office/officeart/2005/8/layout/vProcess5"/>
    <dgm:cxn modelId="{B3A333E7-F687-4585-9392-1F9975AA6940}" type="presOf" srcId="{C70BA37A-3934-48BA-843C-BFCD63CC8F03}" destId="{1094C415-8465-42EF-9D0D-44964F8C268E}" srcOrd="0" destOrd="0" presId="urn:microsoft.com/office/officeart/2005/8/layout/vProcess5"/>
    <dgm:cxn modelId="{08F74B7F-3F46-44BD-B4F6-609FF59EEC66}" type="presParOf" srcId="{7844E322-9C50-4E51-89CD-AE1AF6D60283}" destId="{9E133781-045D-4A11-9821-FE8F93CB13D1}" srcOrd="0" destOrd="0" presId="urn:microsoft.com/office/officeart/2005/8/layout/vProcess5"/>
    <dgm:cxn modelId="{AD22E8DA-D215-4692-9F9E-4B99A3E11995}" type="presParOf" srcId="{7844E322-9C50-4E51-89CD-AE1AF6D60283}" destId="{EA71DBAF-C9F2-4A58-BB0B-1B88CE96AF02}" srcOrd="1" destOrd="0" presId="urn:microsoft.com/office/officeart/2005/8/layout/vProcess5"/>
    <dgm:cxn modelId="{9CAF9168-BC90-49AB-B588-D57E73317C18}" type="presParOf" srcId="{7844E322-9C50-4E51-89CD-AE1AF6D60283}" destId="{1094C415-8465-42EF-9D0D-44964F8C268E}" srcOrd="2" destOrd="0" presId="urn:microsoft.com/office/officeart/2005/8/layout/vProcess5"/>
    <dgm:cxn modelId="{6EBC2BC4-7034-4F62-972C-48292BBA1567}" type="presParOf" srcId="{7844E322-9C50-4E51-89CD-AE1AF6D60283}" destId="{422A2D6E-87BD-4EFF-AA68-4C968C48F854}" srcOrd="3" destOrd="0" presId="urn:microsoft.com/office/officeart/2005/8/layout/vProcess5"/>
    <dgm:cxn modelId="{4E4E5608-8845-4407-85ED-21D93B9019DC}" type="presParOf" srcId="{7844E322-9C50-4E51-89CD-AE1AF6D60283}" destId="{D7860C37-FB35-44C8-9A37-69F317F34D87}" srcOrd="4" destOrd="0" presId="urn:microsoft.com/office/officeart/2005/8/layout/vProcess5"/>
    <dgm:cxn modelId="{56346454-D5E6-4B5B-BB9E-27009A62B278}" type="presParOf" srcId="{7844E322-9C50-4E51-89CD-AE1AF6D60283}" destId="{19F080FD-8FFD-48EF-BB8F-AC8636BF99C4}" srcOrd="5" destOrd="0" presId="urn:microsoft.com/office/officeart/2005/8/layout/vProcess5"/>
    <dgm:cxn modelId="{746C921E-013F-4482-992E-89FA75F40F3E}" type="presParOf" srcId="{7844E322-9C50-4E51-89CD-AE1AF6D60283}" destId="{77AFFA7C-472E-4148-B989-748DF329D1D8}" srcOrd="6" destOrd="0" presId="urn:microsoft.com/office/officeart/2005/8/layout/vProcess5"/>
    <dgm:cxn modelId="{46D29D6D-BF9C-44DB-A5F3-8B199CC7661F}" type="presParOf" srcId="{7844E322-9C50-4E51-89CD-AE1AF6D60283}" destId="{86BFA69A-E606-4637-9CF6-2DAB7E134B1A}" srcOrd="7" destOrd="0" presId="urn:microsoft.com/office/officeart/2005/8/layout/vProcess5"/>
    <dgm:cxn modelId="{F2721E22-C84E-435F-A715-CD89847CEEB2}" type="presParOf" srcId="{7844E322-9C50-4E51-89CD-AE1AF6D60283}" destId="{183FCD22-DD9E-40CD-A005-B3521B5908F0}" srcOrd="8" destOrd="0" presId="urn:microsoft.com/office/officeart/2005/8/layout/vProcess5"/>
    <dgm:cxn modelId="{8D532473-F258-4B8B-A1FB-5DE8DFBD10B7}" type="presParOf" srcId="{7844E322-9C50-4E51-89CD-AE1AF6D60283}" destId="{88412A1A-B234-40FF-AF66-A0A9B8F0220B}" srcOrd="9" destOrd="0" presId="urn:microsoft.com/office/officeart/2005/8/layout/vProcess5"/>
    <dgm:cxn modelId="{C41EAB62-F08C-4263-B6AE-9B5CDB953AE1}" type="presParOf" srcId="{7844E322-9C50-4E51-89CD-AE1AF6D60283}" destId="{7E49205A-D015-4BBA-8BE4-D8105B3F5D50}" srcOrd="10" destOrd="0" presId="urn:microsoft.com/office/officeart/2005/8/layout/vProcess5"/>
    <dgm:cxn modelId="{F311B92A-9CE5-4D31-BD96-56F66ABD50C3}" type="presParOf" srcId="{7844E322-9C50-4E51-89CD-AE1AF6D60283}" destId="{25576992-4C80-4D2C-A6B5-CB065BD20083}" srcOrd="11" destOrd="0" presId="urn:microsoft.com/office/officeart/2005/8/layout/vProcess5"/>
    <dgm:cxn modelId="{4B80A453-03DC-4532-9578-0CD841F42744}" type="presParOf" srcId="{7844E322-9C50-4E51-89CD-AE1AF6D60283}" destId="{C827EA73-3CDB-46C1-B9C1-BFE599F01622}" srcOrd="12" destOrd="0" presId="urn:microsoft.com/office/officeart/2005/8/layout/vProcess5"/>
    <dgm:cxn modelId="{E6FB3A30-78A3-4612-8FE7-84E2B6D5ACB4}" type="presParOf" srcId="{7844E322-9C50-4E51-89CD-AE1AF6D60283}" destId="{2FC80C37-6650-454C-8205-6BF057E4F0DF}" srcOrd="13" destOrd="0" presId="urn:microsoft.com/office/officeart/2005/8/layout/vProcess5"/>
    <dgm:cxn modelId="{38F0E87B-9015-4F73-9D74-D0D00ECC4C8F}" type="presParOf" srcId="{7844E322-9C50-4E51-89CD-AE1AF6D60283}" destId="{E8433654-5883-4DEB-873C-2153813916CB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95BA5F-DCAB-4F62-83B1-5426E360E033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FD790C20-D487-44AD-AF8A-00341B64ADC8}">
      <dgm:prSet phldrT="[Texto]"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Uma das características marcantes do mundo atual é a aceleração das comunicações e dos transportes.</a:t>
          </a:r>
        </a:p>
      </dgm:t>
    </dgm:pt>
    <dgm:pt modelId="{4A681A85-D6C9-409C-BD32-0BD202B46E43}" type="parTrans" cxnId="{5E374C03-613A-4154-8AD8-4600F6CB408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9ECBAD42-E0F9-4AB7-8E6C-F066BF00CFA5}" type="sibTrans" cxnId="{5E374C03-613A-4154-8AD8-4600F6CB408C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C70BA37A-3934-48BA-843C-BFCD63CC8F03}">
      <dgm:prSet phldrT="[Texto]"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Atualmente, quase todos os países estão profundamente ligados. As fronteiras que separavam as economias e as culturas dos diversos povos tornaram-se praticamente inexistentes.</a:t>
          </a:r>
        </a:p>
      </dgm:t>
    </dgm:pt>
    <dgm:pt modelId="{0CAA67CE-26E4-4BC4-85BC-534B7866101E}" type="parTrans" cxnId="{20F5D446-9B7F-489A-AAB3-8C05DB24752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D4C791C-F203-4BE8-B05C-F3A8546FBE51}" type="sibTrans" cxnId="{20F5D446-9B7F-489A-AAB3-8C05DB24752C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58649F67-1679-4CBF-ABFB-2DD263BBEDD1}">
      <dgm:prSet phldrT="[Texto]"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Na economia, ele tornou possível encontrar fontes de matérias-primas mais acessíveis em qualquer lugar do mundo, transportar essas matérias-primas de um lugar para outro e fabricar produtos cada vez mais sofisticados em pouco tempo.</a:t>
          </a:r>
        </a:p>
      </dgm:t>
    </dgm:pt>
    <dgm:pt modelId="{89B45D8C-C6A1-4EBC-9C22-8C661388E8A2}" type="parTrans" cxnId="{501004D0-5FD3-4906-AA37-032A4F5F3CC9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F48764D-AEFF-4D5A-A968-C4F142C44B3F}" type="sibTrans" cxnId="{501004D0-5FD3-4906-AA37-032A4F5F3CC9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28D9DD1B-1438-4422-9007-6A3FB51F8F3B}">
      <dgm:prSet phldrT="[Texto]"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No campo social, o fenômeno da globalização tem expandido a chamada cultura de massa.</a:t>
          </a:r>
        </a:p>
      </dgm:t>
    </dgm:pt>
    <dgm:pt modelId="{E24B63CC-CA8E-4738-886F-EEF57AF0EC23}" type="parTrans" cxnId="{2860C3C5-8527-4CF4-9E6E-5CD29E1545E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381940D-43E0-4A82-AC07-3C4BFACDECF6}" type="sibTrans" cxnId="{2860C3C5-8527-4CF4-9E6E-5CD29E1545E8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32F6428D-B8F1-4C0B-A81D-66041B5C509A}" type="pres">
      <dgm:prSet presAssocID="{4795BA5F-DCAB-4F62-83B1-5426E360E033}" presName="diagram" presStyleCnt="0">
        <dgm:presLayoutVars>
          <dgm:dir/>
          <dgm:resizeHandles val="exact"/>
        </dgm:presLayoutVars>
      </dgm:prSet>
      <dgm:spPr/>
    </dgm:pt>
    <dgm:pt modelId="{3DCA3CC0-4CAF-4FE3-834C-849F54690FB5}" type="pres">
      <dgm:prSet presAssocID="{FD790C20-D487-44AD-AF8A-00341B64ADC8}" presName="node" presStyleLbl="node1" presStyleIdx="0" presStyleCnt="4">
        <dgm:presLayoutVars>
          <dgm:bulletEnabled val="1"/>
        </dgm:presLayoutVars>
      </dgm:prSet>
      <dgm:spPr/>
    </dgm:pt>
    <dgm:pt modelId="{70C929AF-A00B-4C63-8257-8811C0D84173}" type="pres">
      <dgm:prSet presAssocID="{9ECBAD42-E0F9-4AB7-8E6C-F066BF00CFA5}" presName="sibTrans" presStyleCnt="0"/>
      <dgm:spPr/>
    </dgm:pt>
    <dgm:pt modelId="{F02AB6D2-DE98-4406-85F4-81AD3DFDDB1D}" type="pres">
      <dgm:prSet presAssocID="{C70BA37A-3934-48BA-843C-BFCD63CC8F03}" presName="node" presStyleLbl="node1" presStyleIdx="1" presStyleCnt="4">
        <dgm:presLayoutVars>
          <dgm:bulletEnabled val="1"/>
        </dgm:presLayoutVars>
      </dgm:prSet>
      <dgm:spPr/>
    </dgm:pt>
    <dgm:pt modelId="{0BE6E9DC-58A1-4BFE-8A56-B011FE7CF66B}" type="pres">
      <dgm:prSet presAssocID="{7D4C791C-F203-4BE8-B05C-F3A8546FBE51}" presName="sibTrans" presStyleCnt="0"/>
      <dgm:spPr/>
    </dgm:pt>
    <dgm:pt modelId="{92819510-FDC7-4B5E-9C1E-0059305D7712}" type="pres">
      <dgm:prSet presAssocID="{58649F67-1679-4CBF-ABFB-2DD263BBEDD1}" presName="node" presStyleLbl="node1" presStyleIdx="2" presStyleCnt="4">
        <dgm:presLayoutVars>
          <dgm:bulletEnabled val="1"/>
        </dgm:presLayoutVars>
      </dgm:prSet>
      <dgm:spPr/>
    </dgm:pt>
    <dgm:pt modelId="{7C7681CC-14B0-4EF6-A0F0-6C515B8A7808}" type="pres">
      <dgm:prSet presAssocID="{5F48764D-AEFF-4D5A-A968-C4F142C44B3F}" presName="sibTrans" presStyleCnt="0"/>
      <dgm:spPr/>
    </dgm:pt>
    <dgm:pt modelId="{B2A7BB3F-5C51-4BCC-BC37-3C6EB88DF07E}" type="pres">
      <dgm:prSet presAssocID="{28D9DD1B-1438-4422-9007-6A3FB51F8F3B}" presName="node" presStyleLbl="node1" presStyleIdx="3" presStyleCnt="4">
        <dgm:presLayoutVars>
          <dgm:bulletEnabled val="1"/>
        </dgm:presLayoutVars>
      </dgm:prSet>
      <dgm:spPr/>
    </dgm:pt>
  </dgm:ptLst>
  <dgm:cxnLst>
    <dgm:cxn modelId="{5E374C03-613A-4154-8AD8-4600F6CB408C}" srcId="{4795BA5F-DCAB-4F62-83B1-5426E360E033}" destId="{FD790C20-D487-44AD-AF8A-00341B64ADC8}" srcOrd="0" destOrd="0" parTransId="{4A681A85-D6C9-409C-BD32-0BD202B46E43}" sibTransId="{9ECBAD42-E0F9-4AB7-8E6C-F066BF00CFA5}"/>
    <dgm:cxn modelId="{F9DCCF45-5E49-4BFE-9217-AE65FAD54759}" type="presOf" srcId="{28D9DD1B-1438-4422-9007-6A3FB51F8F3B}" destId="{B2A7BB3F-5C51-4BCC-BC37-3C6EB88DF07E}" srcOrd="0" destOrd="0" presId="urn:microsoft.com/office/officeart/2005/8/layout/default"/>
    <dgm:cxn modelId="{20F5D446-9B7F-489A-AAB3-8C05DB24752C}" srcId="{4795BA5F-DCAB-4F62-83B1-5426E360E033}" destId="{C70BA37A-3934-48BA-843C-BFCD63CC8F03}" srcOrd="1" destOrd="0" parTransId="{0CAA67CE-26E4-4BC4-85BC-534B7866101E}" sibTransId="{7D4C791C-F203-4BE8-B05C-F3A8546FBE51}"/>
    <dgm:cxn modelId="{014C807B-43AB-4900-9F4C-84B0DA09C4DC}" type="presOf" srcId="{58649F67-1679-4CBF-ABFB-2DD263BBEDD1}" destId="{92819510-FDC7-4B5E-9C1E-0059305D7712}" srcOrd="0" destOrd="0" presId="urn:microsoft.com/office/officeart/2005/8/layout/default"/>
    <dgm:cxn modelId="{67B46883-662F-45E1-AF66-4D627BC8DBF7}" type="presOf" srcId="{FD790C20-D487-44AD-AF8A-00341B64ADC8}" destId="{3DCA3CC0-4CAF-4FE3-834C-849F54690FB5}" srcOrd="0" destOrd="0" presId="urn:microsoft.com/office/officeart/2005/8/layout/default"/>
    <dgm:cxn modelId="{2860C3C5-8527-4CF4-9E6E-5CD29E1545E8}" srcId="{4795BA5F-DCAB-4F62-83B1-5426E360E033}" destId="{28D9DD1B-1438-4422-9007-6A3FB51F8F3B}" srcOrd="3" destOrd="0" parTransId="{E24B63CC-CA8E-4738-886F-EEF57AF0EC23}" sibTransId="{7381940D-43E0-4A82-AC07-3C4BFACDECF6}"/>
    <dgm:cxn modelId="{501004D0-5FD3-4906-AA37-032A4F5F3CC9}" srcId="{4795BA5F-DCAB-4F62-83B1-5426E360E033}" destId="{58649F67-1679-4CBF-ABFB-2DD263BBEDD1}" srcOrd="2" destOrd="0" parTransId="{89B45D8C-C6A1-4EBC-9C22-8C661388E8A2}" sibTransId="{5F48764D-AEFF-4D5A-A968-C4F142C44B3F}"/>
    <dgm:cxn modelId="{5C0EF6D5-A642-413C-8CC2-5B7F8B9A9F82}" type="presOf" srcId="{C70BA37A-3934-48BA-843C-BFCD63CC8F03}" destId="{F02AB6D2-DE98-4406-85F4-81AD3DFDDB1D}" srcOrd="0" destOrd="0" presId="urn:microsoft.com/office/officeart/2005/8/layout/default"/>
    <dgm:cxn modelId="{1F4F81D6-53A4-4AA5-8DC6-DBC681A42654}" type="presOf" srcId="{4795BA5F-DCAB-4F62-83B1-5426E360E033}" destId="{32F6428D-B8F1-4C0B-A81D-66041B5C509A}" srcOrd="0" destOrd="0" presId="urn:microsoft.com/office/officeart/2005/8/layout/default"/>
    <dgm:cxn modelId="{FA09679E-F34C-408D-AC68-4480B07A64B6}" type="presParOf" srcId="{32F6428D-B8F1-4C0B-A81D-66041B5C509A}" destId="{3DCA3CC0-4CAF-4FE3-834C-849F54690FB5}" srcOrd="0" destOrd="0" presId="urn:microsoft.com/office/officeart/2005/8/layout/default"/>
    <dgm:cxn modelId="{5A352B91-0717-4444-B89E-93285AA2A34C}" type="presParOf" srcId="{32F6428D-B8F1-4C0B-A81D-66041B5C509A}" destId="{70C929AF-A00B-4C63-8257-8811C0D84173}" srcOrd="1" destOrd="0" presId="urn:microsoft.com/office/officeart/2005/8/layout/default"/>
    <dgm:cxn modelId="{573C41F1-C405-4369-BCC1-829531F6BD68}" type="presParOf" srcId="{32F6428D-B8F1-4C0B-A81D-66041B5C509A}" destId="{F02AB6D2-DE98-4406-85F4-81AD3DFDDB1D}" srcOrd="2" destOrd="0" presId="urn:microsoft.com/office/officeart/2005/8/layout/default"/>
    <dgm:cxn modelId="{09E26DD2-E3F4-47F3-951C-2BD7AD5D6883}" type="presParOf" srcId="{32F6428D-B8F1-4C0B-A81D-66041B5C509A}" destId="{0BE6E9DC-58A1-4BFE-8A56-B011FE7CF66B}" srcOrd="3" destOrd="0" presId="urn:microsoft.com/office/officeart/2005/8/layout/default"/>
    <dgm:cxn modelId="{70DFDF8D-EF91-48D5-AE29-6D36880ACADD}" type="presParOf" srcId="{32F6428D-B8F1-4C0B-A81D-66041B5C509A}" destId="{92819510-FDC7-4B5E-9C1E-0059305D7712}" srcOrd="4" destOrd="0" presId="urn:microsoft.com/office/officeart/2005/8/layout/default"/>
    <dgm:cxn modelId="{A7B6AB54-3D7D-49DC-BD05-60512EECEE4D}" type="presParOf" srcId="{32F6428D-B8F1-4C0B-A81D-66041B5C509A}" destId="{7C7681CC-14B0-4EF6-A0F0-6C515B8A7808}" srcOrd="5" destOrd="0" presId="urn:microsoft.com/office/officeart/2005/8/layout/default"/>
    <dgm:cxn modelId="{57B16707-3129-478F-958F-452DDCF93A83}" type="presParOf" srcId="{32F6428D-B8F1-4C0B-A81D-66041B5C509A}" destId="{B2A7BB3F-5C51-4BCC-BC37-3C6EB88DF07E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795BA5F-DCAB-4F62-83B1-5426E360E033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FD790C20-D487-44AD-AF8A-00341B64ADC8}">
      <dgm:prSet phldrT="[Texto]"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As trocas culturais entre sociedades tão distintas vêm promovendo um processo que alguns sociólogos chamam de transculturação, isto é, quando traços culturais de uma sociedade passam a fazer parte de outra.</a:t>
          </a:r>
        </a:p>
      </dgm:t>
    </dgm:pt>
    <dgm:pt modelId="{4A681A85-D6C9-409C-BD32-0BD202B46E43}" type="parTrans" cxnId="{5E374C03-613A-4154-8AD8-4600F6CB408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9ECBAD42-E0F9-4AB7-8E6C-F066BF00CFA5}" type="sibTrans" cxnId="{5E374C03-613A-4154-8AD8-4600F6CB408C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C70BA37A-3934-48BA-843C-BFCD63CC8F03}">
      <dgm:prSet phldrT="[Texto]"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Porém, essas trocas culturais nem sempre acontecem de forma igual. Os países com maior poder econômico disseminam seus valores, suas ideias e seus costumes de forma muito mais intensa e abrangente que os demais países.</a:t>
          </a:r>
        </a:p>
      </dgm:t>
    </dgm:pt>
    <dgm:pt modelId="{0CAA67CE-26E4-4BC4-85BC-534B7866101E}" type="parTrans" cxnId="{20F5D446-9B7F-489A-AAB3-8C05DB24752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D4C791C-F203-4BE8-B05C-F3A8546FBE51}" type="sibTrans" cxnId="{20F5D446-9B7F-489A-AAB3-8C05DB24752C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58649F67-1679-4CBF-ABFB-2DD263BBEDD1}">
      <dgm:prSet phldrT="[Texto]"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No mundo globalizado, é cada vez maior o estímulo ao consumo. A ideologia dominante incentiva a substituição constante de produtos por outros mais avançados tecnologicamente.</a:t>
          </a:r>
        </a:p>
      </dgm:t>
    </dgm:pt>
    <dgm:pt modelId="{89B45D8C-C6A1-4EBC-9C22-8C661388E8A2}" type="parTrans" cxnId="{501004D0-5FD3-4906-AA37-032A4F5F3CC9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F48764D-AEFF-4D5A-A968-C4F142C44B3F}" type="sibTrans" cxnId="{501004D0-5FD3-4906-AA37-032A4F5F3CC9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28D9DD1B-1438-4422-9007-6A3FB51F8F3B}">
      <dgm:prSet phldrT="[Texto]"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Estudiosos do tema afirmam que o planeta não tem condições de continuar a fornecer os recursos necessários a esse consumo desenfreado e corre o risco de entrar em colapso.</a:t>
          </a:r>
        </a:p>
      </dgm:t>
    </dgm:pt>
    <dgm:pt modelId="{E24B63CC-CA8E-4738-886F-EEF57AF0EC23}" type="parTrans" cxnId="{2860C3C5-8527-4CF4-9E6E-5CD29E1545E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381940D-43E0-4A82-AC07-3C4BFACDECF6}" type="sibTrans" cxnId="{2860C3C5-8527-4CF4-9E6E-5CD29E1545E8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EABA18D3-9BD7-4503-9D4C-7E601D35DB02}" type="pres">
      <dgm:prSet presAssocID="{4795BA5F-DCAB-4F62-83B1-5426E360E033}" presName="linear" presStyleCnt="0">
        <dgm:presLayoutVars>
          <dgm:animLvl val="lvl"/>
          <dgm:resizeHandles val="exact"/>
        </dgm:presLayoutVars>
      </dgm:prSet>
      <dgm:spPr/>
    </dgm:pt>
    <dgm:pt modelId="{01469688-40A9-4CCD-8E34-DBB22644843B}" type="pres">
      <dgm:prSet presAssocID="{FD790C20-D487-44AD-AF8A-00341B64ADC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43A9A63-A8E8-4295-9099-88B6DD4D4B91}" type="pres">
      <dgm:prSet presAssocID="{9ECBAD42-E0F9-4AB7-8E6C-F066BF00CFA5}" presName="spacer" presStyleCnt="0"/>
      <dgm:spPr/>
    </dgm:pt>
    <dgm:pt modelId="{F188C839-F3FE-4998-B8A4-C595A3242B2C}" type="pres">
      <dgm:prSet presAssocID="{C70BA37A-3934-48BA-843C-BFCD63CC8F0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FC2A4F9-975F-4F9E-BFCA-70263DC4C431}" type="pres">
      <dgm:prSet presAssocID="{7D4C791C-F203-4BE8-B05C-F3A8546FBE51}" presName="spacer" presStyleCnt="0"/>
      <dgm:spPr/>
    </dgm:pt>
    <dgm:pt modelId="{D7BF3016-854A-4202-BE39-03EDCCBFDA27}" type="pres">
      <dgm:prSet presAssocID="{58649F67-1679-4CBF-ABFB-2DD263BBEDD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383F6F1-1698-4154-9A61-10E46FF0DDED}" type="pres">
      <dgm:prSet presAssocID="{5F48764D-AEFF-4D5A-A968-C4F142C44B3F}" presName="spacer" presStyleCnt="0"/>
      <dgm:spPr/>
    </dgm:pt>
    <dgm:pt modelId="{A6362F18-8002-4AD7-9318-ED4F3AC44BFB}" type="pres">
      <dgm:prSet presAssocID="{28D9DD1B-1438-4422-9007-6A3FB51F8F3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E374C03-613A-4154-8AD8-4600F6CB408C}" srcId="{4795BA5F-DCAB-4F62-83B1-5426E360E033}" destId="{FD790C20-D487-44AD-AF8A-00341B64ADC8}" srcOrd="0" destOrd="0" parTransId="{4A681A85-D6C9-409C-BD32-0BD202B46E43}" sibTransId="{9ECBAD42-E0F9-4AB7-8E6C-F066BF00CFA5}"/>
    <dgm:cxn modelId="{822FBC61-4114-4DDE-9519-3AF1C57910EF}" type="presOf" srcId="{28D9DD1B-1438-4422-9007-6A3FB51F8F3B}" destId="{A6362F18-8002-4AD7-9318-ED4F3AC44BFB}" srcOrd="0" destOrd="0" presId="urn:microsoft.com/office/officeart/2005/8/layout/vList2"/>
    <dgm:cxn modelId="{20F5D446-9B7F-489A-AAB3-8C05DB24752C}" srcId="{4795BA5F-DCAB-4F62-83B1-5426E360E033}" destId="{C70BA37A-3934-48BA-843C-BFCD63CC8F03}" srcOrd="1" destOrd="0" parTransId="{0CAA67CE-26E4-4BC4-85BC-534B7866101E}" sibTransId="{7D4C791C-F203-4BE8-B05C-F3A8546FBE51}"/>
    <dgm:cxn modelId="{39A96447-8910-4191-B038-FB25C89D14AD}" type="presOf" srcId="{FD790C20-D487-44AD-AF8A-00341B64ADC8}" destId="{01469688-40A9-4CCD-8E34-DBB22644843B}" srcOrd="0" destOrd="0" presId="urn:microsoft.com/office/officeart/2005/8/layout/vList2"/>
    <dgm:cxn modelId="{538D547F-1C7B-4EC6-878B-9EF61601FF22}" type="presOf" srcId="{C70BA37A-3934-48BA-843C-BFCD63CC8F03}" destId="{F188C839-F3FE-4998-B8A4-C595A3242B2C}" srcOrd="0" destOrd="0" presId="urn:microsoft.com/office/officeart/2005/8/layout/vList2"/>
    <dgm:cxn modelId="{2860C3C5-8527-4CF4-9E6E-5CD29E1545E8}" srcId="{4795BA5F-DCAB-4F62-83B1-5426E360E033}" destId="{28D9DD1B-1438-4422-9007-6A3FB51F8F3B}" srcOrd="3" destOrd="0" parTransId="{E24B63CC-CA8E-4738-886F-EEF57AF0EC23}" sibTransId="{7381940D-43E0-4A82-AC07-3C4BFACDECF6}"/>
    <dgm:cxn modelId="{501004D0-5FD3-4906-AA37-032A4F5F3CC9}" srcId="{4795BA5F-DCAB-4F62-83B1-5426E360E033}" destId="{58649F67-1679-4CBF-ABFB-2DD263BBEDD1}" srcOrd="2" destOrd="0" parTransId="{89B45D8C-C6A1-4EBC-9C22-8C661388E8A2}" sibTransId="{5F48764D-AEFF-4D5A-A968-C4F142C44B3F}"/>
    <dgm:cxn modelId="{2A5958DB-1CD3-4B93-9FAA-7DC51634E970}" type="presOf" srcId="{4795BA5F-DCAB-4F62-83B1-5426E360E033}" destId="{EABA18D3-9BD7-4503-9D4C-7E601D35DB02}" srcOrd="0" destOrd="0" presId="urn:microsoft.com/office/officeart/2005/8/layout/vList2"/>
    <dgm:cxn modelId="{75309AFA-2C0A-485C-956C-5AD2C8756F16}" type="presOf" srcId="{58649F67-1679-4CBF-ABFB-2DD263BBEDD1}" destId="{D7BF3016-854A-4202-BE39-03EDCCBFDA27}" srcOrd="0" destOrd="0" presId="urn:microsoft.com/office/officeart/2005/8/layout/vList2"/>
    <dgm:cxn modelId="{63BEB301-BE2E-49D2-B709-4F6E4824BFEB}" type="presParOf" srcId="{EABA18D3-9BD7-4503-9D4C-7E601D35DB02}" destId="{01469688-40A9-4CCD-8E34-DBB22644843B}" srcOrd="0" destOrd="0" presId="urn:microsoft.com/office/officeart/2005/8/layout/vList2"/>
    <dgm:cxn modelId="{4BECFBBE-A667-41A8-8E54-CD54D71D930C}" type="presParOf" srcId="{EABA18D3-9BD7-4503-9D4C-7E601D35DB02}" destId="{243A9A63-A8E8-4295-9099-88B6DD4D4B91}" srcOrd="1" destOrd="0" presId="urn:microsoft.com/office/officeart/2005/8/layout/vList2"/>
    <dgm:cxn modelId="{07ADF474-D256-46A7-B391-B443B7FEB185}" type="presParOf" srcId="{EABA18D3-9BD7-4503-9D4C-7E601D35DB02}" destId="{F188C839-F3FE-4998-B8A4-C595A3242B2C}" srcOrd="2" destOrd="0" presId="urn:microsoft.com/office/officeart/2005/8/layout/vList2"/>
    <dgm:cxn modelId="{10FCE19D-A509-49A5-83D3-C180FA6E44F4}" type="presParOf" srcId="{EABA18D3-9BD7-4503-9D4C-7E601D35DB02}" destId="{1FC2A4F9-975F-4F9E-BFCA-70263DC4C431}" srcOrd="3" destOrd="0" presId="urn:microsoft.com/office/officeart/2005/8/layout/vList2"/>
    <dgm:cxn modelId="{6A2A2441-1EFA-48C9-8E57-3CA1A4C47097}" type="presParOf" srcId="{EABA18D3-9BD7-4503-9D4C-7E601D35DB02}" destId="{D7BF3016-854A-4202-BE39-03EDCCBFDA27}" srcOrd="4" destOrd="0" presId="urn:microsoft.com/office/officeart/2005/8/layout/vList2"/>
    <dgm:cxn modelId="{3B5B66A7-5EA7-42C8-B02E-CBD007DED432}" type="presParOf" srcId="{EABA18D3-9BD7-4503-9D4C-7E601D35DB02}" destId="{9383F6F1-1698-4154-9A61-10E46FF0DDED}" srcOrd="5" destOrd="0" presId="urn:microsoft.com/office/officeart/2005/8/layout/vList2"/>
    <dgm:cxn modelId="{39A529A9-5B48-41F0-AFBA-2B6BD6277304}" type="presParOf" srcId="{EABA18D3-9BD7-4503-9D4C-7E601D35DB02}" destId="{A6362F18-8002-4AD7-9318-ED4F3AC44BF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D97301-3EC7-4EAB-91B7-E5EA4DAB619E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DCB5378F-1D3C-4691-A444-462605B19495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Alguns conflitos que marcaram as últimas décadas</a:t>
          </a:r>
        </a:p>
      </dgm:t>
    </dgm:pt>
    <dgm:pt modelId="{0E389592-B46D-4CAE-BA70-2D812F0B09DF}" type="parTrans" cxnId="{DF05A10A-BBF2-4423-A178-72EF4C0B51D7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E11C2D7A-828C-4470-969C-0750AC46A6D1}" type="sibTrans" cxnId="{DF05A10A-BBF2-4423-A178-72EF4C0B51D7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1366A21C-A464-41E0-8A62-48617CA716B1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Guerra civil na Síria</a:t>
          </a:r>
        </a:p>
      </dgm:t>
    </dgm:pt>
    <dgm:pt modelId="{C5F07D29-E309-4A97-8053-44C3CFD9D151}" type="parTrans" cxnId="{0B504FCA-679F-4722-B018-A9BDF45ACD33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C1A68E0-EAC3-41F3-B7CC-358F7513E4DC}" type="sibTrans" cxnId="{0B504FCA-679F-4722-B018-A9BDF45ACD33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FF9D8388-287A-4E4C-88CB-E49BC3318CEA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Sudão do Sul</a:t>
          </a:r>
        </a:p>
      </dgm:t>
    </dgm:pt>
    <dgm:pt modelId="{A46AA114-CAA1-4D26-AFEA-556486C74B2F}" type="parTrans" cxnId="{78FE304A-56A8-4A68-BF12-3FE7EEEB812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95FE6BE6-7A06-4CF4-ABA9-4230D6A9F3B8}" type="sibTrans" cxnId="{78FE304A-56A8-4A68-BF12-3FE7EEEB812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48640018-8F9C-4428-8516-14F86F5C2074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Guerra Russo-Ucraniana</a:t>
          </a:r>
        </a:p>
      </dgm:t>
    </dgm:pt>
    <dgm:pt modelId="{73E6677B-7B44-43D7-9C1C-A64C90A1ED94}" type="parTrans" cxnId="{B5AA430C-0045-436F-B168-4FB3A341597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E270E28D-64BF-450C-85CC-E414AE8A94DF}" type="sibTrans" cxnId="{B5AA430C-0045-436F-B168-4FB3A341597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2FD2CD5F-0897-4CA2-B69C-9882ECD73B95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Conflitos na Palestina</a:t>
          </a:r>
        </a:p>
      </dgm:t>
    </dgm:pt>
    <dgm:pt modelId="{F792ED6F-77A5-4B76-8158-E94C5F39D9EB}" type="parTrans" cxnId="{6066AD3E-FBA4-4C95-AF1E-292B278D37A4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265C2D75-16B3-4F3B-9415-59DC3E3E4DB9}" type="sibTrans" cxnId="{6066AD3E-FBA4-4C95-AF1E-292B278D37A4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4EFD067E-ED15-4871-8AA9-37618756C53E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Guerra civil em Mianmar</a:t>
          </a:r>
        </a:p>
      </dgm:t>
    </dgm:pt>
    <dgm:pt modelId="{C1BC6E49-079C-4453-B944-E8E9B8BC045D}" type="parTrans" cxnId="{932AB4DF-806F-44A4-9086-92B91F6E8AD1}">
      <dgm:prSet/>
      <dgm:spPr/>
      <dgm:t>
        <a:bodyPr/>
        <a:lstStyle/>
        <a:p>
          <a:endParaRPr lang="pt-BR"/>
        </a:p>
      </dgm:t>
    </dgm:pt>
    <dgm:pt modelId="{978659DF-D748-4873-BF24-0665B0EAA976}" type="sibTrans" cxnId="{932AB4DF-806F-44A4-9086-92B91F6E8AD1}">
      <dgm:prSet/>
      <dgm:spPr/>
      <dgm:t>
        <a:bodyPr/>
        <a:lstStyle/>
        <a:p>
          <a:endParaRPr lang="pt-BR"/>
        </a:p>
      </dgm:t>
    </dgm:pt>
    <dgm:pt modelId="{210C4A6E-07AA-4B5E-962B-4A35608D01E6}" type="pres">
      <dgm:prSet presAssocID="{E7D97301-3EC7-4EAB-91B7-E5EA4DAB619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437A5FF-627D-4752-95C4-D6249D91FA60}" type="pres">
      <dgm:prSet presAssocID="{DCB5378F-1D3C-4691-A444-462605B19495}" presName="hierRoot1" presStyleCnt="0">
        <dgm:presLayoutVars>
          <dgm:hierBranch val="init"/>
        </dgm:presLayoutVars>
      </dgm:prSet>
      <dgm:spPr/>
    </dgm:pt>
    <dgm:pt modelId="{5AC87F8F-9589-416F-AFB5-06A558D8A156}" type="pres">
      <dgm:prSet presAssocID="{DCB5378F-1D3C-4691-A444-462605B19495}" presName="rootComposite1" presStyleCnt="0"/>
      <dgm:spPr/>
    </dgm:pt>
    <dgm:pt modelId="{2241DCA9-4556-4ACF-A57A-62152DEC72DD}" type="pres">
      <dgm:prSet presAssocID="{DCB5378F-1D3C-4691-A444-462605B19495}" presName="rootText1" presStyleLbl="node0" presStyleIdx="0" presStyleCnt="1" custScaleX="255757" custScaleY="173701">
        <dgm:presLayoutVars>
          <dgm:chPref val="3"/>
        </dgm:presLayoutVars>
      </dgm:prSet>
      <dgm:spPr/>
    </dgm:pt>
    <dgm:pt modelId="{B9E9A5E6-BBF3-4C7C-93B0-1D10C111F3E6}" type="pres">
      <dgm:prSet presAssocID="{DCB5378F-1D3C-4691-A444-462605B19495}" presName="rootConnector1" presStyleLbl="node1" presStyleIdx="0" presStyleCnt="0"/>
      <dgm:spPr/>
    </dgm:pt>
    <dgm:pt modelId="{DBEC9BF8-0C82-4945-92D0-4E366CE2E587}" type="pres">
      <dgm:prSet presAssocID="{DCB5378F-1D3C-4691-A444-462605B19495}" presName="hierChild2" presStyleCnt="0"/>
      <dgm:spPr/>
    </dgm:pt>
    <dgm:pt modelId="{A6734625-FCE2-4CCE-BB25-87EB0B83D3AD}" type="pres">
      <dgm:prSet presAssocID="{C5F07D29-E309-4A97-8053-44C3CFD9D151}" presName="Name37" presStyleLbl="parChTrans1D2" presStyleIdx="0" presStyleCnt="5"/>
      <dgm:spPr/>
    </dgm:pt>
    <dgm:pt modelId="{0B47421C-3CB8-4B13-B697-929E3DF3807C}" type="pres">
      <dgm:prSet presAssocID="{1366A21C-A464-41E0-8A62-48617CA716B1}" presName="hierRoot2" presStyleCnt="0">
        <dgm:presLayoutVars>
          <dgm:hierBranch val="init"/>
        </dgm:presLayoutVars>
      </dgm:prSet>
      <dgm:spPr/>
    </dgm:pt>
    <dgm:pt modelId="{B76C633D-992C-46FB-9D4D-01C1A42FAD88}" type="pres">
      <dgm:prSet presAssocID="{1366A21C-A464-41E0-8A62-48617CA716B1}" presName="rootComposite" presStyleCnt="0"/>
      <dgm:spPr/>
    </dgm:pt>
    <dgm:pt modelId="{8D7D9F61-DC29-4FC8-9958-E22B4C0C71C0}" type="pres">
      <dgm:prSet presAssocID="{1366A21C-A464-41E0-8A62-48617CA716B1}" presName="rootText" presStyleLbl="node2" presStyleIdx="0" presStyleCnt="5" custScaleX="108120" custScaleY="245221">
        <dgm:presLayoutVars>
          <dgm:chPref val="3"/>
        </dgm:presLayoutVars>
      </dgm:prSet>
      <dgm:spPr/>
    </dgm:pt>
    <dgm:pt modelId="{DFC536F4-906C-4E56-BFC6-BCC96DB01664}" type="pres">
      <dgm:prSet presAssocID="{1366A21C-A464-41E0-8A62-48617CA716B1}" presName="rootConnector" presStyleLbl="node2" presStyleIdx="0" presStyleCnt="5"/>
      <dgm:spPr/>
    </dgm:pt>
    <dgm:pt modelId="{F92F4C31-3873-4F23-9EBF-E50C00CD0952}" type="pres">
      <dgm:prSet presAssocID="{1366A21C-A464-41E0-8A62-48617CA716B1}" presName="hierChild4" presStyleCnt="0"/>
      <dgm:spPr/>
    </dgm:pt>
    <dgm:pt modelId="{1E358727-9BC8-4B5D-B931-B40130902DF4}" type="pres">
      <dgm:prSet presAssocID="{1366A21C-A464-41E0-8A62-48617CA716B1}" presName="hierChild5" presStyleCnt="0"/>
      <dgm:spPr/>
    </dgm:pt>
    <dgm:pt modelId="{8F1A7AAE-4FB2-41D9-8774-C7456BEA129E}" type="pres">
      <dgm:prSet presAssocID="{F792ED6F-77A5-4B76-8158-E94C5F39D9EB}" presName="Name37" presStyleLbl="parChTrans1D2" presStyleIdx="1" presStyleCnt="5"/>
      <dgm:spPr/>
    </dgm:pt>
    <dgm:pt modelId="{D56B0A26-CB9D-4B51-B3A1-A6B20FDB0BD0}" type="pres">
      <dgm:prSet presAssocID="{2FD2CD5F-0897-4CA2-B69C-9882ECD73B95}" presName="hierRoot2" presStyleCnt="0">
        <dgm:presLayoutVars>
          <dgm:hierBranch val="init"/>
        </dgm:presLayoutVars>
      </dgm:prSet>
      <dgm:spPr/>
    </dgm:pt>
    <dgm:pt modelId="{9C095598-7A80-4B8C-A105-8006C2656057}" type="pres">
      <dgm:prSet presAssocID="{2FD2CD5F-0897-4CA2-B69C-9882ECD73B95}" presName="rootComposite" presStyleCnt="0"/>
      <dgm:spPr/>
    </dgm:pt>
    <dgm:pt modelId="{3794A1BF-1BD7-4EB1-BD2F-B703E526B034}" type="pres">
      <dgm:prSet presAssocID="{2FD2CD5F-0897-4CA2-B69C-9882ECD73B95}" presName="rootText" presStyleLbl="node2" presStyleIdx="1" presStyleCnt="5" custScaleX="108120" custScaleY="245221">
        <dgm:presLayoutVars>
          <dgm:chPref val="3"/>
        </dgm:presLayoutVars>
      </dgm:prSet>
      <dgm:spPr/>
    </dgm:pt>
    <dgm:pt modelId="{8C533E77-2B95-4431-B273-BCB6C1D21E59}" type="pres">
      <dgm:prSet presAssocID="{2FD2CD5F-0897-4CA2-B69C-9882ECD73B95}" presName="rootConnector" presStyleLbl="node2" presStyleIdx="1" presStyleCnt="5"/>
      <dgm:spPr/>
    </dgm:pt>
    <dgm:pt modelId="{A70C4D6F-F4D9-4EF7-B391-5EB401B4434F}" type="pres">
      <dgm:prSet presAssocID="{2FD2CD5F-0897-4CA2-B69C-9882ECD73B95}" presName="hierChild4" presStyleCnt="0"/>
      <dgm:spPr/>
    </dgm:pt>
    <dgm:pt modelId="{E63A3571-CB9F-48CB-A252-3104D4270B19}" type="pres">
      <dgm:prSet presAssocID="{2FD2CD5F-0897-4CA2-B69C-9882ECD73B95}" presName="hierChild5" presStyleCnt="0"/>
      <dgm:spPr/>
    </dgm:pt>
    <dgm:pt modelId="{A95F90EA-64E0-4E36-9B57-8BA6A0171C4B}" type="pres">
      <dgm:prSet presAssocID="{C1BC6E49-079C-4453-B944-E8E9B8BC045D}" presName="Name37" presStyleLbl="parChTrans1D2" presStyleIdx="2" presStyleCnt="5"/>
      <dgm:spPr/>
    </dgm:pt>
    <dgm:pt modelId="{62DC492E-E10F-4FD9-A1E0-546D8E792626}" type="pres">
      <dgm:prSet presAssocID="{4EFD067E-ED15-4871-8AA9-37618756C53E}" presName="hierRoot2" presStyleCnt="0">
        <dgm:presLayoutVars>
          <dgm:hierBranch val="init"/>
        </dgm:presLayoutVars>
      </dgm:prSet>
      <dgm:spPr/>
    </dgm:pt>
    <dgm:pt modelId="{FEFDA63F-F87D-4668-8127-1CD864042920}" type="pres">
      <dgm:prSet presAssocID="{4EFD067E-ED15-4871-8AA9-37618756C53E}" presName="rootComposite" presStyleCnt="0"/>
      <dgm:spPr/>
    </dgm:pt>
    <dgm:pt modelId="{D851C931-7B5A-4087-9FC7-422E111567A6}" type="pres">
      <dgm:prSet presAssocID="{4EFD067E-ED15-4871-8AA9-37618756C53E}" presName="rootText" presStyleLbl="node2" presStyleIdx="2" presStyleCnt="5" custScaleY="253238">
        <dgm:presLayoutVars>
          <dgm:chPref val="3"/>
        </dgm:presLayoutVars>
      </dgm:prSet>
      <dgm:spPr/>
    </dgm:pt>
    <dgm:pt modelId="{08258C0F-523F-4A66-8A9B-5BC60F3166A2}" type="pres">
      <dgm:prSet presAssocID="{4EFD067E-ED15-4871-8AA9-37618756C53E}" presName="rootConnector" presStyleLbl="node2" presStyleIdx="2" presStyleCnt="5"/>
      <dgm:spPr/>
    </dgm:pt>
    <dgm:pt modelId="{F6C5B0E6-4274-430E-912A-827590A36C01}" type="pres">
      <dgm:prSet presAssocID="{4EFD067E-ED15-4871-8AA9-37618756C53E}" presName="hierChild4" presStyleCnt="0"/>
      <dgm:spPr/>
    </dgm:pt>
    <dgm:pt modelId="{B909D8EF-DB12-4468-A9A7-30A78C56D341}" type="pres">
      <dgm:prSet presAssocID="{4EFD067E-ED15-4871-8AA9-37618756C53E}" presName="hierChild5" presStyleCnt="0"/>
      <dgm:spPr/>
    </dgm:pt>
    <dgm:pt modelId="{8BDFFCED-CD57-46B3-885D-DDCB4D5937E3}" type="pres">
      <dgm:prSet presAssocID="{A46AA114-CAA1-4D26-AFEA-556486C74B2F}" presName="Name37" presStyleLbl="parChTrans1D2" presStyleIdx="3" presStyleCnt="5"/>
      <dgm:spPr/>
    </dgm:pt>
    <dgm:pt modelId="{5919098B-8C67-48CE-943B-B5750CBE2A78}" type="pres">
      <dgm:prSet presAssocID="{FF9D8388-287A-4E4C-88CB-E49BC3318CEA}" presName="hierRoot2" presStyleCnt="0">
        <dgm:presLayoutVars>
          <dgm:hierBranch val="init"/>
        </dgm:presLayoutVars>
      </dgm:prSet>
      <dgm:spPr/>
    </dgm:pt>
    <dgm:pt modelId="{72EFAB2C-7AA4-4F41-B434-FF2364F49211}" type="pres">
      <dgm:prSet presAssocID="{FF9D8388-287A-4E4C-88CB-E49BC3318CEA}" presName="rootComposite" presStyleCnt="0"/>
      <dgm:spPr/>
    </dgm:pt>
    <dgm:pt modelId="{F66E39EF-FF9F-4531-BA73-28FEFE78E126}" type="pres">
      <dgm:prSet presAssocID="{FF9D8388-287A-4E4C-88CB-E49BC3318CEA}" presName="rootText" presStyleLbl="node2" presStyleIdx="3" presStyleCnt="5" custScaleX="108120" custScaleY="245221">
        <dgm:presLayoutVars>
          <dgm:chPref val="3"/>
        </dgm:presLayoutVars>
      </dgm:prSet>
      <dgm:spPr/>
    </dgm:pt>
    <dgm:pt modelId="{94CE8802-7D63-4F48-B6BD-6366C8427486}" type="pres">
      <dgm:prSet presAssocID="{FF9D8388-287A-4E4C-88CB-E49BC3318CEA}" presName="rootConnector" presStyleLbl="node2" presStyleIdx="3" presStyleCnt="5"/>
      <dgm:spPr/>
    </dgm:pt>
    <dgm:pt modelId="{3143590A-74AF-4704-8B68-2FDB81FC889C}" type="pres">
      <dgm:prSet presAssocID="{FF9D8388-287A-4E4C-88CB-E49BC3318CEA}" presName="hierChild4" presStyleCnt="0"/>
      <dgm:spPr/>
    </dgm:pt>
    <dgm:pt modelId="{758139EB-DFB0-49F0-81F8-26BCF61A990D}" type="pres">
      <dgm:prSet presAssocID="{FF9D8388-287A-4E4C-88CB-E49BC3318CEA}" presName="hierChild5" presStyleCnt="0"/>
      <dgm:spPr/>
    </dgm:pt>
    <dgm:pt modelId="{BF5F659B-C8C3-4DA6-AF11-E9872952A1A0}" type="pres">
      <dgm:prSet presAssocID="{73E6677B-7B44-43D7-9C1C-A64C90A1ED94}" presName="Name37" presStyleLbl="parChTrans1D2" presStyleIdx="4" presStyleCnt="5"/>
      <dgm:spPr/>
    </dgm:pt>
    <dgm:pt modelId="{93861373-774D-49BA-829D-295F162B5576}" type="pres">
      <dgm:prSet presAssocID="{48640018-8F9C-4428-8516-14F86F5C2074}" presName="hierRoot2" presStyleCnt="0">
        <dgm:presLayoutVars>
          <dgm:hierBranch val="init"/>
        </dgm:presLayoutVars>
      </dgm:prSet>
      <dgm:spPr/>
    </dgm:pt>
    <dgm:pt modelId="{E65C48E2-20B0-4A9C-9C19-16786718A315}" type="pres">
      <dgm:prSet presAssocID="{48640018-8F9C-4428-8516-14F86F5C2074}" presName="rootComposite" presStyleCnt="0"/>
      <dgm:spPr/>
    </dgm:pt>
    <dgm:pt modelId="{C4B2DDAD-433D-47AB-BF58-B02C26B77ABA}" type="pres">
      <dgm:prSet presAssocID="{48640018-8F9C-4428-8516-14F86F5C2074}" presName="rootText" presStyleLbl="node2" presStyleIdx="4" presStyleCnt="5" custScaleX="108120" custScaleY="245221">
        <dgm:presLayoutVars>
          <dgm:chPref val="3"/>
        </dgm:presLayoutVars>
      </dgm:prSet>
      <dgm:spPr/>
    </dgm:pt>
    <dgm:pt modelId="{B29E394F-6961-4F64-9647-7B4425BADD13}" type="pres">
      <dgm:prSet presAssocID="{48640018-8F9C-4428-8516-14F86F5C2074}" presName="rootConnector" presStyleLbl="node2" presStyleIdx="4" presStyleCnt="5"/>
      <dgm:spPr/>
    </dgm:pt>
    <dgm:pt modelId="{D8CB4A52-E16B-48AD-BCD2-F8A217DA7789}" type="pres">
      <dgm:prSet presAssocID="{48640018-8F9C-4428-8516-14F86F5C2074}" presName="hierChild4" presStyleCnt="0"/>
      <dgm:spPr/>
    </dgm:pt>
    <dgm:pt modelId="{B395D5BF-F41B-4B5C-859B-AC2D3849071F}" type="pres">
      <dgm:prSet presAssocID="{48640018-8F9C-4428-8516-14F86F5C2074}" presName="hierChild5" presStyleCnt="0"/>
      <dgm:spPr/>
    </dgm:pt>
    <dgm:pt modelId="{69B82D7F-D76F-431E-8104-62AF72CA9BDD}" type="pres">
      <dgm:prSet presAssocID="{DCB5378F-1D3C-4691-A444-462605B19495}" presName="hierChild3" presStyleCnt="0"/>
      <dgm:spPr/>
    </dgm:pt>
  </dgm:ptLst>
  <dgm:cxnLst>
    <dgm:cxn modelId="{DF05A10A-BBF2-4423-A178-72EF4C0B51D7}" srcId="{E7D97301-3EC7-4EAB-91B7-E5EA4DAB619E}" destId="{DCB5378F-1D3C-4691-A444-462605B19495}" srcOrd="0" destOrd="0" parTransId="{0E389592-B46D-4CAE-BA70-2D812F0B09DF}" sibTransId="{E11C2D7A-828C-4470-969C-0750AC46A6D1}"/>
    <dgm:cxn modelId="{B5AA430C-0045-436F-B168-4FB3A341597C}" srcId="{DCB5378F-1D3C-4691-A444-462605B19495}" destId="{48640018-8F9C-4428-8516-14F86F5C2074}" srcOrd="4" destOrd="0" parTransId="{73E6677B-7B44-43D7-9C1C-A64C90A1ED94}" sibTransId="{E270E28D-64BF-450C-85CC-E414AE8A94DF}"/>
    <dgm:cxn modelId="{F767F512-111A-4E62-BE6B-D97B6DC23C14}" type="presOf" srcId="{DCB5378F-1D3C-4691-A444-462605B19495}" destId="{2241DCA9-4556-4ACF-A57A-62152DEC72DD}" srcOrd="0" destOrd="0" presId="urn:microsoft.com/office/officeart/2005/8/layout/orgChart1"/>
    <dgm:cxn modelId="{94191123-04EE-480E-B9CC-7B49A5416A8E}" type="presOf" srcId="{E7D97301-3EC7-4EAB-91B7-E5EA4DAB619E}" destId="{210C4A6E-07AA-4B5E-962B-4A35608D01E6}" srcOrd="0" destOrd="0" presId="urn:microsoft.com/office/officeart/2005/8/layout/orgChart1"/>
    <dgm:cxn modelId="{2959C025-9730-4563-86E8-4D15F2E813E8}" type="presOf" srcId="{73E6677B-7B44-43D7-9C1C-A64C90A1ED94}" destId="{BF5F659B-C8C3-4DA6-AF11-E9872952A1A0}" srcOrd="0" destOrd="0" presId="urn:microsoft.com/office/officeart/2005/8/layout/orgChart1"/>
    <dgm:cxn modelId="{59740528-4F8A-474B-81A2-8759C52BF402}" type="presOf" srcId="{1366A21C-A464-41E0-8A62-48617CA716B1}" destId="{8D7D9F61-DC29-4FC8-9958-E22B4C0C71C0}" srcOrd="0" destOrd="0" presId="urn:microsoft.com/office/officeart/2005/8/layout/orgChart1"/>
    <dgm:cxn modelId="{6066AD3E-FBA4-4C95-AF1E-292B278D37A4}" srcId="{DCB5378F-1D3C-4691-A444-462605B19495}" destId="{2FD2CD5F-0897-4CA2-B69C-9882ECD73B95}" srcOrd="1" destOrd="0" parTransId="{F792ED6F-77A5-4B76-8158-E94C5F39D9EB}" sibTransId="{265C2D75-16B3-4F3B-9415-59DC3E3E4DB9}"/>
    <dgm:cxn modelId="{0F8E5144-28F9-404A-91BA-EFDAB2E7CA36}" type="presOf" srcId="{4EFD067E-ED15-4871-8AA9-37618756C53E}" destId="{08258C0F-523F-4A66-8A9B-5BC60F3166A2}" srcOrd="1" destOrd="0" presId="urn:microsoft.com/office/officeart/2005/8/layout/orgChart1"/>
    <dgm:cxn modelId="{20737745-84B5-47CC-AA7A-314324770AE1}" type="presOf" srcId="{C1BC6E49-079C-4453-B944-E8E9B8BC045D}" destId="{A95F90EA-64E0-4E36-9B57-8BA6A0171C4B}" srcOrd="0" destOrd="0" presId="urn:microsoft.com/office/officeart/2005/8/layout/orgChart1"/>
    <dgm:cxn modelId="{78FE304A-56A8-4A68-BF12-3FE7EEEB812C}" srcId="{DCB5378F-1D3C-4691-A444-462605B19495}" destId="{FF9D8388-287A-4E4C-88CB-E49BC3318CEA}" srcOrd="3" destOrd="0" parTransId="{A46AA114-CAA1-4D26-AFEA-556486C74B2F}" sibTransId="{95FE6BE6-7A06-4CF4-ABA9-4230D6A9F3B8}"/>
    <dgm:cxn modelId="{9A85F57D-D396-40A2-B632-3D4A35EDBD47}" type="presOf" srcId="{F792ED6F-77A5-4B76-8158-E94C5F39D9EB}" destId="{8F1A7AAE-4FB2-41D9-8774-C7456BEA129E}" srcOrd="0" destOrd="0" presId="urn:microsoft.com/office/officeart/2005/8/layout/orgChart1"/>
    <dgm:cxn modelId="{D89A3086-057E-41A7-AAF1-E5F3D0345978}" type="presOf" srcId="{DCB5378F-1D3C-4691-A444-462605B19495}" destId="{B9E9A5E6-BBF3-4C7C-93B0-1D10C111F3E6}" srcOrd="1" destOrd="0" presId="urn:microsoft.com/office/officeart/2005/8/layout/orgChart1"/>
    <dgm:cxn modelId="{76805097-D91C-4D1E-95AF-A6D9694C2F88}" type="presOf" srcId="{2FD2CD5F-0897-4CA2-B69C-9882ECD73B95}" destId="{3794A1BF-1BD7-4EB1-BD2F-B703E526B034}" srcOrd="0" destOrd="0" presId="urn:microsoft.com/office/officeart/2005/8/layout/orgChart1"/>
    <dgm:cxn modelId="{C7FADFA0-EC33-4DF3-B01A-504F1D683019}" type="presOf" srcId="{1366A21C-A464-41E0-8A62-48617CA716B1}" destId="{DFC536F4-906C-4E56-BFC6-BCC96DB01664}" srcOrd="1" destOrd="0" presId="urn:microsoft.com/office/officeart/2005/8/layout/orgChart1"/>
    <dgm:cxn modelId="{744D51A3-195B-432A-A226-C6784C04D4B2}" type="presOf" srcId="{C5F07D29-E309-4A97-8053-44C3CFD9D151}" destId="{A6734625-FCE2-4CCE-BB25-87EB0B83D3AD}" srcOrd="0" destOrd="0" presId="urn:microsoft.com/office/officeart/2005/8/layout/orgChart1"/>
    <dgm:cxn modelId="{54DF54A9-F8BE-4A7E-A8C2-6B72DDAFBA7D}" type="presOf" srcId="{48640018-8F9C-4428-8516-14F86F5C2074}" destId="{C4B2DDAD-433D-47AB-BF58-B02C26B77ABA}" srcOrd="0" destOrd="0" presId="urn:microsoft.com/office/officeart/2005/8/layout/orgChart1"/>
    <dgm:cxn modelId="{2AAE4FB5-AE19-4962-A464-2B39C9D9B9B6}" type="presOf" srcId="{FF9D8388-287A-4E4C-88CB-E49BC3318CEA}" destId="{F66E39EF-FF9F-4531-BA73-28FEFE78E126}" srcOrd="0" destOrd="0" presId="urn:microsoft.com/office/officeart/2005/8/layout/orgChart1"/>
    <dgm:cxn modelId="{584DB0C8-50D0-4AB0-9DB8-E7BD02A9154D}" type="presOf" srcId="{FF9D8388-287A-4E4C-88CB-E49BC3318CEA}" destId="{94CE8802-7D63-4F48-B6BD-6366C8427486}" srcOrd="1" destOrd="0" presId="urn:microsoft.com/office/officeart/2005/8/layout/orgChart1"/>
    <dgm:cxn modelId="{0B504FCA-679F-4722-B018-A9BDF45ACD33}" srcId="{DCB5378F-1D3C-4691-A444-462605B19495}" destId="{1366A21C-A464-41E0-8A62-48617CA716B1}" srcOrd="0" destOrd="0" parTransId="{C5F07D29-E309-4A97-8053-44C3CFD9D151}" sibTransId="{5C1A68E0-EAC3-41F3-B7CC-358F7513E4DC}"/>
    <dgm:cxn modelId="{D370BADB-38FF-4A18-8EB1-ED09EEB3C3A5}" type="presOf" srcId="{A46AA114-CAA1-4D26-AFEA-556486C74B2F}" destId="{8BDFFCED-CD57-46B3-885D-DDCB4D5937E3}" srcOrd="0" destOrd="0" presId="urn:microsoft.com/office/officeart/2005/8/layout/orgChart1"/>
    <dgm:cxn modelId="{932AB4DF-806F-44A4-9086-92B91F6E8AD1}" srcId="{DCB5378F-1D3C-4691-A444-462605B19495}" destId="{4EFD067E-ED15-4871-8AA9-37618756C53E}" srcOrd="2" destOrd="0" parTransId="{C1BC6E49-079C-4453-B944-E8E9B8BC045D}" sibTransId="{978659DF-D748-4873-BF24-0665B0EAA976}"/>
    <dgm:cxn modelId="{A180E6E0-39E9-46AD-9C04-CBAB705218D3}" type="presOf" srcId="{2FD2CD5F-0897-4CA2-B69C-9882ECD73B95}" destId="{8C533E77-2B95-4431-B273-BCB6C1D21E59}" srcOrd="1" destOrd="0" presId="urn:microsoft.com/office/officeart/2005/8/layout/orgChart1"/>
    <dgm:cxn modelId="{5B9FF8ED-293E-4B68-B4E2-6C18A995F135}" type="presOf" srcId="{48640018-8F9C-4428-8516-14F86F5C2074}" destId="{B29E394F-6961-4F64-9647-7B4425BADD13}" srcOrd="1" destOrd="0" presId="urn:microsoft.com/office/officeart/2005/8/layout/orgChart1"/>
    <dgm:cxn modelId="{67C8EBF5-1BD0-4E95-BBE3-E47C377ED61A}" type="presOf" srcId="{4EFD067E-ED15-4871-8AA9-37618756C53E}" destId="{D851C931-7B5A-4087-9FC7-422E111567A6}" srcOrd="0" destOrd="0" presId="urn:microsoft.com/office/officeart/2005/8/layout/orgChart1"/>
    <dgm:cxn modelId="{1211C764-9340-484F-AB56-C4F39E75E320}" type="presParOf" srcId="{210C4A6E-07AA-4B5E-962B-4A35608D01E6}" destId="{5437A5FF-627D-4752-95C4-D6249D91FA60}" srcOrd="0" destOrd="0" presId="urn:microsoft.com/office/officeart/2005/8/layout/orgChart1"/>
    <dgm:cxn modelId="{BFA91DD0-70ED-4026-9679-600D1D7987B4}" type="presParOf" srcId="{5437A5FF-627D-4752-95C4-D6249D91FA60}" destId="{5AC87F8F-9589-416F-AFB5-06A558D8A156}" srcOrd="0" destOrd="0" presId="urn:microsoft.com/office/officeart/2005/8/layout/orgChart1"/>
    <dgm:cxn modelId="{9DD4B973-5179-4C65-B065-E9899712B185}" type="presParOf" srcId="{5AC87F8F-9589-416F-AFB5-06A558D8A156}" destId="{2241DCA9-4556-4ACF-A57A-62152DEC72DD}" srcOrd="0" destOrd="0" presId="urn:microsoft.com/office/officeart/2005/8/layout/orgChart1"/>
    <dgm:cxn modelId="{90CAE467-F4EB-4CAC-BCCD-C0D936B93D93}" type="presParOf" srcId="{5AC87F8F-9589-416F-AFB5-06A558D8A156}" destId="{B9E9A5E6-BBF3-4C7C-93B0-1D10C111F3E6}" srcOrd="1" destOrd="0" presId="urn:microsoft.com/office/officeart/2005/8/layout/orgChart1"/>
    <dgm:cxn modelId="{1A5BD877-58B6-4503-8B48-525474153E92}" type="presParOf" srcId="{5437A5FF-627D-4752-95C4-D6249D91FA60}" destId="{DBEC9BF8-0C82-4945-92D0-4E366CE2E587}" srcOrd="1" destOrd="0" presId="urn:microsoft.com/office/officeart/2005/8/layout/orgChart1"/>
    <dgm:cxn modelId="{0B7829F8-7783-4F31-87EC-168B322D2749}" type="presParOf" srcId="{DBEC9BF8-0C82-4945-92D0-4E366CE2E587}" destId="{A6734625-FCE2-4CCE-BB25-87EB0B83D3AD}" srcOrd="0" destOrd="0" presId="urn:microsoft.com/office/officeart/2005/8/layout/orgChart1"/>
    <dgm:cxn modelId="{ADABFB94-7EF5-4554-BF9B-39D5C570A404}" type="presParOf" srcId="{DBEC9BF8-0C82-4945-92D0-4E366CE2E587}" destId="{0B47421C-3CB8-4B13-B697-929E3DF3807C}" srcOrd="1" destOrd="0" presId="urn:microsoft.com/office/officeart/2005/8/layout/orgChart1"/>
    <dgm:cxn modelId="{F36F298A-138D-4C00-8C82-207C2AE96EB0}" type="presParOf" srcId="{0B47421C-3CB8-4B13-B697-929E3DF3807C}" destId="{B76C633D-992C-46FB-9D4D-01C1A42FAD88}" srcOrd="0" destOrd="0" presId="urn:microsoft.com/office/officeart/2005/8/layout/orgChart1"/>
    <dgm:cxn modelId="{D3531FBD-FECA-4AEF-8026-5C0D7D4700E0}" type="presParOf" srcId="{B76C633D-992C-46FB-9D4D-01C1A42FAD88}" destId="{8D7D9F61-DC29-4FC8-9958-E22B4C0C71C0}" srcOrd="0" destOrd="0" presId="urn:microsoft.com/office/officeart/2005/8/layout/orgChart1"/>
    <dgm:cxn modelId="{14CA18B0-2C18-48A8-AA31-ACC052C4F5A0}" type="presParOf" srcId="{B76C633D-992C-46FB-9D4D-01C1A42FAD88}" destId="{DFC536F4-906C-4E56-BFC6-BCC96DB01664}" srcOrd="1" destOrd="0" presId="urn:microsoft.com/office/officeart/2005/8/layout/orgChart1"/>
    <dgm:cxn modelId="{6831C03F-FA18-4E77-ADED-0F4F6816C6F7}" type="presParOf" srcId="{0B47421C-3CB8-4B13-B697-929E3DF3807C}" destId="{F92F4C31-3873-4F23-9EBF-E50C00CD0952}" srcOrd="1" destOrd="0" presId="urn:microsoft.com/office/officeart/2005/8/layout/orgChart1"/>
    <dgm:cxn modelId="{3A6B1255-3122-437A-9C7A-6E41D35C8B28}" type="presParOf" srcId="{0B47421C-3CB8-4B13-B697-929E3DF3807C}" destId="{1E358727-9BC8-4B5D-B931-B40130902DF4}" srcOrd="2" destOrd="0" presId="urn:microsoft.com/office/officeart/2005/8/layout/orgChart1"/>
    <dgm:cxn modelId="{B5AA7771-AE7D-40D6-962E-EF4302F18D34}" type="presParOf" srcId="{DBEC9BF8-0C82-4945-92D0-4E366CE2E587}" destId="{8F1A7AAE-4FB2-41D9-8774-C7456BEA129E}" srcOrd="2" destOrd="0" presId="urn:microsoft.com/office/officeart/2005/8/layout/orgChart1"/>
    <dgm:cxn modelId="{EDC31FED-245B-4B53-9E6D-CABD59EA800C}" type="presParOf" srcId="{DBEC9BF8-0C82-4945-92D0-4E366CE2E587}" destId="{D56B0A26-CB9D-4B51-B3A1-A6B20FDB0BD0}" srcOrd="3" destOrd="0" presId="urn:microsoft.com/office/officeart/2005/8/layout/orgChart1"/>
    <dgm:cxn modelId="{8C5777DC-6E87-48CF-B0AA-00C453FF6531}" type="presParOf" srcId="{D56B0A26-CB9D-4B51-B3A1-A6B20FDB0BD0}" destId="{9C095598-7A80-4B8C-A105-8006C2656057}" srcOrd="0" destOrd="0" presId="urn:microsoft.com/office/officeart/2005/8/layout/orgChart1"/>
    <dgm:cxn modelId="{E1CEBCD9-3E3D-481C-8A89-08DA7AC831FD}" type="presParOf" srcId="{9C095598-7A80-4B8C-A105-8006C2656057}" destId="{3794A1BF-1BD7-4EB1-BD2F-B703E526B034}" srcOrd="0" destOrd="0" presId="urn:microsoft.com/office/officeart/2005/8/layout/orgChart1"/>
    <dgm:cxn modelId="{0E860873-0654-4BEF-92E9-B2B53B84A503}" type="presParOf" srcId="{9C095598-7A80-4B8C-A105-8006C2656057}" destId="{8C533E77-2B95-4431-B273-BCB6C1D21E59}" srcOrd="1" destOrd="0" presId="urn:microsoft.com/office/officeart/2005/8/layout/orgChart1"/>
    <dgm:cxn modelId="{D460D5DB-B78D-428D-AE23-6D436EE8C79D}" type="presParOf" srcId="{D56B0A26-CB9D-4B51-B3A1-A6B20FDB0BD0}" destId="{A70C4D6F-F4D9-4EF7-B391-5EB401B4434F}" srcOrd="1" destOrd="0" presId="urn:microsoft.com/office/officeart/2005/8/layout/orgChart1"/>
    <dgm:cxn modelId="{001E48B8-3D4B-417D-A8BE-FFFFA1B98D5A}" type="presParOf" srcId="{D56B0A26-CB9D-4B51-B3A1-A6B20FDB0BD0}" destId="{E63A3571-CB9F-48CB-A252-3104D4270B19}" srcOrd="2" destOrd="0" presId="urn:microsoft.com/office/officeart/2005/8/layout/orgChart1"/>
    <dgm:cxn modelId="{82479BDC-7202-4EE7-89BF-4C58F03A0366}" type="presParOf" srcId="{DBEC9BF8-0C82-4945-92D0-4E366CE2E587}" destId="{A95F90EA-64E0-4E36-9B57-8BA6A0171C4B}" srcOrd="4" destOrd="0" presId="urn:microsoft.com/office/officeart/2005/8/layout/orgChart1"/>
    <dgm:cxn modelId="{C5EC4616-AC4B-488E-AF36-EF2B55E9BE39}" type="presParOf" srcId="{DBEC9BF8-0C82-4945-92D0-4E366CE2E587}" destId="{62DC492E-E10F-4FD9-A1E0-546D8E792626}" srcOrd="5" destOrd="0" presId="urn:microsoft.com/office/officeart/2005/8/layout/orgChart1"/>
    <dgm:cxn modelId="{8518E020-C511-4FA7-BC33-4400C28B0640}" type="presParOf" srcId="{62DC492E-E10F-4FD9-A1E0-546D8E792626}" destId="{FEFDA63F-F87D-4668-8127-1CD864042920}" srcOrd="0" destOrd="0" presId="urn:microsoft.com/office/officeart/2005/8/layout/orgChart1"/>
    <dgm:cxn modelId="{1C7AAD9C-880B-4728-ADD1-FD66C74E2E60}" type="presParOf" srcId="{FEFDA63F-F87D-4668-8127-1CD864042920}" destId="{D851C931-7B5A-4087-9FC7-422E111567A6}" srcOrd="0" destOrd="0" presId="urn:microsoft.com/office/officeart/2005/8/layout/orgChart1"/>
    <dgm:cxn modelId="{DCB71958-AE5D-4325-B1A8-B200492D3D3B}" type="presParOf" srcId="{FEFDA63F-F87D-4668-8127-1CD864042920}" destId="{08258C0F-523F-4A66-8A9B-5BC60F3166A2}" srcOrd="1" destOrd="0" presId="urn:microsoft.com/office/officeart/2005/8/layout/orgChart1"/>
    <dgm:cxn modelId="{5A6E7FAE-F52C-4D4D-B727-0E952CD7B9C5}" type="presParOf" srcId="{62DC492E-E10F-4FD9-A1E0-546D8E792626}" destId="{F6C5B0E6-4274-430E-912A-827590A36C01}" srcOrd="1" destOrd="0" presId="urn:microsoft.com/office/officeart/2005/8/layout/orgChart1"/>
    <dgm:cxn modelId="{02CE841A-928E-4568-973D-B6945CD79EA0}" type="presParOf" srcId="{62DC492E-E10F-4FD9-A1E0-546D8E792626}" destId="{B909D8EF-DB12-4468-A9A7-30A78C56D341}" srcOrd="2" destOrd="0" presId="urn:microsoft.com/office/officeart/2005/8/layout/orgChart1"/>
    <dgm:cxn modelId="{40B38557-1518-4C9D-B34B-2D4E7B255A07}" type="presParOf" srcId="{DBEC9BF8-0C82-4945-92D0-4E366CE2E587}" destId="{8BDFFCED-CD57-46B3-885D-DDCB4D5937E3}" srcOrd="6" destOrd="0" presId="urn:microsoft.com/office/officeart/2005/8/layout/orgChart1"/>
    <dgm:cxn modelId="{64CADE39-8094-4699-87BA-EECBA34795EA}" type="presParOf" srcId="{DBEC9BF8-0C82-4945-92D0-4E366CE2E587}" destId="{5919098B-8C67-48CE-943B-B5750CBE2A78}" srcOrd="7" destOrd="0" presId="urn:microsoft.com/office/officeart/2005/8/layout/orgChart1"/>
    <dgm:cxn modelId="{712C0DF1-3445-4E59-8FA2-3842A4440177}" type="presParOf" srcId="{5919098B-8C67-48CE-943B-B5750CBE2A78}" destId="{72EFAB2C-7AA4-4F41-B434-FF2364F49211}" srcOrd="0" destOrd="0" presId="urn:microsoft.com/office/officeart/2005/8/layout/orgChart1"/>
    <dgm:cxn modelId="{ED8F3FF7-E5B2-4476-9577-9D62B12D817E}" type="presParOf" srcId="{72EFAB2C-7AA4-4F41-B434-FF2364F49211}" destId="{F66E39EF-FF9F-4531-BA73-28FEFE78E126}" srcOrd="0" destOrd="0" presId="urn:microsoft.com/office/officeart/2005/8/layout/orgChart1"/>
    <dgm:cxn modelId="{FF75252C-6176-489C-AADD-2E39D5AA7C76}" type="presParOf" srcId="{72EFAB2C-7AA4-4F41-B434-FF2364F49211}" destId="{94CE8802-7D63-4F48-B6BD-6366C8427486}" srcOrd="1" destOrd="0" presId="urn:microsoft.com/office/officeart/2005/8/layout/orgChart1"/>
    <dgm:cxn modelId="{EB013AA2-67BC-4A02-8DE8-B591A8458BF4}" type="presParOf" srcId="{5919098B-8C67-48CE-943B-B5750CBE2A78}" destId="{3143590A-74AF-4704-8B68-2FDB81FC889C}" srcOrd="1" destOrd="0" presId="urn:microsoft.com/office/officeart/2005/8/layout/orgChart1"/>
    <dgm:cxn modelId="{20B7CC58-F0C6-4C41-ACF6-9A9B9CC8DE1A}" type="presParOf" srcId="{5919098B-8C67-48CE-943B-B5750CBE2A78}" destId="{758139EB-DFB0-49F0-81F8-26BCF61A990D}" srcOrd="2" destOrd="0" presId="urn:microsoft.com/office/officeart/2005/8/layout/orgChart1"/>
    <dgm:cxn modelId="{0FFE82C4-89AE-4811-A419-7D67D7B59C39}" type="presParOf" srcId="{DBEC9BF8-0C82-4945-92D0-4E366CE2E587}" destId="{BF5F659B-C8C3-4DA6-AF11-E9872952A1A0}" srcOrd="8" destOrd="0" presId="urn:microsoft.com/office/officeart/2005/8/layout/orgChart1"/>
    <dgm:cxn modelId="{A3A6105A-9573-413D-9940-6A649DB3D1C8}" type="presParOf" srcId="{DBEC9BF8-0C82-4945-92D0-4E366CE2E587}" destId="{93861373-774D-49BA-829D-295F162B5576}" srcOrd="9" destOrd="0" presId="urn:microsoft.com/office/officeart/2005/8/layout/orgChart1"/>
    <dgm:cxn modelId="{AAC60470-BDE0-4C06-86BA-F8C33C96108C}" type="presParOf" srcId="{93861373-774D-49BA-829D-295F162B5576}" destId="{E65C48E2-20B0-4A9C-9C19-16786718A315}" srcOrd="0" destOrd="0" presId="urn:microsoft.com/office/officeart/2005/8/layout/orgChart1"/>
    <dgm:cxn modelId="{C5F30CDD-5212-4F36-84E6-27298DF6C181}" type="presParOf" srcId="{E65C48E2-20B0-4A9C-9C19-16786718A315}" destId="{C4B2DDAD-433D-47AB-BF58-B02C26B77ABA}" srcOrd="0" destOrd="0" presId="urn:microsoft.com/office/officeart/2005/8/layout/orgChart1"/>
    <dgm:cxn modelId="{5970AF46-AEB1-47FB-92DE-966BFAA5DE0F}" type="presParOf" srcId="{E65C48E2-20B0-4A9C-9C19-16786718A315}" destId="{B29E394F-6961-4F64-9647-7B4425BADD13}" srcOrd="1" destOrd="0" presId="urn:microsoft.com/office/officeart/2005/8/layout/orgChart1"/>
    <dgm:cxn modelId="{79E67E66-6AD1-4396-9408-6690433362A2}" type="presParOf" srcId="{93861373-774D-49BA-829D-295F162B5576}" destId="{D8CB4A52-E16B-48AD-BCD2-F8A217DA7789}" srcOrd="1" destOrd="0" presId="urn:microsoft.com/office/officeart/2005/8/layout/orgChart1"/>
    <dgm:cxn modelId="{05CBFF0D-2FC9-48BD-90AD-A16C8D498AD9}" type="presParOf" srcId="{93861373-774D-49BA-829D-295F162B5576}" destId="{B395D5BF-F41B-4B5C-859B-AC2D3849071F}" srcOrd="2" destOrd="0" presId="urn:microsoft.com/office/officeart/2005/8/layout/orgChart1"/>
    <dgm:cxn modelId="{4943A544-1598-4913-A34B-F24D5B370985}" type="presParOf" srcId="{5437A5FF-627D-4752-95C4-D6249D91FA60}" destId="{69B82D7F-D76F-431E-8104-62AF72CA9BD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324146-7E2D-4B74-98F4-0AF8466EFB36}">
      <dsp:nvSpPr>
        <dsp:cNvPr id="0" name=""/>
        <dsp:cNvSpPr/>
      </dsp:nvSpPr>
      <dsp:spPr>
        <a:xfrm>
          <a:off x="1372367" y="265"/>
          <a:ext cx="4022441" cy="958372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As reformas de Gorbatchev</a:t>
          </a:r>
        </a:p>
      </dsp:txBody>
      <dsp:txXfrm>
        <a:off x="1400437" y="28335"/>
        <a:ext cx="3966301" cy="902232"/>
      </dsp:txXfrm>
    </dsp:sp>
    <dsp:sp modelId="{2716FBE1-4F04-4988-937E-DC4BADF2ABCF}">
      <dsp:nvSpPr>
        <dsp:cNvPr id="0" name=""/>
        <dsp:cNvSpPr/>
      </dsp:nvSpPr>
      <dsp:spPr>
        <a:xfrm rot="5400000">
          <a:off x="3299731" y="1042495"/>
          <a:ext cx="167715" cy="167715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40AF1B-0E5A-46A7-8F18-C5DFD40B70EC}">
      <dsp:nvSpPr>
        <dsp:cNvPr id="0" name=""/>
        <dsp:cNvSpPr/>
      </dsp:nvSpPr>
      <dsp:spPr>
        <a:xfrm>
          <a:off x="1372367" y="1294068"/>
          <a:ext cx="4022441" cy="958372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Em 1985, Mikhail Gorbatchev tornou-se o dirigente da URSS.</a:t>
          </a:r>
        </a:p>
      </dsp:txBody>
      <dsp:txXfrm>
        <a:off x="1400437" y="1322138"/>
        <a:ext cx="3966301" cy="902232"/>
      </dsp:txXfrm>
    </dsp:sp>
    <dsp:sp modelId="{58BD5653-3B17-48DE-8B50-F9E6BB2FDB1E}">
      <dsp:nvSpPr>
        <dsp:cNvPr id="0" name=""/>
        <dsp:cNvSpPr/>
      </dsp:nvSpPr>
      <dsp:spPr>
        <a:xfrm rot="5400000">
          <a:off x="3299731" y="2336298"/>
          <a:ext cx="167715" cy="167715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6E3124-BE34-403D-B770-8550ED701816}">
      <dsp:nvSpPr>
        <dsp:cNvPr id="0" name=""/>
        <dsp:cNvSpPr/>
      </dsp:nvSpPr>
      <dsp:spPr>
        <a:xfrm>
          <a:off x="1372367" y="2587871"/>
          <a:ext cx="4022441" cy="958372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2143371"/>
            <a:satOff val="-2759"/>
            <a:lumOff val="-21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2143371"/>
              <a:satOff val="-2759"/>
              <a:lumOff val="-2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Sua tarefa era superar a estagnação econômica e flexibilizar o sistema político soviético.</a:t>
          </a:r>
        </a:p>
      </dsp:txBody>
      <dsp:txXfrm>
        <a:off x="1400437" y="2615941"/>
        <a:ext cx="3966301" cy="902232"/>
      </dsp:txXfrm>
    </dsp:sp>
    <dsp:sp modelId="{F474366D-2187-4866-A62D-E628B3BDC503}">
      <dsp:nvSpPr>
        <dsp:cNvPr id="0" name=""/>
        <dsp:cNvSpPr/>
      </dsp:nvSpPr>
      <dsp:spPr>
        <a:xfrm rot="5400000">
          <a:off x="3299731" y="3630101"/>
          <a:ext cx="167715" cy="167715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5EAD7F-AB7B-4EFB-89B3-A21FEDA605DF}">
      <dsp:nvSpPr>
        <dsp:cNvPr id="0" name=""/>
        <dsp:cNvSpPr/>
      </dsp:nvSpPr>
      <dsp:spPr>
        <a:xfrm>
          <a:off x="1372367" y="3881673"/>
          <a:ext cx="4022441" cy="958372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4286742"/>
            <a:satOff val="-5517"/>
            <a:lumOff val="-43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4286742"/>
              <a:satOff val="-5517"/>
              <a:lumOff val="-4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Assim, ele implantou as reformas </a:t>
          </a:r>
          <a:r>
            <a:rPr lang="pt-BR" sz="1900" i="1" kern="1200" dirty="0">
              <a:latin typeface="Roboto" pitchFamily="2" charset="0"/>
              <a:ea typeface="Roboto" pitchFamily="2" charset="0"/>
            </a:rPr>
            <a:t>perestroika</a:t>
          </a:r>
          <a:r>
            <a:rPr lang="pt-BR" sz="1900" kern="1200" dirty="0">
              <a:latin typeface="Roboto" pitchFamily="2" charset="0"/>
              <a:ea typeface="Roboto" pitchFamily="2" charset="0"/>
            </a:rPr>
            <a:t> e </a:t>
          </a:r>
          <a:r>
            <a:rPr lang="pt-BR" sz="1900" i="1" kern="1200" dirty="0">
              <a:latin typeface="Roboto" pitchFamily="2" charset="0"/>
              <a:ea typeface="Roboto" pitchFamily="2" charset="0"/>
            </a:rPr>
            <a:t>glasnost</a:t>
          </a:r>
          <a:r>
            <a:rPr lang="pt-BR" sz="1900" kern="1200" dirty="0">
              <a:latin typeface="Roboto" pitchFamily="2" charset="0"/>
              <a:ea typeface="Roboto" pitchFamily="2" charset="0"/>
            </a:rPr>
            <a:t>.</a:t>
          </a:r>
        </a:p>
      </dsp:txBody>
      <dsp:txXfrm>
        <a:off x="1400437" y="3909743"/>
        <a:ext cx="3966301" cy="902232"/>
      </dsp:txXfrm>
    </dsp:sp>
    <dsp:sp modelId="{401EF717-2AD0-4597-ADF6-781BB0BB0967}">
      <dsp:nvSpPr>
        <dsp:cNvPr id="0" name=""/>
        <dsp:cNvSpPr/>
      </dsp:nvSpPr>
      <dsp:spPr>
        <a:xfrm>
          <a:off x="5931498" y="265"/>
          <a:ext cx="4022441" cy="958372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 desintegração da URSS</a:t>
          </a:r>
        </a:p>
      </dsp:txBody>
      <dsp:txXfrm>
        <a:off x="5959568" y="28335"/>
        <a:ext cx="3966301" cy="902232"/>
      </dsp:txXfrm>
    </dsp:sp>
    <dsp:sp modelId="{25850150-5163-4BAF-9CF0-6868B580012A}">
      <dsp:nvSpPr>
        <dsp:cNvPr id="0" name=""/>
        <dsp:cNvSpPr/>
      </dsp:nvSpPr>
      <dsp:spPr>
        <a:xfrm rot="5400000">
          <a:off x="7858861" y="1042495"/>
          <a:ext cx="167715" cy="167715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9A67F9-68DF-4824-9314-C60095071667}">
      <dsp:nvSpPr>
        <dsp:cNvPr id="0" name=""/>
        <dsp:cNvSpPr/>
      </dsp:nvSpPr>
      <dsp:spPr>
        <a:xfrm>
          <a:off x="5931498" y="1294068"/>
          <a:ext cx="4022441" cy="958372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6430112"/>
            <a:satOff val="-8276"/>
            <a:lumOff val="-64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6430112"/>
              <a:satOff val="-8276"/>
              <a:lumOff val="-6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Em agosto de 1991, tentou-se um golpe para afastar Gorbatchev do poder.</a:t>
          </a:r>
        </a:p>
      </dsp:txBody>
      <dsp:txXfrm>
        <a:off x="5959568" y="1322138"/>
        <a:ext cx="3966301" cy="902232"/>
      </dsp:txXfrm>
    </dsp:sp>
    <dsp:sp modelId="{CF5EA180-40CA-4207-B886-5C589DF7C93E}">
      <dsp:nvSpPr>
        <dsp:cNvPr id="0" name=""/>
        <dsp:cNvSpPr/>
      </dsp:nvSpPr>
      <dsp:spPr>
        <a:xfrm rot="5400000">
          <a:off x="7858861" y="2336298"/>
          <a:ext cx="167715" cy="167715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B0FE02-B552-49A6-8351-B9CB91F2975B}">
      <dsp:nvSpPr>
        <dsp:cNvPr id="0" name=""/>
        <dsp:cNvSpPr/>
      </dsp:nvSpPr>
      <dsp:spPr>
        <a:xfrm>
          <a:off x="5931498" y="2587871"/>
          <a:ext cx="4022441" cy="958372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8573483"/>
            <a:satOff val="-11034"/>
            <a:lumOff val="-86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8573483"/>
              <a:satOff val="-11034"/>
              <a:lumOff val="-8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Em dezembro, os presidentes da Rússia, Ucrânia e Bielorrússia assinaram o Acordo de Minsk.</a:t>
          </a:r>
        </a:p>
      </dsp:txBody>
      <dsp:txXfrm>
        <a:off x="5959568" y="2615941"/>
        <a:ext cx="3966301" cy="902232"/>
      </dsp:txXfrm>
    </dsp:sp>
    <dsp:sp modelId="{40F5DA58-9991-4BE1-9E85-BC0A3525238C}">
      <dsp:nvSpPr>
        <dsp:cNvPr id="0" name=""/>
        <dsp:cNvSpPr/>
      </dsp:nvSpPr>
      <dsp:spPr>
        <a:xfrm rot="5400000">
          <a:off x="7858861" y="3630101"/>
          <a:ext cx="167715" cy="167715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6F2307-5648-42C7-88D2-1FFE53179758}">
      <dsp:nvSpPr>
        <dsp:cNvPr id="0" name=""/>
        <dsp:cNvSpPr/>
      </dsp:nvSpPr>
      <dsp:spPr>
        <a:xfrm>
          <a:off x="5931498" y="3881673"/>
          <a:ext cx="4022441" cy="958372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10716854"/>
            <a:satOff val="-13793"/>
            <a:lumOff val="-107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0716854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Nesse acordo, criava-se a Comunidade dos Estados Independentes (CEI).</a:t>
          </a:r>
        </a:p>
      </dsp:txBody>
      <dsp:txXfrm>
        <a:off x="5959568" y="3909743"/>
        <a:ext cx="3966301" cy="9022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71DBAF-C9F2-4A58-BB0B-1B88CE96AF02}">
      <dsp:nvSpPr>
        <dsp:cNvPr id="0" name=""/>
        <dsp:cNvSpPr/>
      </dsp:nvSpPr>
      <dsp:spPr>
        <a:xfrm>
          <a:off x="-82455" y="0"/>
          <a:ext cx="8411731" cy="852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>
              <a:latin typeface="Roboto" pitchFamily="2" charset="0"/>
              <a:ea typeface="Roboto" pitchFamily="2" charset="0"/>
            </a:rPr>
            <a:t>Em 1991, chegou ao fim a divisão do mundo em dois blocos opostos.</a:t>
          </a:r>
        </a:p>
      </dsp:txBody>
      <dsp:txXfrm>
        <a:off x="-57493" y="24962"/>
        <a:ext cx="7392355" cy="802340"/>
      </dsp:txXfrm>
    </dsp:sp>
    <dsp:sp modelId="{1094C415-8465-42EF-9D0D-44964F8C268E}">
      <dsp:nvSpPr>
        <dsp:cNvPr id="0" name=""/>
        <dsp:cNvSpPr/>
      </dsp:nvSpPr>
      <dsp:spPr>
        <a:xfrm>
          <a:off x="545692" y="970634"/>
          <a:ext cx="8411731" cy="852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Os EUA emergiram como maior superpotência econômica e militar do planeta.</a:t>
          </a:r>
        </a:p>
      </dsp:txBody>
      <dsp:txXfrm>
        <a:off x="570654" y="995596"/>
        <a:ext cx="7179686" cy="802340"/>
      </dsp:txXfrm>
    </dsp:sp>
    <dsp:sp modelId="{422A2D6E-87BD-4EFF-AA68-4C968C48F854}">
      <dsp:nvSpPr>
        <dsp:cNvPr id="0" name=""/>
        <dsp:cNvSpPr/>
      </dsp:nvSpPr>
      <dsp:spPr>
        <a:xfrm>
          <a:off x="975282" y="1941269"/>
          <a:ext cx="8808848" cy="852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Apesar disso, os EUA vêm perdendo seu poder de influência, mesmo entre seus aliados.</a:t>
          </a:r>
        </a:p>
      </dsp:txBody>
      <dsp:txXfrm>
        <a:off x="1000244" y="1966231"/>
        <a:ext cx="7520996" cy="802340"/>
      </dsp:txXfrm>
    </dsp:sp>
    <dsp:sp modelId="{D7860C37-FB35-44C8-9A37-69F317F34D87}">
      <dsp:nvSpPr>
        <dsp:cNvPr id="0" name=""/>
        <dsp:cNvSpPr/>
      </dsp:nvSpPr>
      <dsp:spPr>
        <a:xfrm>
          <a:off x="1507747" y="2911904"/>
          <a:ext cx="9000215" cy="852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Novos blocos de países ganharam força, especialmente os blocos econômicos.</a:t>
          </a:r>
        </a:p>
      </dsp:txBody>
      <dsp:txXfrm>
        <a:off x="1532709" y="2936866"/>
        <a:ext cx="7685469" cy="802340"/>
      </dsp:txXfrm>
    </dsp:sp>
    <dsp:sp modelId="{19F080FD-8FFD-48EF-BB8F-AC8636BF99C4}">
      <dsp:nvSpPr>
        <dsp:cNvPr id="0" name=""/>
        <dsp:cNvSpPr/>
      </dsp:nvSpPr>
      <dsp:spPr>
        <a:xfrm>
          <a:off x="2265227" y="3882539"/>
          <a:ext cx="8741554" cy="852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>
              <a:latin typeface="Roboto" pitchFamily="2" charset="0"/>
              <a:ea typeface="Roboto" pitchFamily="2" charset="0"/>
            </a:rPr>
            <a:t>Por outro lado, não se afastou o perigo de um conflito nuclear. </a:t>
          </a:r>
        </a:p>
      </dsp:txBody>
      <dsp:txXfrm>
        <a:off x="2290189" y="3907501"/>
        <a:ext cx="7463159" cy="802340"/>
      </dsp:txXfrm>
    </dsp:sp>
    <dsp:sp modelId="{77AFFA7C-472E-4148-B989-748DF329D1D8}">
      <dsp:nvSpPr>
        <dsp:cNvPr id="0" name=""/>
        <dsp:cNvSpPr/>
      </dsp:nvSpPr>
      <dsp:spPr>
        <a:xfrm>
          <a:off x="7775302" y="622626"/>
          <a:ext cx="553972" cy="553972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>
            <a:latin typeface="Roboto" pitchFamily="2" charset="0"/>
            <a:ea typeface="Roboto" pitchFamily="2" charset="0"/>
          </a:endParaRPr>
        </a:p>
      </dsp:txBody>
      <dsp:txXfrm>
        <a:off x="7899946" y="622626"/>
        <a:ext cx="304684" cy="416864"/>
      </dsp:txXfrm>
    </dsp:sp>
    <dsp:sp modelId="{86BFA69A-E606-4637-9CF6-2DAB7E134B1A}">
      <dsp:nvSpPr>
        <dsp:cNvPr id="0" name=""/>
        <dsp:cNvSpPr/>
      </dsp:nvSpPr>
      <dsp:spPr>
        <a:xfrm>
          <a:off x="8403451" y="1593261"/>
          <a:ext cx="553972" cy="553972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>
            <a:latin typeface="Roboto" pitchFamily="2" charset="0"/>
            <a:ea typeface="Roboto" pitchFamily="2" charset="0"/>
          </a:endParaRPr>
        </a:p>
      </dsp:txBody>
      <dsp:txXfrm>
        <a:off x="8528095" y="1593261"/>
        <a:ext cx="304684" cy="416864"/>
      </dsp:txXfrm>
    </dsp:sp>
    <dsp:sp modelId="{183FCD22-DD9E-40CD-A005-B3521B5908F0}">
      <dsp:nvSpPr>
        <dsp:cNvPr id="0" name=""/>
        <dsp:cNvSpPr/>
      </dsp:nvSpPr>
      <dsp:spPr>
        <a:xfrm>
          <a:off x="9031600" y="2549691"/>
          <a:ext cx="553972" cy="553972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>
            <a:latin typeface="Roboto" pitchFamily="2" charset="0"/>
            <a:ea typeface="Roboto" pitchFamily="2" charset="0"/>
          </a:endParaRPr>
        </a:p>
      </dsp:txBody>
      <dsp:txXfrm>
        <a:off x="9156244" y="2549691"/>
        <a:ext cx="304684" cy="416864"/>
      </dsp:txXfrm>
    </dsp:sp>
    <dsp:sp modelId="{88412A1A-B234-40FF-AF66-A0A9B8F0220B}">
      <dsp:nvSpPr>
        <dsp:cNvPr id="0" name=""/>
        <dsp:cNvSpPr/>
      </dsp:nvSpPr>
      <dsp:spPr>
        <a:xfrm>
          <a:off x="9659749" y="3529796"/>
          <a:ext cx="553972" cy="553972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500" kern="1200">
            <a:latin typeface="Roboto" pitchFamily="2" charset="0"/>
            <a:ea typeface="Roboto" pitchFamily="2" charset="0"/>
          </a:endParaRPr>
        </a:p>
      </dsp:txBody>
      <dsp:txXfrm>
        <a:off x="9784393" y="3529796"/>
        <a:ext cx="304684" cy="4168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CA3CC0-4CAF-4FE3-834C-849F54690FB5}">
      <dsp:nvSpPr>
        <dsp:cNvPr id="0" name=""/>
        <dsp:cNvSpPr/>
      </dsp:nvSpPr>
      <dsp:spPr>
        <a:xfrm>
          <a:off x="976854" y="1210"/>
          <a:ext cx="4075787" cy="24454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Uma das características marcantes do mundo atual é a aceleração das comunicações e dos transportes.</a:t>
          </a:r>
        </a:p>
      </dsp:txBody>
      <dsp:txXfrm>
        <a:off x="976854" y="1210"/>
        <a:ext cx="4075787" cy="2445472"/>
      </dsp:txXfrm>
    </dsp:sp>
    <dsp:sp modelId="{F02AB6D2-DE98-4406-85F4-81AD3DFDDB1D}">
      <dsp:nvSpPr>
        <dsp:cNvPr id="0" name=""/>
        <dsp:cNvSpPr/>
      </dsp:nvSpPr>
      <dsp:spPr>
        <a:xfrm>
          <a:off x="5460220" y="1210"/>
          <a:ext cx="4075787" cy="24454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Atualmente, quase todos os países estão profundamente ligados. As fronteiras que separavam as economias e as culturas dos diversos povos tornaram-se praticamente inexistentes.</a:t>
          </a:r>
        </a:p>
      </dsp:txBody>
      <dsp:txXfrm>
        <a:off x="5460220" y="1210"/>
        <a:ext cx="4075787" cy="2445472"/>
      </dsp:txXfrm>
    </dsp:sp>
    <dsp:sp modelId="{92819510-FDC7-4B5E-9C1E-0059305D7712}">
      <dsp:nvSpPr>
        <dsp:cNvPr id="0" name=""/>
        <dsp:cNvSpPr/>
      </dsp:nvSpPr>
      <dsp:spPr>
        <a:xfrm>
          <a:off x="976854" y="2854261"/>
          <a:ext cx="4075787" cy="24454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Na economia, ele tornou possível encontrar fontes de matérias-primas mais acessíveis em qualquer lugar do mundo, transportar essas matérias-primas de um lugar para outro e fabricar produtos cada vez mais sofisticados em pouco tempo.</a:t>
          </a:r>
        </a:p>
      </dsp:txBody>
      <dsp:txXfrm>
        <a:off x="976854" y="2854261"/>
        <a:ext cx="4075787" cy="2445472"/>
      </dsp:txXfrm>
    </dsp:sp>
    <dsp:sp modelId="{B2A7BB3F-5C51-4BCC-BC37-3C6EB88DF07E}">
      <dsp:nvSpPr>
        <dsp:cNvPr id="0" name=""/>
        <dsp:cNvSpPr/>
      </dsp:nvSpPr>
      <dsp:spPr>
        <a:xfrm>
          <a:off x="5460220" y="2854261"/>
          <a:ext cx="4075787" cy="24454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 pitchFamily="2" charset="0"/>
              <a:ea typeface="Roboto" pitchFamily="2" charset="0"/>
            </a:rPr>
            <a:t>No campo social, o fenômeno da globalização tem expandido a chamada cultura de massa.</a:t>
          </a:r>
        </a:p>
      </dsp:txBody>
      <dsp:txXfrm>
        <a:off x="5460220" y="2854261"/>
        <a:ext cx="4075787" cy="24454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469688-40A9-4CCD-8E34-DBB22644843B}">
      <dsp:nvSpPr>
        <dsp:cNvPr id="0" name=""/>
        <dsp:cNvSpPr/>
      </dsp:nvSpPr>
      <dsp:spPr>
        <a:xfrm>
          <a:off x="0" y="135871"/>
          <a:ext cx="10512862" cy="12097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As trocas culturais entre sociedades tão distintas vêm promovendo um processo que alguns sociólogos chamam de transculturação, isto é, quando traços culturais de uma sociedade passam a fazer parte de outra.</a:t>
          </a:r>
        </a:p>
      </dsp:txBody>
      <dsp:txXfrm>
        <a:off x="59057" y="194928"/>
        <a:ext cx="10394748" cy="1091666"/>
      </dsp:txXfrm>
    </dsp:sp>
    <dsp:sp modelId="{F188C839-F3FE-4998-B8A4-C595A3242B2C}">
      <dsp:nvSpPr>
        <dsp:cNvPr id="0" name=""/>
        <dsp:cNvSpPr/>
      </dsp:nvSpPr>
      <dsp:spPr>
        <a:xfrm>
          <a:off x="0" y="1409011"/>
          <a:ext cx="10512862" cy="12097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Porém, essas trocas culturais nem sempre acontecem de forma igual. Os países com maior poder econômico disseminam seus valores, suas ideias e seus costumes de forma muito mais intensa e abrangente que os demais países.</a:t>
          </a:r>
        </a:p>
      </dsp:txBody>
      <dsp:txXfrm>
        <a:off x="59057" y="1468068"/>
        <a:ext cx="10394748" cy="1091666"/>
      </dsp:txXfrm>
    </dsp:sp>
    <dsp:sp modelId="{D7BF3016-854A-4202-BE39-03EDCCBFDA27}">
      <dsp:nvSpPr>
        <dsp:cNvPr id="0" name=""/>
        <dsp:cNvSpPr/>
      </dsp:nvSpPr>
      <dsp:spPr>
        <a:xfrm>
          <a:off x="0" y="2682152"/>
          <a:ext cx="10512862" cy="12097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No mundo globalizado, é cada vez maior o estímulo ao consumo. A ideologia dominante incentiva a substituição constante de produtos por outros mais avançados tecnologicamente.</a:t>
          </a:r>
        </a:p>
      </dsp:txBody>
      <dsp:txXfrm>
        <a:off x="59057" y="2741209"/>
        <a:ext cx="10394748" cy="1091666"/>
      </dsp:txXfrm>
    </dsp:sp>
    <dsp:sp modelId="{A6362F18-8002-4AD7-9318-ED4F3AC44BFB}">
      <dsp:nvSpPr>
        <dsp:cNvPr id="0" name=""/>
        <dsp:cNvSpPr/>
      </dsp:nvSpPr>
      <dsp:spPr>
        <a:xfrm>
          <a:off x="0" y="3955292"/>
          <a:ext cx="10512862" cy="12097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latin typeface="Roboto" pitchFamily="2" charset="0"/>
              <a:ea typeface="Roboto" pitchFamily="2" charset="0"/>
            </a:rPr>
            <a:t>Estudiosos do tema afirmam que o planeta não tem condições de continuar a fornecer os recursos necessários a esse consumo desenfreado e corre o risco de entrar em colapso.</a:t>
          </a:r>
        </a:p>
      </dsp:txBody>
      <dsp:txXfrm>
        <a:off x="59057" y="4014349"/>
        <a:ext cx="10394748" cy="10916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5F659B-C8C3-4DA6-AF11-E9872952A1A0}">
      <dsp:nvSpPr>
        <dsp:cNvPr id="0" name=""/>
        <dsp:cNvSpPr/>
      </dsp:nvSpPr>
      <dsp:spPr>
        <a:xfrm>
          <a:off x="5519176" y="1271489"/>
          <a:ext cx="3716083" cy="307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508"/>
              </a:lnTo>
              <a:lnTo>
                <a:pt x="3716083" y="153508"/>
              </a:lnTo>
              <a:lnTo>
                <a:pt x="3716083" y="30701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DFFCED-CD57-46B3-885D-DDCB4D5937E3}">
      <dsp:nvSpPr>
        <dsp:cNvPr id="0" name=""/>
        <dsp:cNvSpPr/>
      </dsp:nvSpPr>
      <dsp:spPr>
        <a:xfrm>
          <a:off x="5519176" y="1271489"/>
          <a:ext cx="1828363" cy="307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508"/>
              </a:lnTo>
              <a:lnTo>
                <a:pt x="1828363" y="153508"/>
              </a:lnTo>
              <a:lnTo>
                <a:pt x="1828363" y="30701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5F90EA-64E0-4E36-9B57-8BA6A0171C4B}">
      <dsp:nvSpPr>
        <dsp:cNvPr id="0" name=""/>
        <dsp:cNvSpPr/>
      </dsp:nvSpPr>
      <dsp:spPr>
        <a:xfrm>
          <a:off x="5473455" y="1271489"/>
          <a:ext cx="91440" cy="3070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701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1A7AAE-4FB2-41D9-8774-C7456BEA129E}">
      <dsp:nvSpPr>
        <dsp:cNvPr id="0" name=""/>
        <dsp:cNvSpPr/>
      </dsp:nvSpPr>
      <dsp:spPr>
        <a:xfrm>
          <a:off x="3690812" y="1271489"/>
          <a:ext cx="1828363" cy="307017"/>
        </a:xfrm>
        <a:custGeom>
          <a:avLst/>
          <a:gdLst/>
          <a:ahLst/>
          <a:cxnLst/>
          <a:rect l="0" t="0" r="0" b="0"/>
          <a:pathLst>
            <a:path>
              <a:moveTo>
                <a:pt x="1828363" y="0"/>
              </a:moveTo>
              <a:lnTo>
                <a:pt x="1828363" y="153508"/>
              </a:lnTo>
              <a:lnTo>
                <a:pt x="0" y="153508"/>
              </a:lnTo>
              <a:lnTo>
                <a:pt x="0" y="30701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734625-FCE2-4CCE-BB25-87EB0B83D3AD}">
      <dsp:nvSpPr>
        <dsp:cNvPr id="0" name=""/>
        <dsp:cNvSpPr/>
      </dsp:nvSpPr>
      <dsp:spPr>
        <a:xfrm>
          <a:off x="1803092" y="1271489"/>
          <a:ext cx="3716083" cy="307017"/>
        </a:xfrm>
        <a:custGeom>
          <a:avLst/>
          <a:gdLst/>
          <a:ahLst/>
          <a:cxnLst/>
          <a:rect l="0" t="0" r="0" b="0"/>
          <a:pathLst>
            <a:path>
              <a:moveTo>
                <a:pt x="3716083" y="0"/>
              </a:moveTo>
              <a:lnTo>
                <a:pt x="3716083" y="153508"/>
              </a:lnTo>
              <a:lnTo>
                <a:pt x="0" y="153508"/>
              </a:lnTo>
              <a:lnTo>
                <a:pt x="0" y="30701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41DCA9-4556-4ACF-A57A-62152DEC72DD}">
      <dsp:nvSpPr>
        <dsp:cNvPr id="0" name=""/>
        <dsp:cNvSpPr/>
      </dsp:nvSpPr>
      <dsp:spPr>
        <a:xfrm>
          <a:off x="3649606" y="1745"/>
          <a:ext cx="3739138" cy="12697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Alguns conflitos que marcaram as últimas décadas</a:t>
          </a:r>
        </a:p>
      </dsp:txBody>
      <dsp:txXfrm>
        <a:off x="3649606" y="1745"/>
        <a:ext cx="3739138" cy="1269744"/>
      </dsp:txXfrm>
    </dsp:sp>
    <dsp:sp modelId="{8D7D9F61-DC29-4FC8-9958-E22B4C0C71C0}">
      <dsp:nvSpPr>
        <dsp:cNvPr id="0" name=""/>
        <dsp:cNvSpPr/>
      </dsp:nvSpPr>
      <dsp:spPr>
        <a:xfrm>
          <a:off x="1012741" y="1578507"/>
          <a:ext cx="1580702" cy="17925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Guerra civil na Síria</a:t>
          </a:r>
        </a:p>
      </dsp:txBody>
      <dsp:txXfrm>
        <a:off x="1012741" y="1578507"/>
        <a:ext cx="1580702" cy="1792551"/>
      </dsp:txXfrm>
    </dsp:sp>
    <dsp:sp modelId="{3794A1BF-1BD7-4EB1-BD2F-B703E526B034}">
      <dsp:nvSpPr>
        <dsp:cNvPr id="0" name=""/>
        <dsp:cNvSpPr/>
      </dsp:nvSpPr>
      <dsp:spPr>
        <a:xfrm>
          <a:off x="2900461" y="1578507"/>
          <a:ext cx="1580702" cy="17925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Conflitos na Palestina</a:t>
          </a:r>
        </a:p>
      </dsp:txBody>
      <dsp:txXfrm>
        <a:off x="2900461" y="1578507"/>
        <a:ext cx="1580702" cy="1792551"/>
      </dsp:txXfrm>
    </dsp:sp>
    <dsp:sp modelId="{D851C931-7B5A-4087-9FC7-422E111567A6}">
      <dsp:nvSpPr>
        <dsp:cNvPr id="0" name=""/>
        <dsp:cNvSpPr/>
      </dsp:nvSpPr>
      <dsp:spPr>
        <a:xfrm>
          <a:off x="4788181" y="1578507"/>
          <a:ext cx="1461988" cy="185115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Guerra civil em Mianmar</a:t>
          </a:r>
        </a:p>
      </dsp:txBody>
      <dsp:txXfrm>
        <a:off x="4788181" y="1578507"/>
        <a:ext cx="1461988" cy="1851155"/>
      </dsp:txXfrm>
    </dsp:sp>
    <dsp:sp modelId="{F66E39EF-FF9F-4531-BA73-28FEFE78E126}">
      <dsp:nvSpPr>
        <dsp:cNvPr id="0" name=""/>
        <dsp:cNvSpPr/>
      </dsp:nvSpPr>
      <dsp:spPr>
        <a:xfrm>
          <a:off x="6557188" y="1578507"/>
          <a:ext cx="1580702" cy="17925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Sudão do Sul</a:t>
          </a:r>
        </a:p>
      </dsp:txBody>
      <dsp:txXfrm>
        <a:off x="6557188" y="1578507"/>
        <a:ext cx="1580702" cy="1792551"/>
      </dsp:txXfrm>
    </dsp:sp>
    <dsp:sp modelId="{C4B2DDAD-433D-47AB-BF58-B02C26B77ABA}">
      <dsp:nvSpPr>
        <dsp:cNvPr id="0" name=""/>
        <dsp:cNvSpPr/>
      </dsp:nvSpPr>
      <dsp:spPr>
        <a:xfrm>
          <a:off x="8444907" y="1578507"/>
          <a:ext cx="1580702" cy="17925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Guerra Russo-Ucraniana</a:t>
          </a:r>
        </a:p>
      </dsp:txBody>
      <dsp:txXfrm>
        <a:off x="8444907" y="1578507"/>
        <a:ext cx="1580702" cy="17925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37BD9-C16D-5A41-9CB0-74BC1D75B23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3BBB1-00BB-7F4E-8217-16690CAF97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688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8E3EA-5BD8-4053-B771-963ACB49F7C5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32107-2A48-4647-B73C-40AAC50B5DF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234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163" y="2130427"/>
            <a:ext cx="10360501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EB3B-1D30-5149-B859-1083553B2B1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0723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5EE2-670B-7948-8442-6FD4E1508A8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8147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6899" y="274640"/>
            <a:ext cx="2742485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441" y="274640"/>
            <a:ext cx="802431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9A8A-08EF-C64D-AF3C-56538FAAC5B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3994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9510B-D6CF-7A44-828A-6509FD6E61E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8294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834" y="4406902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2834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1DBD-5BB1-6F43-BCB4-ED29A7BEB15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2047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442" y="1600202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5986" y="1600202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E4A01-45B3-F246-969B-2EA860B866F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647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1755" y="1535113"/>
            <a:ext cx="538762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1755" y="2174875"/>
            <a:ext cx="538762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25B21-B3F5-114E-8D36-14DD0DA9BD7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003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3C8C1-533B-5949-B8E0-E8AA4D2C504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5173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A6FB5-9D40-C440-ABC4-C6EBD6D8AAC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8822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4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5493" y="273052"/>
            <a:ext cx="681389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442" y="1435102"/>
            <a:ext cx="401004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D7C3C-E338-B84E-BD72-04C494CFF46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6116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BA47-708D-864D-B32A-2A34E95DDC0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474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442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2" y="1600202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441" y="6356352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D9FD1-7352-8345-BE52-EEA96DED992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4516" y="6356352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5325" y="6356352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7591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135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24"/>
          <a:stretch/>
        </p:blipFill>
        <p:spPr>
          <a:xfrm>
            <a:off x="1" y="1"/>
            <a:ext cx="9406780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78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6732" y="692696"/>
            <a:ext cx="10969943" cy="1143000"/>
          </a:xfrm>
        </p:spPr>
        <p:txBody>
          <a:bodyPr>
            <a:noAutofit/>
          </a:bodyPr>
          <a:lstStyle/>
          <a:p>
            <a:r>
              <a:rPr lang="pt-BR" b="1" dirty="0">
                <a:latin typeface="Roboto" pitchFamily="2" charset="0"/>
                <a:ea typeface="Roboto" pitchFamily="2" charset="0"/>
              </a:rPr>
              <a:t>Fim da Guerra Fria e mundo contemporâneo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807257" y="2276872"/>
            <a:ext cx="507113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sz="2400" dirty="0">
                <a:latin typeface="Roboto" pitchFamily="2" charset="0"/>
                <a:ea typeface="Roboto" pitchFamily="2" charset="0"/>
              </a:rPr>
              <a:t>O fim da Guerra Fria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2400" dirty="0">
                <a:latin typeface="Roboto" pitchFamily="2" charset="0"/>
                <a:ea typeface="Roboto" pitchFamily="2" charset="0"/>
              </a:rPr>
              <a:t>A nova ordem mundial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2400" dirty="0">
                <a:latin typeface="Roboto" pitchFamily="2" charset="0"/>
                <a:ea typeface="Roboto" pitchFamily="2" charset="0"/>
              </a:rPr>
              <a:t>A globalização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2400" dirty="0">
                <a:latin typeface="Roboto" pitchFamily="2" charset="0"/>
                <a:ea typeface="Roboto" pitchFamily="2" charset="0"/>
              </a:rPr>
              <a:t>Cultura de massa e consumismo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2400" dirty="0">
                <a:latin typeface="Roboto" pitchFamily="2" charset="0"/>
                <a:ea typeface="Roboto" pitchFamily="2" charset="0"/>
              </a:rPr>
              <a:t>Conflitos recentes no mundo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2400" dirty="0">
                <a:latin typeface="Roboto" pitchFamily="2" charset="0"/>
                <a:ea typeface="Roboto" pitchFamily="2" charset="0"/>
              </a:rPr>
              <a:t>A pandemia do covid-19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2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5E2BC485-3B5C-3808-084B-EB1E0D94D1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3324" y="1986985"/>
            <a:ext cx="4906060" cy="4163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024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30" y="341784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 fim da Guerra Fria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693636288"/>
              </p:ext>
            </p:extLst>
          </p:nvPr>
        </p:nvGraphicFramePr>
        <p:xfrm>
          <a:off x="335273" y="1397000"/>
          <a:ext cx="11326308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3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3664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02239D2-A05D-4A1C-9F06-FBA7FC730E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577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67923" y="735862"/>
            <a:ext cx="8982910" cy="729374"/>
          </a:xfrm>
        </p:spPr>
        <p:txBody>
          <a:bodyPr anchor="t">
            <a:normAutofit/>
          </a:bodyPr>
          <a:lstStyle/>
          <a:p>
            <a:r>
              <a:rPr lang="pt-BR" sz="4000" b="1" dirty="0">
                <a:latin typeface="Roboto" pitchFamily="2" charset="0"/>
                <a:ea typeface="Roboto" pitchFamily="2" charset="0"/>
              </a:rPr>
              <a:t>A nova ordem mundial</a:t>
            </a:r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/>
          <a:stretch/>
        </p:blipFill>
        <p:spPr>
          <a:xfrm>
            <a:off x="0" y="11727"/>
            <a:ext cx="12185777" cy="645402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08357" y="6356350"/>
            <a:ext cx="274248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3FDB129-5E1E-4A87-B49C-E9C4E36D6F36}" type="slidenum">
              <a:rPr lang="pt-BR" smtClean="0"/>
              <a:pPr>
                <a:spcAft>
                  <a:spcPts val="600"/>
                </a:spcAft>
              </a:pPr>
              <a:t>4</a:t>
            </a:fld>
            <a:endParaRPr lang="pt-BR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73348107"/>
              </p:ext>
            </p:extLst>
          </p:nvPr>
        </p:nvGraphicFramePr>
        <p:xfrm>
          <a:off x="405780" y="1621546"/>
          <a:ext cx="10924326" cy="4734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2549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5402"/>
            <a:ext cx="1218577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7981" y="714629"/>
            <a:ext cx="10512862" cy="645402"/>
          </a:xfrm>
        </p:spPr>
        <p:txBody>
          <a:bodyPr>
            <a:normAutofit fontScale="90000"/>
          </a:bodyPr>
          <a:lstStyle/>
          <a:p>
            <a:r>
              <a:rPr lang="pt-BR" sz="5300" b="1" dirty="0">
                <a:latin typeface="Roboto" pitchFamily="2" charset="0"/>
                <a:ea typeface="Roboto" pitchFamily="2" charset="0"/>
              </a:rPr>
              <a:t>A globalização</a:t>
            </a:r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7981" y="2510715"/>
            <a:ext cx="10421446" cy="18288"/>
          </a:xfrm>
          <a:custGeom>
            <a:avLst/>
            <a:gdLst>
              <a:gd name="connsiteX0" fmla="*/ 0 w 10421446"/>
              <a:gd name="connsiteY0" fmla="*/ 0 h 18288"/>
              <a:gd name="connsiteX1" fmla="*/ 903192 w 10421446"/>
              <a:gd name="connsiteY1" fmla="*/ 0 h 18288"/>
              <a:gd name="connsiteX2" fmla="*/ 1389526 w 10421446"/>
              <a:gd name="connsiteY2" fmla="*/ 0 h 18288"/>
              <a:gd name="connsiteX3" fmla="*/ 2188504 w 10421446"/>
              <a:gd name="connsiteY3" fmla="*/ 0 h 18288"/>
              <a:gd name="connsiteX4" fmla="*/ 2674838 w 10421446"/>
              <a:gd name="connsiteY4" fmla="*/ 0 h 18288"/>
              <a:gd name="connsiteX5" fmla="*/ 3369601 w 10421446"/>
              <a:gd name="connsiteY5" fmla="*/ 0 h 18288"/>
              <a:gd name="connsiteX6" fmla="*/ 4168578 w 10421446"/>
              <a:gd name="connsiteY6" fmla="*/ 0 h 18288"/>
              <a:gd name="connsiteX7" fmla="*/ 4550698 w 10421446"/>
              <a:gd name="connsiteY7" fmla="*/ 0 h 18288"/>
              <a:gd name="connsiteX8" fmla="*/ 4932818 w 10421446"/>
              <a:gd name="connsiteY8" fmla="*/ 0 h 18288"/>
              <a:gd name="connsiteX9" fmla="*/ 5836010 w 10421446"/>
              <a:gd name="connsiteY9" fmla="*/ 0 h 18288"/>
              <a:gd name="connsiteX10" fmla="*/ 6530773 w 10421446"/>
              <a:gd name="connsiteY10" fmla="*/ 0 h 18288"/>
              <a:gd name="connsiteX11" fmla="*/ 6912893 w 10421446"/>
              <a:gd name="connsiteY11" fmla="*/ 0 h 18288"/>
              <a:gd name="connsiteX12" fmla="*/ 7607656 w 10421446"/>
              <a:gd name="connsiteY12" fmla="*/ 0 h 18288"/>
              <a:gd name="connsiteX13" fmla="*/ 8510848 w 10421446"/>
              <a:gd name="connsiteY13" fmla="*/ 0 h 18288"/>
              <a:gd name="connsiteX14" fmla="*/ 9101396 w 10421446"/>
              <a:gd name="connsiteY14" fmla="*/ 0 h 18288"/>
              <a:gd name="connsiteX15" fmla="*/ 9691945 w 10421446"/>
              <a:gd name="connsiteY15" fmla="*/ 0 h 18288"/>
              <a:gd name="connsiteX16" fmla="*/ 10421446 w 10421446"/>
              <a:gd name="connsiteY16" fmla="*/ 0 h 18288"/>
              <a:gd name="connsiteX17" fmla="*/ 10421446 w 10421446"/>
              <a:gd name="connsiteY17" fmla="*/ 18288 h 18288"/>
              <a:gd name="connsiteX18" fmla="*/ 9726683 w 10421446"/>
              <a:gd name="connsiteY18" fmla="*/ 18288 h 18288"/>
              <a:gd name="connsiteX19" fmla="*/ 8927705 w 10421446"/>
              <a:gd name="connsiteY19" fmla="*/ 18288 h 18288"/>
              <a:gd name="connsiteX20" fmla="*/ 8128728 w 10421446"/>
              <a:gd name="connsiteY20" fmla="*/ 18288 h 18288"/>
              <a:gd name="connsiteX21" fmla="*/ 7642394 w 10421446"/>
              <a:gd name="connsiteY21" fmla="*/ 18288 h 18288"/>
              <a:gd name="connsiteX22" fmla="*/ 6739202 w 10421446"/>
              <a:gd name="connsiteY22" fmla="*/ 18288 h 18288"/>
              <a:gd name="connsiteX23" fmla="*/ 6044439 w 10421446"/>
              <a:gd name="connsiteY23" fmla="*/ 18288 h 18288"/>
              <a:gd name="connsiteX24" fmla="*/ 5662319 w 10421446"/>
              <a:gd name="connsiteY24" fmla="*/ 18288 h 18288"/>
              <a:gd name="connsiteX25" fmla="*/ 4967556 w 10421446"/>
              <a:gd name="connsiteY25" fmla="*/ 18288 h 18288"/>
              <a:gd name="connsiteX26" fmla="*/ 4377007 w 10421446"/>
              <a:gd name="connsiteY26" fmla="*/ 18288 h 18288"/>
              <a:gd name="connsiteX27" fmla="*/ 3786459 w 10421446"/>
              <a:gd name="connsiteY27" fmla="*/ 18288 h 18288"/>
              <a:gd name="connsiteX28" fmla="*/ 3195910 w 10421446"/>
              <a:gd name="connsiteY28" fmla="*/ 18288 h 18288"/>
              <a:gd name="connsiteX29" fmla="*/ 2605362 w 10421446"/>
              <a:gd name="connsiteY29" fmla="*/ 18288 h 18288"/>
              <a:gd name="connsiteX30" fmla="*/ 1806384 w 10421446"/>
              <a:gd name="connsiteY30" fmla="*/ 18288 h 18288"/>
              <a:gd name="connsiteX31" fmla="*/ 1111621 w 10421446"/>
              <a:gd name="connsiteY31" fmla="*/ 18288 h 18288"/>
              <a:gd name="connsiteX32" fmla="*/ 729501 w 10421446"/>
              <a:gd name="connsiteY32" fmla="*/ 18288 h 18288"/>
              <a:gd name="connsiteX33" fmla="*/ 0 w 10421446"/>
              <a:gd name="connsiteY33" fmla="*/ 18288 h 18288"/>
              <a:gd name="connsiteX34" fmla="*/ 0 w 10421446"/>
              <a:gd name="connsiteY34" fmla="*/ 0 h 18288"/>
              <a:gd name="connsiteX0" fmla="*/ 0 w 10421446"/>
              <a:gd name="connsiteY0" fmla="*/ 0 h 18288"/>
              <a:gd name="connsiteX1" fmla="*/ 590549 w 10421446"/>
              <a:gd name="connsiteY1" fmla="*/ 0 h 18288"/>
              <a:gd name="connsiteX2" fmla="*/ 972668 w 10421446"/>
              <a:gd name="connsiteY2" fmla="*/ 0 h 18288"/>
              <a:gd name="connsiteX3" fmla="*/ 1875860 w 10421446"/>
              <a:gd name="connsiteY3" fmla="*/ 0 h 18288"/>
              <a:gd name="connsiteX4" fmla="*/ 2466409 w 10421446"/>
              <a:gd name="connsiteY4" fmla="*/ 0 h 18288"/>
              <a:gd name="connsiteX5" fmla="*/ 3056957 w 10421446"/>
              <a:gd name="connsiteY5" fmla="*/ 0 h 18288"/>
              <a:gd name="connsiteX6" fmla="*/ 3960149 w 10421446"/>
              <a:gd name="connsiteY6" fmla="*/ 0 h 18288"/>
              <a:gd name="connsiteX7" fmla="*/ 4446484 w 10421446"/>
              <a:gd name="connsiteY7" fmla="*/ 0 h 18288"/>
              <a:gd name="connsiteX8" fmla="*/ 5349676 w 10421446"/>
              <a:gd name="connsiteY8" fmla="*/ 0 h 18288"/>
              <a:gd name="connsiteX9" fmla="*/ 6252868 w 10421446"/>
              <a:gd name="connsiteY9" fmla="*/ 0 h 18288"/>
              <a:gd name="connsiteX10" fmla="*/ 6947631 w 10421446"/>
              <a:gd name="connsiteY10" fmla="*/ 0 h 18288"/>
              <a:gd name="connsiteX11" fmla="*/ 7850823 w 10421446"/>
              <a:gd name="connsiteY11" fmla="*/ 0 h 18288"/>
              <a:gd name="connsiteX12" fmla="*/ 8441371 w 10421446"/>
              <a:gd name="connsiteY12" fmla="*/ 0 h 18288"/>
              <a:gd name="connsiteX13" fmla="*/ 9031920 w 10421446"/>
              <a:gd name="connsiteY13" fmla="*/ 0 h 18288"/>
              <a:gd name="connsiteX14" fmla="*/ 9830897 w 10421446"/>
              <a:gd name="connsiteY14" fmla="*/ 0 h 18288"/>
              <a:gd name="connsiteX15" fmla="*/ 10421446 w 10421446"/>
              <a:gd name="connsiteY15" fmla="*/ 0 h 18288"/>
              <a:gd name="connsiteX16" fmla="*/ 10421446 w 10421446"/>
              <a:gd name="connsiteY16" fmla="*/ 18288 h 18288"/>
              <a:gd name="connsiteX17" fmla="*/ 9622468 w 10421446"/>
              <a:gd name="connsiteY17" fmla="*/ 18288 h 18288"/>
              <a:gd name="connsiteX18" fmla="*/ 8927705 w 10421446"/>
              <a:gd name="connsiteY18" fmla="*/ 18288 h 18288"/>
              <a:gd name="connsiteX19" fmla="*/ 8545586 w 10421446"/>
              <a:gd name="connsiteY19" fmla="*/ 18288 h 18288"/>
              <a:gd name="connsiteX20" fmla="*/ 8059252 w 10421446"/>
              <a:gd name="connsiteY20" fmla="*/ 18288 h 18288"/>
              <a:gd name="connsiteX21" fmla="*/ 7156060 w 10421446"/>
              <a:gd name="connsiteY21" fmla="*/ 18288 h 18288"/>
              <a:gd name="connsiteX22" fmla="*/ 6461297 w 10421446"/>
              <a:gd name="connsiteY22" fmla="*/ 18288 h 18288"/>
              <a:gd name="connsiteX23" fmla="*/ 5974962 w 10421446"/>
              <a:gd name="connsiteY23" fmla="*/ 18288 h 18288"/>
              <a:gd name="connsiteX24" fmla="*/ 5280199 w 10421446"/>
              <a:gd name="connsiteY24" fmla="*/ 18288 h 18288"/>
              <a:gd name="connsiteX25" fmla="*/ 4898080 w 10421446"/>
              <a:gd name="connsiteY25" fmla="*/ 18288 h 18288"/>
              <a:gd name="connsiteX26" fmla="*/ 4515960 w 10421446"/>
              <a:gd name="connsiteY26" fmla="*/ 18288 h 18288"/>
              <a:gd name="connsiteX27" fmla="*/ 3821197 w 10421446"/>
              <a:gd name="connsiteY27" fmla="*/ 18288 h 18288"/>
              <a:gd name="connsiteX28" fmla="*/ 3334863 w 10421446"/>
              <a:gd name="connsiteY28" fmla="*/ 18288 h 18288"/>
              <a:gd name="connsiteX29" fmla="*/ 2535885 w 10421446"/>
              <a:gd name="connsiteY29" fmla="*/ 18288 h 18288"/>
              <a:gd name="connsiteX30" fmla="*/ 2049551 w 10421446"/>
              <a:gd name="connsiteY30" fmla="*/ 18288 h 18288"/>
              <a:gd name="connsiteX31" fmla="*/ 1250574 w 10421446"/>
              <a:gd name="connsiteY31" fmla="*/ 18288 h 18288"/>
              <a:gd name="connsiteX32" fmla="*/ 868454 w 10421446"/>
              <a:gd name="connsiteY32" fmla="*/ 18288 h 18288"/>
              <a:gd name="connsiteX33" fmla="*/ 0 w 10421446"/>
              <a:gd name="connsiteY33" fmla="*/ 18288 h 18288"/>
              <a:gd name="connsiteX34" fmla="*/ 0 w 10421446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1446" h="18288" fill="none" extrusionOk="0">
                <a:moveTo>
                  <a:pt x="0" y="0"/>
                </a:moveTo>
                <a:cubicBezTo>
                  <a:pt x="306987" y="-2805"/>
                  <a:pt x="603489" y="-54009"/>
                  <a:pt x="903192" y="0"/>
                </a:cubicBezTo>
                <a:cubicBezTo>
                  <a:pt x="1172553" y="10251"/>
                  <a:pt x="1155528" y="19773"/>
                  <a:pt x="1389526" y="0"/>
                </a:cubicBezTo>
                <a:cubicBezTo>
                  <a:pt x="1588224" y="-57534"/>
                  <a:pt x="1955746" y="-26620"/>
                  <a:pt x="2188504" y="0"/>
                </a:cubicBezTo>
                <a:cubicBezTo>
                  <a:pt x="2461098" y="-11192"/>
                  <a:pt x="2579471" y="-18982"/>
                  <a:pt x="2674838" y="0"/>
                </a:cubicBezTo>
                <a:cubicBezTo>
                  <a:pt x="2768148" y="28851"/>
                  <a:pt x="3173578" y="-6918"/>
                  <a:pt x="3369601" y="0"/>
                </a:cubicBezTo>
                <a:cubicBezTo>
                  <a:pt x="3570181" y="-59995"/>
                  <a:pt x="3938452" y="-17627"/>
                  <a:pt x="4168578" y="0"/>
                </a:cubicBezTo>
                <a:cubicBezTo>
                  <a:pt x="4399542" y="11224"/>
                  <a:pt x="4457483" y="-11537"/>
                  <a:pt x="4550698" y="0"/>
                </a:cubicBezTo>
                <a:cubicBezTo>
                  <a:pt x="4655621" y="-512"/>
                  <a:pt x="4869496" y="6923"/>
                  <a:pt x="4932818" y="0"/>
                </a:cubicBezTo>
                <a:cubicBezTo>
                  <a:pt x="5030287" y="-64416"/>
                  <a:pt x="5576528" y="10514"/>
                  <a:pt x="5836010" y="0"/>
                </a:cubicBezTo>
                <a:cubicBezTo>
                  <a:pt x="6092880" y="8993"/>
                  <a:pt x="6248433" y="-9351"/>
                  <a:pt x="6530773" y="0"/>
                </a:cubicBezTo>
                <a:cubicBezTo>
                  <a:pt x="6788738" y="-18514"/>
                  <a:pt x="6785932" y="17483"/>
                  <a:pt x="6912893" y="0"/>
                </a:cubicBezTo>
                <a:cubicBezTo>
                  <a:pt x="7011670" y="-7836"/>
                  <a:pt x="7282256" y="-40097"/>
                  <a:pt x="7607656" y="0"/>
                </a:cubicBezTo>
                <a:cubicBezTo>
                  <a:pt x="7873982" y="53349"/>
                  <a:pt x="8251224" y="104049"/>
                  <a:pt x="8510848" y="0"/>
                </a:cubicBezTo>
                <a:cubicBezTo>
                  <a:pt x="8747562" y="-60818"/>
                  <a:pt x="8940352" y="24607"/>
                  <a:pt x="9101396" y="0"/>
                </a:cubicBezTo>
                <a:cubicBezTo>
                  <a:pt x="9252889" y="-25555"/>
                  <a:pt x="9391603" y="39000"/>
                  <a:pt x="9691945" y="0"/>
                </a:cubicBezTo>
                <a:cubicBezTo>
                  <a:pt x="9965312" y="-34366"/>
                  <a:pt x="10270736" y="-3270"/>
                  <a:pt x="10421446" y="0"/>
                </a:cubicBezTo>
                <a:cubicBezTo>
                  <a:pt x="10421391" y="8210"/>
                  <a:pt x="10420885" y="11565"/>
                  <a:pt x="10421446" y="18288"/>
                </a:cubicBezTo>
                <a:cubicBezTo>
                  <a:pt x="10159750" y="25401"/>
                  <a:pt x="10047048" y="3443"/>
                  <a:pt x="9726683" y="18288"/>
                </a:cubicBezTo>
                <a:cubicBezTo>
                  <a:pt x="9375534" y="43556"/>
                  <a:pt x="9246451" y="9001"/>
                  <a:pt x="8927705" y="18288"/>
                </a:cubicBezTo>
                <a:cubicBezTo>
                  <a:pt x="8623835" y="-6111"/>
                  <a:pt x="8327277" y="-6324"/>
                  <a:pt x="8128728" y="18288"/>
                </a:cubicBezTo>
                <a:cubicBezTo>
                  <a:pt x="7956029" y="21166"/>
                  <a:pt x="7826690" y="15965"/>
                  <a:pt x="7642394" y="18288"/>
                </a:cubicBezTo>
                <a:cubicBezTo>
                  <a:pt x="7470783" y="61430"/>
                  <a:pt x="7209546" y="426"/>
                  <a:pt x="6739202" y="18288"/>
                </a:cubicBezTo>
                <a:cubicBezTo>
                  <a:pt x="6323115" y="-9289"/>
                  <a:pt x="6347518" y="4952"/>
                  <a:pt x="6044439" y="18288"/>
                </a:cubicBezTo>
                <a:cubicBezTo>
                  <a:pt x="5738269" y="26540"/>
                  <a:pt x="5800793" y="46072"/>
                  <a:pt x="5662319" y="18288"/>
                </a:cubicBezTo>
                <a:cubicBezTo>
                  <a:pt x="5511180" y="50836"/>
                  <a:pt x="5305082" y="18917"/>
                  <a:pt x="4967556" y="18288"/>
                </a:cubicBezTo>
                <a:cubicBezTo>
                  <a:pt x="4642898" y="8444"/>
                  <a:pt x="4619740" y="2926"/>
                  <a:pt x="4377007" y="18288"/>
                </a:cubicBezTo>
                <a:cubicBezTo>
                  <a:pt x="4139824" y="27140"/>
                  <a:pt x="4057035" y="31379"/>
                  <a:pt x="3786459" y="18288"/>
                </a:cubicBezTo>
                <a:cubicBezTo>
                  <a:pt x="3539715" y="-1302"/>
                  <a:pt x="3434425" y="48602"/>
                  <a:pt x="3195910" y="18288"/>
                </a:cubicBezTo>
                <a:cubicBezTo>
                  <a:pt x="2923640" y="-13631"/>
                  <a:pt x="2782889" y="6803"/>
                  <a:pt x="2605362" y="18288"/>
                </a:cubicBezTo>
                <a:cubicBezTo>
                  <a:pt x="2433806" y="-26235"/>
                  <a:pt x="2081038" y="8454"/>
                  <a:pt x="1806384" y="18288"/>
                </a:cubicBezTo>
                <a:cubicBezTo>
                  <a:pt x="1571942" y="12226"/>
                  <a:pt x="1340775" y="2377"/>
                  <a:pt x="1111621" y="18288"/>
                </a:cubicBezTo>
                <a:cubicBezTo>
                  <a:pt x="888826" y="33680"/>
                  <a:pt x="881738" y="26639"/>
                  <a:pt x="729501" y="18288"/>
                </a:cubicBezTo>
                <a:cubicBezTo>
                  <a:pt x="589024" y="13454"/>
                  <a:pt x="213787" y="-35578"/>
                  <a:pt x="0" y="18288"/>
                </a:cubicBezTo>
                <a:cubicBezTo>
                  <a:pt x="308" y="11845"/>
                  <a:pt x="-80" y="8372"/>
                  <a:pt x="0" y="0"/>
                </a:cubicBezTo>
                <a:close/>
              </a:path>
              <a:path w="10421446" h="18288" stroke="0" extrusionOk="0">
                <a:moveTo>
                  <a:pt x="0" y="0"/>
                </a:moveTo>
                <a:cubicBezTo>
                  <a:pt x="261530" y="-22782"/>
                  <a:pt x="412946" y="7488"/>
                  <a:pt x="590549" y="0"/>
                </a:cubicBezTo>
                <a:cubicBezTo>
                  <a:pt x="758851" y="13266"/>
                  <a:pt x="873622" y="-13485"/>
                  <a:pt x="972668" y="0"/>
                </a:cubicBezTo>
                <a:cubicBezTo>
                  <a:pt x="1020098" y="-37302"/>
                  <a:pt x="1459649" y="38241"/>
                  <a:pt x="1875860" y="0"/>
                </a:cubicBezTo>
                <a:cubicBezTo>
                  <a:pt x="2261901" y="5654"/>
                  <a:pt x="2287186" y="-29619"/>
                  <a:pt x="2466409" y="0"/>
                </a:cubicBezTo>
                <a:cubicBezTo>
                  <a:pt x="2659074" y="31567"/>
                  <a:pt x="2786107" y="-11285"/>
                  <a:pt x="3056957" y="0"/>
                </a:cubicBezTo>
                <a:cubicBezTo>
                  <a:pt x="3330115" y="24233"/>
                  <a:pt x="3787789" y="-12666"/>
                  <a:pt x="3960149" y="0"/>
                </a:cubicBezTo>
                <a:cubicBezTo>
                  <a:pt x="4138752" y="3817"/>
                  <a:pt x="4279324" y="8920"/>
                  <a:pt x="4446484" y="0"/>
                </a:cubicBezTo>
                <a:cubicBezTo>
                  <a:pt x="4597640" y="44445"/>
                  <a:pt x="5067979" y="39262"/>
                  <a:pt x="5349676" y="0"/>
                </a:cubicBezTo>
                <a:cubicBezTo>
                  <a:pt x="5655622" y="-34473"/>
                  <a:pt x="5853365" y="-5460"/>
                  <a:pt x="6252868" y="0"/>
                </a:cubicBezTo>
                <a:cubicBezTo>
                  <a:pt x="6663795" y="-13344"/>
                  <a:pt x="6688272" y="-13117"/>
                  <a:pt x="6947631" y="0"/>
                </a:cubicBezTo>
                <a:cubicBezTo>
                  <a:pt x="7188916" y="42438"/>
                  <a:pt x="7635368" y="-11553"/>
                  <a:pt x="7850823" y="0"/>
                </a:cubicBezTo>
                <a:cubicBezTo>
                  <a:pt x="8097856" y="5645"/>
                  <a:pt x="8269915" y="-30559"/>
                  <a:pt x="8441371" y="0"/>
                </a:cubicBezTo>
                <a:cubicBezTo>
                  <a:pt x="8605631" y="37648"/>
                  <a:pt x="8825280" y="17210"/>
                  <a:pt x="9031920" y="0"/>
                </a:cubicBezTo>
                <a:cubicBezTo>
                  <a:pt x="9241710" y="-4327"/>
                  <a:pt x="9558695" y="-9938"/>
                  <a:pt x="9830897" y="0"/>
                </a:cubicBezTo>
                <a:cubicBezTo>
                  <a:pt x="10091190" y="24880"/>
                  <a:pt x="10163074" y="-13253"/>
                  <a:pt x="10421446" y="0"/>
                </a:cubicBezTo>
                <a:cubicBezTo>
                  <a:pt x="10421285" y="4327"/>
                  <a:pt x="10420667" y="10174"/>
                  <a:pt x="10421446" y="18288"/>
                </a:cubicBezTo>
                <a:cubicBezTo>
                  <a:pt x="10243765" y="-24768"/>
                  <a:pt x="9862899" y="19487"/>
                  <a:pt x="9622468" y="18288"/>
                </a:cubicBezTo>
                <a:cubicBezTo>
                  <a:pt x="9379205" y="44956"/>
                  <a:pt x="9181616" y="60201"/>
                  <a:pt x="8927705" y="18288"/>
                </a:cubicBezTo>
                <a:cubicBezTo>
                  <a:pt x="8691317" y="16836"/>
                  <a:pt x="8689828" y="5105"/>
                  <a:pt x="8545586" y="18288"/>
                </a:cubicBezTo>
                <a:cubicBezTo>
                  <a:pt x="8422724" y="62496"/>
                  <a:pt x="8261112" y="357"/>
                  <a:pt x="8059252" y="18288"/>
                </a:cubicBezTo>
                <a:cubicBezTo>
                  <a:pt x="7839283" y="29755"/>
                  <a:pt x="7494418" y="-6281"/>
                  <a:pt x="7156060" y="18288"/>
                </a:cubicBezTo>
                <a:cubicBezTo>
                  <a:pt x="6837945" y="49372"/>
                  <a:pt x="6759092" y="36927"/>
                  <a:pt x="6461297" y="18288"/>
                </a:cubicBezTo>
                <a:cubicBezTo>
                  <a:pt x="6169297" y="2096"/>
                  <a:pt x="6161388" y="26251"/>
                  <a:pt x="5974962" y="18288"/>
                </a:cubicBezTo>
                <a:cubicBezTo>
                  <a:pt x="5823799" y="30896"/>
                  <a:pt x="5611951" y="-23445"/>
                  <a:pt x="5280199" y="18288"/>
                </a:cubicBezTo>
                <a:cubicBezTo>
                  <a:pt x="4993063" y="29093"/>
                  <a:pt x="5090794" y="6799"/>
                  <a:pt x="4898080" y="18288"/>
                </a:cubicBezTo>
                <a:cubicBezTo>
                  <a:pt x="4727515" y="7333"/>
                  <a:pt x="4605972" y="28331"/>
                  <a:pt x="4515960" y="18288"/>
                </a:cubicBezTo>
                <a:cubicBezTo>
                  <a:pt x="4483460" y="21301"/>
                  <a:pt x="4076488" y="9402"/>
                  <a:pt x="3821197" y="18288"/>
                </a:cubicBezTo>
                <a:cubicBezTo>
                  <a:pt x="3579802" y="-10797"/>
                  <a:pt x="3458576" y="24059"/>
                  <a:pt x="3334863" y="18288"/>
                </a:cubicBezTo>
                <a:cubicBezTo>
                  <a:pt x="3233687" y="1041"/>
                  <a:pt x="2853227" y="-42493"/>
                  <a:pt x="2535885" y="18288"/>
                </a:cubicBezTo>
                <a:cubicBezTo>
                  <a:pt x="2230739" y="56714"/>
                  <a:pt x="2201250" y="17040"/>
                  <a:pt x="2049551" y="18288"/>
                </a:cubicBezTo>
                <a:cubicBezTo>
                  <a:pt x="1883191" y="-14940"/>
                  <a:pt x="1444499" y="22848"/>
                  <a:pt x="1250574" y="18288"/>
                </a:cubicBezTo>
                <a:cubicBezTo>
                  <a:pt x="1059228" y="42001"/>
                  <a:pt x="987378" y="28501"/>
                  <a:pt x="868454" y="18288"/>
                </a:cubicBezTo>
                <a:cubicBezTo>
                  <a:pt x="686068" y="4494"/>
                  <a:pt x="301966" y="17287"/>
                  <a:pt x="0" y="18288"/>
                </a:cubicBezTo>
                <a:cubicBezTo>
                  <a:pt x="-1243" y="12711"/>
                  <a:pt x="-1276" y="8077"/>
                  <a:pt x="0" y="0"/>
                </a:cubicBezTo>
                <a:close/>
              </a:path>
              <a:path w="10421446" h="18288" fill="none" stroke="0" extrusionOk="0">
                <a:moveTo>
                  <a:pt x="0" y="0"/>
                </a:moveTo>
                <a:cubicBezTo>
                  <a:pt x="238207" y="22908"/>
                  <a:pt x="569084" y="14464"/>
                  <a:pt x="903192" y="0"/>
                </a:cubicBezTo>
                <a:cubicBezTo>
                  <a:pt x="1178396" y="8350"/>
                  <a:pt x="1154332" y="16961"/>
                  <a:pt x="1389526" y="0"/>
                </a:cubicBezTo>
                <a:cubicBezTo>
                  <a:pt x="1605589" y="771"/>
                  <a:pt x="1907591" y="72639"/>
                  <a:pt x="2188504" y="0"/>
                </a:cubicBezTo>
                <a:cubicBezTo>
                  <a:pt x="2454019" y="-16627"/>
                  <a:pt x="2566440" y="-20011"/>
                  <a:pt x="2674838" y="0"/>
                </a:cubicBezTo>
                <a:cubicBezTo>
                  <a:pt x="2831884" y="27195"/>
                  <a:pt x="3186306" y="-16041"/>
                  <a:pt x="3369601" y="0"/>
                </a:cubicBezTo>
                <a:cubicBezTo>
                  <a:pt x="3557080" y="-10426"/>
                  <a:pt x="3915181" y="8718"/>
                  <a:pt x="4168578" y="0"/>
                </a:cubicBezTo>
                <a:cubicBezTo>
                  <a:pt x="4400166" y="4064"/>
                  <a:pt x="4452270" y="-3676"/>
                  <a:pt x="4550698" y="0"/>
                </a:cubicBezTo>
                <a:cubicBezTo>
                  <a:pt x="4651570" y="8031"/>
                  <a:pt x="4858982" y="10657"/>
                  <a:pt x="4932818" y="0"/>
                </a:cubicBezTo>
                <a:cubicBezTo>
                  <a:pt x="4974503" y="-15135"/>
                  <a:pt x="5605322" y="58716"/>
                  <a:pt x="5836010" y="0"/>
                </a:cubicBezTo>
                <a:cubicBezTo>
                  <a:pt x="6117917" y="-5402"/>
                  <a:pt x="6279807" y="28392"/>
                  <a:pt x="6530773" y="0"/>
                </a:cubicBezTo>
                <a:cubicBezTo>
                  <a:pt x="6783717" y="-21429"/>
                  <a:pt x="6794600" y="23046"/>
                  <a:pt x="6912893" y="0"/>
                </a:cubicBezTo>
                <a:cubicBezTo>
                  <a:pt x="7080333" y="-54928"/>
                  <a:pt x="7286240" y="-49429"/>
                  <a:pt x="7607656" y="0"/>
                </a:cubicBezTo>
                <a:cubicBezTo>
                  <a:pt x="7901602" y="36636"/>
                  <a:pt x="8231546" y="27899"/>
                  <a:pt x="8510848" y="0"/>
                </a:cubicBezTo>
                <a:cubicBezTo>
                  <a:pt x="8727566" y="-46970"/>
                  <a:pt x="8929733" y="17337"/>
                  <a:pt x="9101396" y="0"/>
                </a:cubicBezTo>
                <a:cubicBezTo>
                  <a:pt x="9270568" y="-34046"/>
                  <a:pt x="9396060" y="39679"/>
                  <a:pt x="9691945" y="0"/>
                </a:cubicBezTo>
                <a:cubicBezTo>
                  <a:pt x="9963946" y="-18692"/>
                  <a:pt x="10277721" y="19282"/>
                  <a:pt x="10421446" y="0"/>
                </a:cubicBezTo>
                <a:cubicBezTo>
                  <a:pt x="10421745" y="8573"/>
                  <a:pt x="10421277" y="11122"/>
                  <a:pt x="10421446" y="18288"/>
                </a:cubicBezTo>
                <a:cubicBezTo>
                  <a:pt x="10152518" y="49922"/>
                  <a:pt x="10029886" y="-12799"/>
                  <a:pt x="9726683" y="18288"/>
                </a:cubicBezTo>
                <a:cubicBezTo>
                  <a:pt x="9414471" y="53956"/>
                  <a:pt x="9227837" y="23765"/>
                  <a:pt x="8927705" y="18288"/>
                </a:cubicBezTo>
                <a:cubicBezTo>
                  <a:pt x="8613672" y="-5295"/>
                  <a:pt x="8276777" y="3085"/>
                  <a:pt x="8128728" y="18288"/>
                </a:cubicBezTo>
                <a:cubicBezTo>
                  <a:pt x="7958591" y="46097"/>
                  <a:pt x="7817227" y="34227"/>
                  <a:pt x="7642394" y="18288"/>
                </a:cubicBezTo>
                <a:cubicBezTo>
                  <a:pt x="7454280" y="33786"/>
                  <a:pt x="7137903" y="16003"/>
                  <a:pt x="6739202" y="18288"/>
                </a:cubicBezTo>
                <a:cubicBezTo>
                  <a:pt x="6326196" y="-6971"/>
                  <a:pt x="6347552" y="2035"/>
                  <a:pt x="6044439" y="18288"/>
                </a:cubicBezTo>
                <a:cubicBezTo>
                  <a:pt x="5747900" y="30641"/>
                  <a:pt x="5790952" y="36636"/>
                  <a:pt x="5662319" y="18288"/>
                </a:cubicBezTo>
                <a:cubicBezTo>
                  <a:pt x="5526803" y="16246"/>
                  <a:pt x="5283351" y="-12500"/>
                  <a:pt x="4967556" y="18288"/>
                </a:cubicBezTo>
                <a:cubicBezTo>
                  <a:pt x="4643813" y="11535"/>
                  <a:pt x="4619543" y="883"/>
                  <a:pt x="4377007" y="18288"/>
                </a:cubicBezTo>
                <a:cubicBezTo>
                  <a:pt x="4112974" y="25548"/>
                  <a:pt x="4042270" y="32250"/>
                  <a:pt x="3786459" y="18288"/>
                </a:cubicBezTo>
                <a:cubicBezTo>
                  <a:pt x="3518447" y="8531"/>
                  <a:pt x="3436578" y="45444"/>
                  <a:pt x="3195910" y="18288"/>
                </a:cubicBezTo>
                <a:cubicBezTo>
                  <a:pt x="2968521" y="-2646"/>
                  <a:pt x="2769152" y="31486"/>
                  <a:pt x="2605362" y="18288"/>
                </a:cubicBezTo>
                <a:cubicBezTo>
                  <a:pt x="2475649" y="40923"/>
                  <a:pt x="2030769" y="-14517"/>
                  <a:pt x="1806384" y="18288"/>
                </a:cubicBezTo>
                <a:cubicBezTo>
                  <a:pt x="1594418" y="3342"/>
                  <a:pt x="1355812" y="24284"/>
                  <a:pt x="1111621" y="18288"/>
                </a:cubicBezTo>
                <a:cubicBezTo>
                  <a:pt x="889145" y="34737"/>
                  <a:pt x="881771" y="29807"/>
                  <a:pt x="729501" y="18288"/>
                </a:cubicBezTo>
                <a:cubicBezTo>
                  <a:pt x="593063" y="23417"/>
                  <a:pt x="153453" y="-43358"/>
                  <a:pt x="0" y="18288"/>
                </a:cubicBezTo>
                <a:cubicBezTo>
                  <a:pt x="-370" y="11994"/>
                  <a:pt x="481" y="910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0421446"/>
                      <a:gd name="connsiteY0" fmla="*/ 0 h 18288"/>
                      <a:gd name="connsiteX1" fmla="*/ 903192 w 10421446"/>
                      <a:gd name="connsiteY1" fmla="*/ 0 h 18288"/>
                      <a:gd name="connsiteX2" fmla="*/ 1389526 w 10421446"/>
                      <a:gd name="connsiteY2" fmla="*/ 0 h 18288"/>
                      <a:gd name="connsiteX3" fmla="*/ 2188504 w 10421446"/>
                      <a:gd name="connsiteY3" fmla="*/ 0 h 18288"/>
                      <a:gd name="connsiteX4" fmla="*/ 2674838 w 10421446"/>
                      <a:gd name="connsiteY4" fmla="*/ 0 h 18288"/>
                      <a:gd name="connsiteX5" fmla="*/ 3369601 w 10421446"/>
                      <a:gd name="connsiteY5" fmla="*/ 0 h 18288"/>
                      <a:gd name="connsiteX6" fmla="*/ 4168578 w 10421446"/>
                      <a:gd name="connsiteY6" fmla="*/ 0 h 18288"/>
                      <a:gd name="connsiteX7" fmla="*/ 4550698 w 10421446"/>
                      <a:gd name="connsiteY7" fmla="*/ 0 h 18288"/>
                      <a:gd name="connsiteX8" fmla="*/ 4932818 w 10421446"/>
                      <a:gd name="connsiteY8" fmla="*/ 0 h 18288"/>
                      <a:gd name="connsiteX9" fmla="*/ 5836010 w 10421446"/>
                      <a:gd name="connsiteY9" fmla="*/ 0 h 18288"/>
                      <a:gd name="connsiteX10" fmla="*/ 6530773 w 10421446"/>
                      <a:gd name="connsiteY10" fmla="*/ 0 h 18288"/>
                      <a:gd name="connsiteX11" fmla="*/ 6912893 w 10421446"/>
                      <a:gd name="connsiteY11" fmla="*/ 0 h 18288"/>
                      <a:gd name="connsiteX12" fmla="*/ 7607656 w 10421446"/>
                      <a:gd name="connsiteY12" fmla="*/ 0 h 18288"/>
                      <a:gd name="connsiteX13" fmla="*/ 8510848 w 10421446"/>
                      <a:gd name="connsiteY13" fmla="*/ 0 h 18288"/>
                      <a:gd name="connsiteX14" fmla="*/ 9101396 w 10421446"/>
                      <a:gd name="connsiteY14" fmla="*/ 0 h 18288"/>
                      <a:gd name="connsiteX15" fmla="*/ 9691945 w 10421446"/>
                      <a:gd name="connsiteY15" fmla="*/ 0 h 18288"/>
                      <a:gd name="connsiteX16" fmla="*/ 10421446 w 10421446"/>
                      <a:gd name="connsiteY16" fmla="*/ 0 h 18288"/>
                      <a:gd name="connsiteX17" fmla="*/ 10421446 w 10421446"/>
                      <a:gd name="connsiteY17" fmla="*/ 18288 h 18288"/>
                      <a:gd name="connsiteX18" fmla="*/ 9726683 w 10421446"/>
                      <a:gd name="connsiteY18" fmla="*/ 18288 h 18288"/>
                      <a:gd name="connsiteX19" fmla="*/ 8927705 w 10421446"/>
                      <a:gd name="connsiteY19" fmla="*/ 18288 h 18288"/>
                      <a:gd name="connsiteX20" fmla="*/ 8128728 w 10421446"/>
                      <a:gd name="connsiteY20" fmla="*/ 18288 h 18288"/>
                      <a:gd name="connsiteX21" fmla="*/ 7642394 w 10421446"/>
                      <a:gd name="connsiteY21" fmla="*/ 18288 h 18288"/>
                      <a:gd name="connsiteX22" fmla="*/ 6739202 w 10421446"/>
                      <a:gd name="connsiteY22" fmla="*/ 18288 h 18288"/>
                      <a:gd name="connsiteX23" fmla="*/ 6044439 w 10421446"/>
                      <a:gd name="connsiteY23" fmla="*/ 18288 h 18288"/>
                      <a:gd name="connsiteX24" fmla="*/ 5662319 w 10421446"/>
                      <a:gd name="connsiteY24" fmla="*/ 18288 h 18288"/>
                      <a:gd name="connsiteX25" fmla="*/ 4967556 w 10421446"/>
                      <a:gd name="connsiteY25" fmla="*/ 18288 h 18288"/>
                      <a:gd name="connsiteX26" fmla="*/ 4377007 w 10421446"/>
                      <a:gd name="connsiteY26" fmla="*/ 18288 h 18288"/>
                      <a:gd name="connsiteX27" fmla="*/ 3786459 w 10421446"/>
                      <a:gd name="connsiteY27" fmla="*/ 18288 h 18288"/>
                      <a:gd name="connsiteX28" fmla="*/ 3195910 w 10421446"/>
                      <a:gd name="connsiteY28" fmla="*/ 18288 h 18288"/>
                      <a:gd name="connsiteX29" fmla="*/ 2605362 w 10421446"/>
                      <a:gd name="connsiteY29" fmla="*/ 18288 h 18288"/>
                      <a:gd name="connsiteX30" fmla="*/ 1806384 w 10421446"/>
                      <a:gd name="connsiteY30" fmla="*/ 18288 h 18288"/>
                      <a:gd name="connsiteX31" fmla="*/ 1111621 w 10421446"/>
                      <a:gd name="connsiteY31" fmla="*/ 18288 h 18288"/>
                      <a:gd name="connsiteX32" fmla="*/ 729501 w 10421446"/>
                      <a:gd name="connsiteY32" fmla="*/ 18288 h 18288"/>
                      <a:gd name="connsiteX33" fmla="*/ 0 w 10421446"/>
                      <a:gd name="connsiteY33" fmla="*/ 18288 h 18288"/>
                      <a:gd name="connsiteX34" fmla="*/ 0 w 10421446"/>
                      <a:gd name="connsiteY34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10421446" h="18288" fill="none" extrusionOk="0">
                        <a:moveTo>
                          <a:pt x="0" y="0"/>
                        </a:moveTo>
                        <a:cubicBezTo>
                          <a:pt x="266543" y="40386"/>
                          <a:pt x="629193" y="-8096"/>
                          <a:pt x="903192" y="0"/>
                        </a:cubicBezTo>
                        <a:cubicBezTo>
                          <a:pt x="1177191" y="8096"/>
                          <a:pt x="1155338" y="16929"/>
                          <a:pt x="1389526" y="0"/>
                        </a:cubicBezTo>
                        <a:cubicBezTo>
                          <a:pt x="1623714" y="-16929"/>
                          <a:pt x="1918199" y="14006"/>
                          <a:pt x="2188504" y="0"/>
                        </a:cubicBezTo>
                        <a:cubicBezTo>
                          <a:pt x="2458809" y="-14006"/>
                          <a:pt x="2562505" y="-21891"/>
                          <a:pt x="2674838" y="0"/>
                        </a:cubicBezTo>
                        <a:cubicBezTo>
                          <a:pt x="2787171" y="21891"/>
                          <a:pt x="3174047" y="9189"/>
                          <a:pt x="3369601" y="0"/>
                        </a:cubicBezTo>
                        <a:cubicBezTo>
                          <a:pt x="3565155" y="-9189"/>
                          <a:pt x="3936250" y="-11118"/>
                          <a:pt x="4168578" y="0"/>
                        </a:cubicBezTo>
                        <a:cubicBezTo>
                          <a:pt x="4400906" y="11118"/>
                          <a:pt x="4453802" y="-5805"/>
                          <a:pt x="4550698" y="0"/>
                        </a:cubicBezTo>
                        <a:cubicBezTo>
                          <a:pt x="4647594" y="5805"/>
                          <a:pt x="4849807" y="8451"/>
                          <a:pt x="4932818" y="0"/>
                        </a:cubicBezTo>
                        <a:cubicBezTo>
                          <a:pt x="5015829" y="-8451"/>
                          <a:pt x="5571138" y="30760"/>
                          <a:pt x="5836010" y="0"/>
                        </a:cubicBezTo>
                        <a:cubicBezTo>
                          <a:pt x="6100882" y="-30760"/>
                          <a:pt x="6279363" y="23792"/>
                          <a:pt x="6530773" y="0"/>
                        </a:cubicBezTo>
                        <a:cubicBezTo>
                          <a:pt x="6782183" y="-23792"/>
                          <a:pt x="6789292" y="16544"/>
                          <a:pt x="6912893" y="0"/>
                        </a:cubicBezTo>
                        <a:cubicBezTo>
                          <a:pt x="7036494" y="-16544"/>
                          <a:pt x="7282428" y="-31499"/>
                          <a:pt x="7607656" y="0"/>
                        </a:cubicBezTo>
                        <a:cubicBezTo>
                          <a:pt x="7932884" y="31499"/>
                          <a:pt x="8255179" y="44205"/>
                          <a:pt x="8510848" y="0"/>
                        </a:cubicBezTo>
                        <a:cubicBezTo>
                          <a:pt x="8766517" y="-44205"/>
                          <a:pt x="8932971" y="23937"/>
                          <a:pt x="9101396" y="0"/>
                        </a:cubicBezTo>
                        <a:cubicBezTo>
                          <a:pt x="9269821" y="-23937"/>
                          <a:pt x="9414097" y="29147"/>
                          <a:pt x="9691945" y="0"/>
                        </a:cubicBezTo>
                        <a:cubicBezTo>
                          <a:pt x="9969793" y="-29147"/>
                          <a:pt x="10269441" y="13129"/>
                          <a:pt x="10421446" y="0"/>
                        </a:cubicBezTo>
                        <a:cubicBezTo>
                          <a:pt x="10421784" y="7640"/>
                          <a:pt x="10420996" y="11289"/>
                          <a:pt x="10421446" y="18288"/>
                        </a:cubicBezTo>
                        <a:cubicBezTo>
                          <a:pt x="10169428" y="23076"/>
                          <a:pt x="10040912" y="-13387"/>
                          <a:pt x="9726683" y="18288"/>
                        </a:cubicBezTo>
                        <a:cubicBezTo>
                          <a:pt x="9412454" y="49963"/>
                          <a:pt x="9246638" y="13850"/>
                          <a:pt x="8927705" y="18288"/>
                        </a:cubicBezTo>
                        <a:cubicBezTo>
                          <a:pt x="8608772" y="22726"/>
                          <a:pt x="8316092" y="5310"/>
                          <a:pt x="8128728" y="18288"/>
                        </a:cubicBezTo>
                        <a:cubicBezTo>
                          <a:pt x="7941364" y="31266"/>
                          <a:pt x="7821946" y="19978"/>
                          <a:pt x="7642394" y="18288"/>
                        </a:cubicBezTo>
                        <a:cubicBezTo>
                          <a:pt x="7462842" y="16598"/>
                          <a:pt x="7160658" y="46195"/>
                          <a:pt x="6739202" y="18288"/>
                        </a:cubicBezTo>
                        <a:cubicBezTo>
                          <a:pt x="6317746" y="-9619"/>
                          <a:pt x="6347952" y="10328"/>
                          <a:pt x="6044439" y="18288"/>
                        </a:cubicBezTo>
                        <a:cubicBezTo>
                          <a:pt x="5740926" y="26248"/>
                          <a:pt x="5792730" y="36246"/>
                          <a:pt x="5662319" y="18288"/>
                        </a:cubicBezTo>
                        <a:cubicBezTo>
                          <a:pt x="5531908" y="330"/>
                          <a:pt x="5294507" y="22631"/>
                          <a:pt x="4967556" y="18288"/>
                        </a:cubicBezTo>
                        <a:cubicBezTo>
                          <a:pt x="4640605" y="13945"/>
                          <a:pt x="4618645" y="2443"/>
                          <a:pt x="4377007" y="18288"/>
                        </a:cubicBezTo>
                        <a:cubicBezTo>
                          <a:pt x="4135369" y="34133"/>
                          <a:pt x="4036032" y="38384"/>
                          <a:pt x="3786459" y="18288"/>
                        </a:cubicBezTo>
                        <a:cubicBezTo>
                          <a:pt x="3536886" y="-1808"/>
                          <a:pt x="3433532" y="37191"/>
                          <a:pt x="3195910" y="18288"/>
                        </a:cubicBezTo>
                        <a:cubicBezTo>
                          <a:pt x="2958288" y="-615"/>
                          <a:pt x="2775620" y="7282"/>
                          <a:pt x="2605362" y="18288"/>
                        </a:cubicBezTo>
                        <a:cubicBezTo>
                          <a:pt x="2435104" y="29294"/>
                          <a:pt x="2045682" y="34103"/>
                          <a:pt x="1806384" y="18288"/>
                        </a:cubicBezTo>
                        <a:cubicBezTo>
                          <a:pt x="1567086" y="2473"/>
                          <a:pt x="1334795" y="2507"/>
                          <a:pt x="1111621" y="18288"/>
                        </a:cubicBezTo>
                        <a:cubicBezTo>
                          <a:pt x="888447" y="34069"/>
                          <a:pt x="881093" y="28150"/>
                          <a:pt x="729501" y="18288"/>
                        </a:cubicBezTo>
                        <a:cubicBezTo>
                          <a:pt x="577909" y="8426"/>
                          <a:pt x="180699" y="-6923"/>
                          <a:pt x="0" y="18288"/>
                        </a:cubicBezTo>
                        <a:cubicBezTo>
                          <a:pt x="-82" y="11708"/>
                          <a:pt x="-178" y="8956"/>
                          <a:pt x="0" y="0"/>
                        </a:cubicBezTo>
                        <a:close/>
                      </a:path>
                      <a:path w="10421446" h="18288" stroke="0" extrusionOk="0">
                        <a:moveTo>
                          <a:pt x="0" y="0"/>
                        </a:moveTo>
                        <a:cubicBezTo>
                          <a:pt x="265895" y="-13146"/>
                          <a:pt x="409783" y="-16250"/>
                          <a:pt x="590549" y="0"/>
                        </a:cubicBezTo>
                        <a:cubicBezTo>
                          <a:pt x="771315" y="16250"/>
                          <a:pt x="873851" y="-7264"/>
                          <a:pt x="972668" y="0"/>
                        </a:cubicBezTo>
                        <a:cubicBezTo>
                          <a:pt x="1071485" y="7264"/>
                          <a:pt x="1494533" y="-2828"/>
                          <a:pt x="1875860" y="0"/>
                        </a:cubicBezTo>
                        <a:cubicBezTo>
                          <a:pt x="2257187" y="2828"/>
                          <a:pt x="2280468" y="-28651"/>
                          <a:pt x="2466409" y="0"/>
                        </a:cubicBezTo>
                        <a:cubicBezTo>
                          <a:pt x="2652350" y="28651"/>
                          <a:pt x="2780672" y="-14794"/>
                          <a:pt x="3056957" y="0"/>
                        </a:cubicBezTo>
                        <a:cubicBezTo>
                          <a:pt x="3333242" y="14794"/>
                          <a:pt x="3776466" y="-6198"/>
                          <a:pt x="3960149" y="0"/>
                        </a:cubicBezTo>
                        <a:cubicBezTo>
                          <a:pt x="4143832" y="6198"/>
                          <a:pt x="4286540" y="20367"/>
                          <a:pt x="4446484" y="0"/>
                        </a:cubicBezTo>
                        <a:cubicBezTo>
                          <a:pt x="4606429" y="-20367"/>
                          <a:pt x="5046693" y="21561"/>
                          <a:pt x="5349676" y="0"/>
                        </a:cubicBezTo>
                        <a:cubicBezTo>
                          <a:pt x="5652659" y="-21561"/>
                          <a:pt x="5842814" y="13545"/>
                          <a:pt x="6252868" y="0"/>
                        </a:cubicBezTo>
                        <a:cubicBezTo>
                          <a:pt x="6662922" y="-13545"/>
                          <a:pt x="6690572" y="-14512"/>
                          <a:pt x="6947631" y="0"/>
                        </a:cubicBezTo>
                        <a:cubicBezTo>
                          <a:pt x="7204690" y="14512"/>
                          <a:pt x="7621419" y="-14123"/>
                          <a:pt x="7850823" y="0"/>
                        </a:cubicBezTo>
                        <a:cubicBezTo>
                          <a:pt x="8080227" y="14123"/>
                          <a:pt x="8272600" y="-26639"/>
                          <a:pt x="8441371" y="0"/>
                        </a:cubicBezTo>
                        <a:cubicBezTo>
                          <a:pt x="8610142" y="26639"/>
                          <a:pt x="8815759" y="5164"/>
                          <a:pt x="9031920" y="0"/>
                        </a:cubicBezTo>
                        <a:cubicBezTo>
                          <a:pt x="9248081" y="-5164"/>
                          <a:pt x="9557644" y="-22597"/>
                          <a:pt x="9830897" y="0"/>
                        </a:cubicBezTo>
                        <a:cubicBezTo>
                          <a:pt x="10104150" y="22597"/>
                          <a:pt x="10163656" y="-15658"/>
                          <a:pt x="10421446" y="0"/>
                        </a:cubicBezTo>
                        <a:cubicBezTo>
                          <a:pt x="10421571" y="4395"/>
                          <a:pt x="10421371" y="9776"/>
                          <a:pt x="10421446" y="18288"/>
                        </a:cubicBezTo>
                        <a:cubicBezTo>
                          <a:pt x="10240847" y="-14925"/>
                          <a:pt x="9873564" y="25763"/>
                          <a:pt x="9622468" y="18288"/>
                        </a:cubicBezTo>
                        <a:cubicBezTo>
                          <a:pt x="9371372" y="10813"/>
                          <a:pt x="9166491" y="18558"/>
                          <a:pt x="8927705" y="18288"/>
                        </a:cubicBezTo>
                        <a:cubicBezTo>
                          <a:pt x="8688919" y="18018"/>
                          <a:pt x="8689888" y="4445"/>
                          <a:pt x="8545586" y="18288"/>
                        </a:cubicBezTo>
                        <a:cubicBezTo>
                          <a:pt x="8401284" y="32131"/>
                          <a:pt x="8240244" y="20853"/>
                          <a:pt x="8059252" y="18288"/>
                        </a:cubicBezTo>
                        <a:cubicBezTo>
                          <a:pt x="7878260" y="15723"/>
                          <a:pt x="7478813" y="-9520"/>
                          <a:pt x="7156060" y="18288"/>
                        </a:cubicBezTo>
                        <a:cubicBezTo>
                          <a:pt x="6833307" y="46096"/>
                          <a:pt x="6755593" y="39841"/>
                          <a:pt x="6461297" y="18288"/>
                        </a:cubicBezTo>
                        <a:cubicBezTo>
                          <a:pt x="6167001" y="-3265"/>
                          <a:pt x="6158306" y="25783"/>
                          <a:pt x="5974962" y="18288"/>
                        </a:cubicBezTo>
                        <a:cubicBezTo>
                          <a:pt x="5791618" y="10793"/>
                          <a:pt x="5570111" y="7336"/>
                          <a:pt x="5280199" y="18288"/>
                        </a:cubicBezTo>
                        <a:cubicBezTo>
                          <a:pt x="4990287" y="29240"/>
                          <a:pt x="5085259" y="20004"/>
                          <a:pt x="4898080" y="18288"/>
                        </a:cubicBezTo>
                        <a:cubicBezTo>
                          <a:pt x="4710901" y="16572"/>
                          <a:pt x="4604566" y="8228"/>
                          <a:pt x="4515960" y="18288"/>
                        </a:cubicBezTo>
                        <a:cubicBezTo>
                          <a:pt x="4427354" y="28348"/>
                          <a:pt x="4059659" y="36890"/>
                          <a:pt x="3821197" y="18288"/>
                        </a:cubicBezTo>
                        <a:cubicBezTo>
                          <a:pt x="3582735" y="-314"/>
                          <a:pt x="3466211" y="35834"/>
                          <a:pt x="3334863" y="18288"/>
                        </a:cubicBezTo>
                        <a:cubicBezTo>
                          <a:pt x="3203515" y="742"/>
                          <a:pt x="2830188" y="-17445"/>
                          <a:pt x="2535885" y="18288"/>
                        </a:cubicBezTo>
                        <a:cubicBezTo>
                          <a:pt x="2241582" y="54021"/>
                          <a:pt x="2206481" y="18963"/>
                          <a:pt x="2049551" y="18288"/>
                        </a:cubicBezTo>
                        <a:cubicBezTo>
                          <a:pt x="1892621" y="17613"/>
                          <a:pt x="1433267" y="3007"/>
                          <a:pt x="1250574" y="18288"/>
                        </a:cubicBezTo>
                        <a:cubicBezTo>
                          <a:pt x="1067881" y="33569"/>
                          <a:pt x="987869" y="22500"/>
                          <a:pt x="868454" y="18288"/>
                        </a:cubicBezTo>
                        <a:cubicBezTo>
                          <a:pt x="749039" y="14076"/>
                          <a:pt x="300948" y="41213"/>
                          <a:pt x="0" y="18288"/>
                        </a:cubicBezTo>
                        <a:cubicBezTo>
                          <a:pt x="-504" y="12101"/>
                          <a:pt x="-591" y="771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08357" y="7001752"/>
            <a:ext cx="274248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3FDB129-5E1E-4A87-B49C-E9C4E36D6F36}" type="slidenum">
              <a:rPr lang="pt-BR" smtClean="0"/>
              <a:pPr>
                <a:spcAft>
                  <a:spcPts val="600"/>
                </a:spcAft>
              </a:pPr>
              <a:t>5</a:t>
            </a:fld>
            <a:endParaRPr lang="pt-BR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/>
          <a:stretch/>
        </p:blipFill>
        <p:spPr>
          <a:xfrm>
            <a:off x="0" y="11727"/>
            <a:ext cx="12185777" cy="645402"/>
          </a:xfrm>
          <a:prstGeom prst="rect">
            <a:avLst/>
          </a:prstGeom>
          <a:noFill/>
        </p:spPr>
      </p:pic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273294811"/>
              </p:ext>
            </p:extLst>
          </p:nvPr>
        </p:nvGraphicFramePr>
        <p:xfrm>
          <a:off x="837981" y="1700808"/>
          <a:ext cx="10512862" cy="5300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9208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5402"/>
            <a:ext cx="1218577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7981" y="714629"/>
            <a:ext cx="10512862" cy="645402"/>
          </a:xfrm>
        </p:spPr>
        <p:txBody>
          <a:bodyPr>
            <a:normAutofit fontScale="90000"/>
          </a:bodyPr>
          <a:lstStyle/>
          <a:p>
            <a:r>
              <a:rPr lang="pt-BR" sz="5300" b="1">
                <a:latin typeface="Roboto" pitchFamily="2" charset="0"/>
                <a:ea typeface="Roboto" pitchFamily="2" charset="0"/>
              </a:rPr>
              <a:t>Cultura de massa e consumismo</a:t>
            </a:r>
            <a:endParaRPr lang="pt-BR" sz="5300" b="1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32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7981" y="2510715"/>
            <a:ext cx="10421446" cy="18288"/>
          </a:xfrm>
          <a:custGeom>
            <a:avLst/>
            <a:gdLst>
              <a:gd name="connsiteX0" fmla="*/ 0 w 10421446"/>
              <a:gd name="connsiteY0" fmla="*/ 0 h 18288"/>
              <a:gd name="connsiteX1" fmla="*/ 903192 w 10421446"/>
              <a:gd name="connsiteY1" fmla="*/ 0 h 18288"/>
              <a:gd name="connsiteX2" fmla="*/ 1389526 w 10421446"/>
              <a:gd name="connsiteY2" fmla="*/ 0 h 18288"/>
              <a:gd name="connsiteX3" fmla="*/ 2188504 w 10421446"/>
              <a:gd name="connsiteY3" fmla="*/ 0 h 18288"/>
              <a:gd name="connsiteX4" fmla="*/ 2674838 w 10421446"/>
              <a:gd name="connsiteY4" fmla="*/ 0 h 18288"/>
              <a:gd name="connsiteX5" fmla="*/ 3369601 w 10421446"/>
              <a:gd name="connsiteY5" fmla="*/ 0 h 18288"/>
              <a:gd name="connsiteX6" fmla="*/ 4168578 w 10421446"/>
              <a:gd name="connsiteY6" fmla="*/ 0 h 18288"/>
              <a:gd name="connsiteX7" fmla="*/ 4550698 w 10421446"/>
              <a:gd name="connsiteY7" fmla="*/ 0 h 18288"/>
              <a:gd name="connsiteX8" fmla="*/ 4932818 w 10421446"/>
              <a:gd name="connsiteY8" fmla="*/ 0 h 18288"/>
              <a:gd name="connsiteX9" fmla="*/ 5836010 w 10421446"/>
              <a:gd name="connsiteY9" fmla="*/ 0 h 18288"/>
              <a:gd name="connsiteX10" fmla="*/ 6530773 w 10421446"/>
              <a:gd name="connsiteY10" fmla="*/ 0 h 18288"/>
              <a:gd name="connsiteX11" fmla="*/ 6912893 w 10421446"/>
              <a:gd name="connsiteY11" fmla="*/ 0 h 18288"/>
              <a:gd name="connsiteX12" fmla="*/ 7607656 w 10421446"/>
              <a:gd name="connsiteY12" fmla="*/ 0 h 18288"/>
              <a:gd name="connsiteX13" fmla="*/ 8510848 w 10421446"/>
              <a:gd name="connsiteY13" fmla="*/ 0 h 18288"/>
              <a:gd name="connsiteX14" fmla="*/ 9101396 w 10421446"/>
              <a:gd name="connsiteY14" fmla="*/ 0 h 18288"/>
              <a:gd name="connsiteX15" fmla="*/ 9691945 w 10421446"/>
              <a:gd name="connsiteY15" fmla="*/ 0 h 18288"/>
              <a:gd name="connsiteX16" fmla="*/ 10421446 w 10421446"/>
              <a:gd name="connsiteY16" fmla="*/ 0 h 18288"/>
              <a:gd name="connsiteX17" fmla="*/ 10421446 w 10421446"/>
              <a:gd name="connsiteY17" fmla="*/ 18288 h 18288"/>
              <a:gd name="connsiteX18" fmla="*/ 9726683 w 10421446"/>
              <a:gd name="connsiteY18" fmla="*/ 18288 h 18288"/>
              <a:gd name="connsiteX19" fmla="*/ 8927705 w 10421446"/>
              <a:gd name="connsiteY19" fmla="*/ 18288 h 18288"/>
              <a:gd name="connsiteX20" fmla="*/ 8128728 w 10421446"/>
              <a:gd name="connsiteY20" fmla="*/ 18288 h 18288"/>
              <a:gd name="connsiteX21" fmla="*/ 7642394 w 10421446"/>
              <a:gd name="connsiteY21" fmla="*/ 18288 h 18288"/>
              <a:gd name="connsiteX22" fmla="*/ 6739202 w 10421446"/>
              <a:gd name="connsiteY22" fmla="*/ 18288 h 18288"/>
              <a:gd name="connsiteX23" fmla="*/ 6044439 w 10421446"/>
              <a:gd name="connsiteY23" fmla="*/ 18288 h 18288"/>
              <a:gd name="connsiteX24" fmla="*/ 5662319 w 10421446"/>
              <a:gd name="connsiteY24" fmla="*/ 18288 h 18288"/>
              <a:gd name="connsiteX25" fmla="*/ 4967556 w 10421446"/>
              <a:gd name="connsiteY25" fmla="*/ 18288 h 18288"/>
              <a:gd name="connsiteX26" fmla="*/ 4377007 w 10421446"/>
              <a:gd name="connsiteY26" fmla="*/ 18288 h 18288"/>
              <a:gd name="connsiteX27" fmla="*/ 3786459 w 10421446"/>
              <a:gd name="connsiteY27" fmla="*/ 18288 h 18288"/>
              <a:gd name="connsiteX28" fmla="*/ 3195910 w 10421446"/>
              <a:gd name="connsiteY28" fmla="*/ 18288 h 18288"/>
              <a:gd name="connsiteX29" fmla="*/ 2605362 w 10421446"/>
              <a:gd name="connsiteY29" fmla="*/ 18288 h 18288"/>
              <a:gd name="connsiteX30" fmla="*/ 1806384 w 10421446"/>
              <a:gd name="connsiteY30" fmla="*/ 18288 h 18288"/>
              <a:gd name="connsiteX31" fmla="*/ 1111621 w 10421446"/>
              <a:gd name="connsiteY31" fmla="*/ 18288 h 18288"/>
              <a:gd name="connsiteX32" fmla="*/ 729501 w 10421446"/>
              <a:gd name="connsiteY32" fmla="*/ 18288 h 18288"/>
              <a:gd name="connsiteX33" fmla="*/ 0 w 10421446"/>
              <a:gd name="connsiteY33" fmla="*/ 18288 h 18288"/>
              <a:gd name="connsiteX34" fmla="*/ 0 w 10421446"/>
              <a:gd name="connsiteY34" fmla="*/ 0 h 18288"/>
              <a:gd name="connsiteX0" fmla="*/ 0 w 10421446"/>
              <a:gd name="connsiteY0" fmla="*/ 0 h 18288"/>
              <a:gd name="connsiteX1" fmla="*/ 590549 w 10421446"/>
              <a:gd name="connsiteY1" fmla="*/ 0 h 18288"/>
              <a:gd name="connsiteX2" fmla="*/ 972668 w 10421446"/>
              <a:gd name="connsiteY2" fmla="*/ 0 h 18288"/>
              <a:gd name="connsiteX3" fmla="*/ 1875860 w 10421446"/>
              <a:gd name="connsiteY3" fmla="*/ 0 h 18288"/>
              <a:gd name="connsiteX4" fmla="*/ 2466409 w 10421446"/>
              <a:gd name="connsiteY4" fmla="*/ 0 h 18288"/>
              <a:gd name="connsiteX5" fmla="*/ 3056957 w 10421446"/>
              <a:gd name="connsiteY5" fmla="*/ 0 h 18288"/>
              <a:gd name="connsiteX6" fmla="*/ 3960149 w 10421446"/>
              <a:gd name="connsiteY6" fmla="*/ 0 h 18288"/>
              <a:gd name="connsiteX7" fmla="*/ 4446484 w 10421446"/>
              <a:gd name="connsiteY7" fmla="*/ 0 h 18288"/>
              <a:gd name="connsiteX8" fmla="*/ 5349676 w 10421446"/>
              <a:gd name="connsiteY8" fmla="*/ 0 h 18288"/>
              <a:gd name="connsiteX9" fmla="*/ 6252868 w 10421446"/>
              <a:gd name="connsiteY9" fmla="*/ 0 h 18288"/>
              <a:gd name="connsiteX10" fmla="*/ 6947631 w 10421446"/>
              <a:gd name="connsiteY10" fmla="*/ 0 h 18288"/>
              <a:gd name="connsiteX11" fmla="*/ 7850823 w 10421446"/>
              <a:gd name="connsiteY11" fmla="*/ 0 h 18288"/>
              <a:gd name="connsiteX12" fmla="*/ 8441371 w 10421446"/>
              <a:gd name="connsiteY12" fmla="*/ 0 h 18288"/>
              <a:gd name="connsiteX13" fmla="*/ 9031920 w 10421446"/>
              <a:gd name="connsiteY13" fmla="*/ 0 h 18288"/>
              <a:gd name="connsiteX14" fmla="*/ 9830897 w 10421446"/>
              <a:gd name="connsiteY14" fmla="*/ 0 h 18288"/>
              <a:gd name="connsiteX15" fmla="*/ 10421446 w 10421446"/>
              <a:gd name="connsiteY15" fmla="*/ 0 h 18288"/>
              <a:gd name="connsiteX16" fmla="*/ 10421446 w 10421446"/>
              <a:gd name="connsiteY16" fmla="*/ 18288 h 18288"/>
              <a:gd name="connsiteX17" fmla="*/ 9622468 w 10421446"/>
              <a:gd name="connsiteY17" fmla="*/ 18288 h 18288"/>
              <a:gd name="connsiteX18" fmla="*/ 8927705 w 10421446"/>
              <a:gd name="connsiteY18" fmla="*/ 18288 h 18288"/>
              <a:gd name="connsiteX19" fmla="*/ 8545586 w 10421446"/>
              <a:gd name="connsiteY19" fmla="*/ 18288 h 18288"/>
              <a:gd name="connsiteX20" fmla="*/ 8059252 w 10421446"/>
              <a:gd name="connsiteY20" fmla="*/ 18288 h 18288"/>
              <a:gd name="connsiteX21" fmla="*/ 7156060 w 10421446"/>
              <a:gd name="connsiteY21" fmla="*/ 18288 h 18288"/>
              <a:gd name="connsiteX22" fmla="*/ 6461297 w 10421446"/>
              <a:gd name="connsiteY22" fmla="*/ 18288 h 18288"/>
              <a:gd name="connsiteX23" fmla="*/ 5974962 w 10421446"/>
              <a:gd name="connsiteY23" fmla="*/ 18288 h 18288"/>
              <a:gd name="connsiteX24" fmla="*/ 5280199 w 10421446"/>
              <a:gd name="connsiteY24" fmla="*/ 18288 h 18288"/>
              <a:gd name="connsiteX25" fmla="*/ 4898080 w 10421446"/>
              <a:gd name="connsiteY25" fmla="*/ 18288 h 18288"/>
              <a:gd name="connsiteX26" fmla="*/ 4515960 w 10421446"/>
              <a:gd name="connsiteY26" fmla="*/ 18288 h 18288"/>
              <a:gd name="connsiteX27" fmla="*/ 3821197 w 10421446"/>
              <a:gd name="connsiteY27" fmla="*/ 18288 h 18288"/>
              <a:gd name="connsiteX28" fmla="*/ 3334863 w 10421446"/>
              <a:gd name="connsiteY28" fmla="*/ 18288 h 18288"/>
              <a:gd name="connsiteX29" fmla="*/ 2535885 w 10421446"/>
              <a:gd name="connsiteY29" fmla="*/ 18288 h 18288"/>
              <a:gd name="connsiteX30" fmla="*/ 2049551 w 10421446"/>
              <a:gd name="connsiteY30" fmla="*/ 18288 h 18288"/>
              <a:gd name="connsiteX31" fmla="*/ 1250574 w 10421446"/>
              <a:gd name="connsiteY31" fmla="*/ 18288 h 18288"/>
              <a:gd name="connsiteX32" fmla="*/ 868454 w 10421446"/>
              <a:gd name="connsiteY32" fmla="*/ 18288 h 18288"/>
              <a:gd name="connsiteX33" fmla="*/ 0 w 10421446"/>
              <a:gd name="connsiteY33" fmla="*/ 18288 h 18288"/>
              <a:gd name="connsiteX34" fmla="*/ 0 w 10421446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1446" h="18288" fill="none" extrusionOk="0">
                <a:moveTo>
                  <a:pt x="0" y="0"/>
                </a:moveTo>
                <a:cubicBezTo>
                  <a:pt x="306987" y="-2805"/>
                  <a:pt x="603489" y="-54009"/>
                  <a:pt x="903192" y="0"/>
                </a:cubicBezTo>
                <a:cubicBezTo>
                  <a:pt x="1172553" y="10251"/>
                  <a:pt x="1155528" y="19773"/>
                  <a:pt x="1389526" y="0"/>
                </a:cubicBezTo>
                <a:cubicBezTo>
                  <a:pt x="1588224" y="-57534"/>
                  <a:pt x="1955746" y="-26620"/>
                  <a:pt x="2188504" y="0"/>
                </a:cubicBezTo>
                <a:cubicBezTo>
                  <a:pt x="2461098" y="-11192"/>
                  <a:pt x="2579471" y="-18982"/>
                  <a:pt x="2674838" y="0"/>
                </a:cubicBezTo>
                <a:cubicBezTo>
                  <a:pt x="2768148" y="28851"/>
                  <a:pt x="3173578" y="-6918"/>
                  <a:pt x="3369601" y="0"/>
                </a:cubicBezTo>
                <a:cubicBezTo>
                  <a:pt x="3570181" y="-59995"/>
                  <a:pt x="3938452" y="-17627"/>
                  <a:pt x="4168578" y="0"/>
                </a:cubicBezTo>
                <a:cubicBezTo>
                  <a:pt x="4399542" y="11224"/>
                  <a:pt x="4457483" y="-11537"/>
                  <a:pt x="4550698" y="0"/>
                </a:cubicBezTo>
                <a:cubicBezTo>
                  <a:pt x="4655621" y="-512"/>
                  <a:pt x="4869496" y="6923"/>
                  <a:pt x="4932818" y="0"/>
                </a:cubicBezTo>
                <a:cubicBezTo>
                  <a:pt x="5030287" y="-64416"/>
                  <a:pt x="5576528" y="10514"/>
                  <a:pt x="5836010" y="0"/>
                </a:cubicBezTo>
                <a:cubicBezTo>
                  <a:pt x="6092880" y="8993"/>
                  <a:pt x="6248433" y="-9351"/>
                  <a:pt x="6530773" y="0"/>
                </a:cubicBezTo>
                <a:cubicBezTo>
                  <a:pt x="6788738" y="-18514"/>
                  <a:pt x="6785932" y="17483"/>
                  <a:pt x="6912893" y="0"/>
                </a:cubicBezTo>
                <a:cubicBezTo>
                  <a:pt x="7011670" y="-7836"/>
                  <a:pt x="7282256" y="-40097"/>
                  <a:pt x="7607656" y="0"/>
                </a:cubicBezTo>
                <a:cubicBezTo>
                  <a:pt x="7873982" y="53349"/>
                  <a:pt x="8251224" y="104049"/>
                  <a:pt x="8510848" y="0"/>
                </a:cubicBezTo>
                <a:cubicBezTo>
                  <a:pt x="8747562" y="-60818"/>
                  <a:pt x="8940352" y="24607"/>
                  <a:pt x="9101396" y="0"/>
                </a:cubicBezTo>
                <a:cubicBezTo>
                  <a:pt x="9252889" y="-25555"/>
                  <a:pt x="9391603" y="39000"/>
                  <a:pt x="9691945" y="0"/>
                </a:cubicBezTo>
                <a:cubicBezTo>
                  <a:pt x="9965312" y="-34366"/>
                  <a:pt x="10270736" y="-3270"/>
                  <a:pt x="10421446" y="0"/>
                </a:cubicBezTo>
                <a:cubicBezTo>
                  <a:pt x="10421391" y="8210"/>
                  <a:pt x="10420885" y="11565"/>
                  <a:pt x="10421446" y="18288"/>
                </a:cubicBezTo>
                <a:cubicBezTo>
                  <a:pt x="10159750" y="25401"/>
                  <a:pt x="10047048" y="3443"/>
                  <a:pt x="9726683" y="18288"/>
                </a:cubicBezTo>
                <a:cubicBezTo>
                  <a:pt x="9375534" y="43556"/>
                  <a:pt x="9246451" y="9001"/>
                  <a:pt x="8927705" y="18288"/>
                </a:cubicBezTo>
                <a:cubicBezTo>
                  <a:pt x="8623835" y="-6111"/>
                  <a:pt x="8327277" y="-6324"/>
                  <a:pt x="8128728" y="18288"/>
                </a:cubicBezTo>
                <a:cubicBezTo>
                  <a:pt x="7956029" y="21166"/>
                  <a:pt x="7826690" y="15965"/>
                  <a:pt x="7642394" y="18288"/>
                </a:cubicBezTo>
                <a:cubicBezTo>
                  <a:pt x="7470783" y="61430"/>
                  <a:pt x="7209546" y="426"/>
                  <a:pt x="6739202" y="18288"/>
                </a:cubicBezTo>
                <a:cubicBezTo>
                  <a:pt x="6323115" y="-9289"/>
                  <a:pt x="6347518" y="4952"/>
                  <a:pt x="6044439" y="18288"/>
                </a:cubicBezTo>
                <a:cubicBezTo>
                  <a:pt x="5738269" y="26540"/>
                  <a:pt x="5800793" y="46072"/>
                  <a:pt x="5662319" y="18288"/>
                </a:cubicBezTo>
                <a:cubicBezTo>
                  <a:pt x="5511180" y="50836"/>
                  <a:pt x="5305082" y="18917"/>
                  <a:pt x="4967556" y="18288"/>
                </a:cubicBezTo>
                <a:cubicBezTo>
                  <a:pt x="4642898" y="8444"/>
                  <a:pt x="4619740" y="2926"/>
                  <a:pt x="4377007" y="18288"/>
                </a:cubicBezTo>
                <a:cubicBezTo>
                  <a:pt x="4139824" y="27140"/>
                  <a:pt x="4057035" y="31379"/>
                  <a:pt x="3786459" y="18288"/>
                </a:cubicBezTo>
                <a:cubicBezTo>
                  <a:pt x="3539715" y="-1302"/>
                  <a:pt x="3434425" y="48602"/>
                  <a:pt x="3195910" y="18288"/>
                </a:cubicBezTo>
                <a:cubicBezTo>
                  <a:pt x="2923640" y="-13631"/>
                  <a:pt x="2782889" y="6803"/>
                  <a:pt x="2605362" y="18288"/>
                </a:cubicBezTo>
                <a:cubicBezTo>
                  <a:pt x="2433806" y="-26235"/>
                  <a:pt x="2081038" y="8454"/>
                  <a:pt x="1806384" y="18288"/>
                </a:cubicBezTo>
                <a:cubicBezTo>
                  <a:pt x="1571942" y="12226"/>
                  <a:pt x="1340775" y="2377"/>
                  <a:pt x="1111621" y="18288"/>
                </a:cubicBezTo>
                <a:cubicBezTo>
                  <a:pt x="888826" y="33680"/>
                  <a:pt x="881738" y="26639"/>
                  <a:pt x="729501" y="18288"/>
                </a:cubicBezTo>
                <a:cubicBezTo>
                  <a:pt x="589024" y="13454"/>
                  <a:pt x="213787" y="-35578"/>
                  <a:pt x="0" y="18288"/>
                </a:cubicBezTo>
                <a:cubicBezTo>
                  <a:pt x="308" y="11845"/>
                  <a:pt x="-80" y="8372"/>
                  <a:pt x="0" y="0"/>
                </a:cubicBezTo>
                <a:close/>
              </a:path>
              <a:path w="10421446" h="18288" stroke="0" extrusionOk="0">
                <a:moveTo>
                  <a:pt x="0" y="0"/>
                </a:moveTo>
                <a:cubicBezTo>
                  <a:pt x="261530" y="-22782"/>
                  <a:pt x="412946" y="7488"/>
                  <a:pt x="590549" y="0"/>
                </a:cubicBezTo>
                <a:cubicBezTo>
                  <a:pt x="758851" y="13266"/>
                  <a:pt x="873622" y="-13485"/>
                  <a:pt x="972668" y="0"/>
                </a:cubicBezTo>
                <a:cubicBezTo>
                  <a:pt x="1020098" y="-37302"/>
                  <a:pt x="1459649" y="38241"/>
                  <a:pt x="1875860" y="0"/>
                </a:cubicBezTo>
                <a:cubicBezTo>
                  <a:pt x="2261901" y="5654"/>
                  <a:pt x="2287186" y="-29619"/>
                  <a:pt x="2466409" y="0"/>
                </a:cubicBezTo>
                <a:cubicBezTo>
                  <a:pt x="2659074" y="31567"/>
                  <a:pt x="2786107" y="-11285"/>
                  <a:pt x="3056957" y="0"/>
                </a:cubicBezTo>
                <a:cubicBezTo>
                  <a:pt x="3330115" y="24233"/>
                  <a:pt x="3787789" y="-12666"/>
                  <a:pt x="3960149" y="0"/>
                </a:cubicBezTo>
                <a:cubicBezTo>
                  <a:pt x="4138752" y="3817"/>
                  <a:pt x="4279324" y="8920"/>
                  <a:pt x="4446484" y="0"/>
                </a:cubicBezTo>
                <a:cubicBezTo>
                  <a:pt x="4597640" y="44445"/>
                  <a:pt x="5067979" y="39262"/>
                  <a:pt x="5349676" y="0"/>
                </a:cubicBezTo>
                <a:cubicBezTo>
                  <a:pt x="5655622" y="-34473"/>
                  <a:pt x="5853365" y="-5460"/>
                  <a:pt x="6252868" y="0"/>
                </a:cubicBezTo>
                <a:cubicBezTo>
                  <a:pt x="6663795" y="-13344"/>
                  <a:pt x="6688272" y="-13117"/>
                  <a:pt x="6947631" y="0"/>
                </a:cubicBezTo>
                <a:cubicBezTo>
                  <a:pt x="7188916" y="42438"/>
                  <a:pt x="7635368" y="-11553"/>
                  <a:pt x="7850823" y="0"/>
                </a:cubicBezTo>
                <a:cubicBezTo>
                  <a:pt x="8097856" y="5645"/>
                  <a:pt x="8269915" y="-30559"/>
                  <a:pt x="8441371" y="0"/>
                </a:cubicBezTo>
                <a:cubicBezTo>
                  <a:pt x="8605631" y="37648"/>
                  <a:pt x="8825280" y="17210"/>
                  <a:pt x="9031920" y="0"/>
                </a:cubicBezTo>
                <a:cubicBezTo>
                  <a:pt x="9241710" y="-4327"/>
                  <a:pt x="9558695" y="-9938"/>
                  <a:pt x="9830897" y="0"/>
                </a:cubicBezTo>
                <a:cubicBezTo>
                  <a:pt x="10091190" y="24880"/>
                  <a:pt x="10163074" y="-13253"/>
                  <a:pt x="10421446" y="0"/>
                </a:cubicBezTo>
                <a:cubicBezTo>
                  <a:pt x="10421285" y="4327"/>
                  <a:pt x="10420667" y="10174"/>
                  <a:pt x="10421446" y="18288"/>
                </a:cubicBezTo>
                <a:cubicBezTo>
                  <a:pt x="10243765" y="-24768"/>
                  <a:pt x="9862899" y="19487"/>
                  <a:pt x="9622468" y="18288"/>
                </a:cubicBezTo>
                <a:cubicBezTo>
                  <a:pt x="9379205" y="44956"/>
                  <a:pt x="9181616" y="60201"/>
                  <a:pt x="8927705" y="18288"/>
                </a:cubicBezTo>
                <a:cubicBezTo>
                  <a:pt x="8691317" y="16836"/>
                  <a:pt x="8689828" y="5105"/>
                  <a:pt x="8545586" y="18288"/>
                </a:cubicBezTo>
                <a:cubicBezTo>
                  <a:pt x="8422724" y="62496"/>
                  <a:pt x="8261112" y="357"/>
                  <a:pt x="8059252" y="18288"/>
                </a:cubicBezTo>
                <a:cubicBezTo>
                  <a:pt x="7839283" y="29755"/>
                  <a:pt x="7494418" y="-6281"/>
                  <a:pt x="7156060" y="18288"/>
                </a:cubicBezTo>
                <a:cubicBezTo>
                  <a:pt x="6837945" y="49372"/>
                  <a:pt x="6759092" y="36927"/>
                  <a:pt x="6461297" y="18288"/>
                </a:cubicBezTo>
                <a:cubicBezTo>
                  <a:pt x="6169297" y="2096"/>
                  <a:pt x="6161388" y="26251"/>
                  <a:pt x="5974962" y="18288"/>
                </a:cubicBezTo>
                <a:cubicBezTo>
                  <a:pt x="5823799" y="30896"/>
                  <a:pt x="5611951" y="-23445"/>
                  <a:pt x="5280199" y="18288"/>
                </a:cubicBezTo>
                <a:cubicBezTo>
                  <a:pt x="4993063" y="29093"/>
                  <a:pt x="5090794" y="6799"/>
                  <a:pt x="4898080" y="18288"/>
                </a:cubicBezTo>
                <a:cubicBezTo>
                  <a:pt x="4727515" y="7333"/>
                  <a:pt x="4605972" y="28331"/>
                  <a:pt x="4515960" y="18288"/>
                </a:cubicBezTo>
                <a:cubicBezTo>
                  <a:pt x="4483460" y="21301"/>
                  <a:pt x="4076488" y="9402"/>
                  <a:pt x="3821197" y="18288"/>
                </a:cubicBezTo>
                <a:cubicBezTo>
                  <a:pt x="3579802" y="-10797"/>
                  <a:pt x="3458576" y="24059"/>
                  <a:pt x="3334863" y="18288"/>
                </a:cubicBezTo>
                <a:cubicBezTo>
                  <a:pt x="3233687" y="1041"/>
                  <a:pt x="2853227" y="-42493"/>
                  <a:pt x="2535885" y="18288"/>
                </a:cubicBezTo>
                <a:cubicBezTo>
                  <a:pt x="2230739" y="56714"/>
                  <a:pt x="2201250" y="17040"/>
                  <a:pt x="2049551" y="18288"/>
                </a:cubicBezTo>
                <a:cubicBezTo>
                  <a:pt x="1883191" y="-14940"/>
                  <a:pt x="1444499" y="22848"/>
                  <a:pt x="1250574" y="18288"/>
                </a:cubicBezTo>
                <a:cubicBezTo>
                  <a:pt x="1059228" y="42001"/>
                  <a:pt x="987378" y="28501"/>
                  <a:pt x="868454" y="18288"/>
                </a:cubicBezTo>
                <a:cubicBezTo>
                  <a:pt x="686068" y="4494"/>
                  <a:pt x="301966" y="17287"/>
                  <a:pt x="0" y="18288"/>
                </a:cubicBezTo>
                <a:cubicBezTo>
                  <a:pt x="-1243" y="12711"/>
                  <a:pt x="-1276" y="8077"/>
                  <a:pt x="0" y="0"/>
                </a:cubicBezTo>
                <a:close/>
              </a:path>
              <a:path w="10421446" h="18288" fill="none" stroke="0" extrusionOk="0">
                <a:moveTo>
                  <a:pt x="0" y="0"/>
                </a:moveTo>
                <a:cubicBezTo>
                  <a:pt x="238207" y="22908"/>
                  <a:pt x="569084" y="14464"/>
                  <a:pt x="903192" y="0"/>
                </a:cubicBezTo>
                <a:cubicBezTo>
                  <a:pt x="1178396" y="8350"/>
                  <a:pt x="1154332" y="16961"/>
                  <a:pt x="1389526" y="0"/>
                </a:cubicBezTo>
                <a:cubicBezTo>
                  <a:pt x="1605589" y="771"/>
                  <a:pt x="1907591" y="72639"/>
                  <a:pt x="2188504" y="0"/>
                </a:cubicBezTo>
                <a:cubicBezTo>
                  <a:pt x="2454019" y="-16627"/>
                  <a:pt x="2566440" y="-20011"/>
                  <a:pt x="2674838" y="0"/>
                </a:cubicBezTo>
                <a:cubicBezTo>
                  <a:pt x="2831884" y="27195"/>
                  <a:pt x="3186306" y="-16041"/>
                  <a:pt x="3369601" y="0"/>
                </a:cubicBezTo>
                <a:cubicBezTo>
                  <a:pt x="3557080" y="-10426"/>
                  <a:pt x="3915181" y="8718"/>
                  <a:pt x="4168578" y="0"/>
                </a:cubicBezTo>
                <a:cubicBezTo>
                  <a:pt x="4400166" y="4064"/>
                  <a:pt x="4452270" y="-3676"/>
                  <a:pt x="4550698" y="0"/>
                </a:cubicBezTo>
                <a:cubicBezTo>
                  <a:pt x="4651570" y="8031"/>
                  <a:pt x="4858982" y="10657"/>
                  <a:pt x="4932818" y="0"/>
                </a:cubicBezTo>
                <a:cubicBezTo>
                  <a:pt x="4974503" y="-15135"/>
                  <a:pt x="5605322" y="58716"/>
                  <a:pt x="5836010" y="0"/>
                </a:cubicBezTo>
                <a:cubicBezTo>
                  <a:pt x="6117917" y="-5402"/>
                  <a:pt x="6279807" y="28392"/>
                  <a:pt x="6530773" y="0"/>
                </a:cubicBezTo>
                <a:cubicBezTo>
                  <a:pt x="6783717" y="-21429"/>
                  <a:pt x="6794600" y="23046"/>
                  <a:pt x="6912893" y="0"/>
                </a:cubicBezTo>
                <a:cubicBezTo>
                  <a:pt x="7080333" y="-54928"/>
                  <a:pt x="7286240" y="-49429"/>
                  <a:pt x="7607656" y="0"/>
                </a:cubicBezTo>
                <a:cubicBezTo>
                  <a:pt x="7901602" y="36636"/>
                  <a:pt x="8231546" y="27899"/>
                  <a:pt x="8510848" y="0"/>
                </a:cubicBezTo>
                <a:cubicBezTo>
                  <a:pt x="8727566" y="-46970"/>
                  <a:pt x="8929733" y="17337"/>
                  <a:pt x="9101396" y="0"/>
                </a:cubicBezTo>
                <a:cubicBezTo>
                  <a:pt x="9270568" y="-34046"/>
                  <a:pt x="9396060" y="39679"/>
                  <a:pt x="9691945" y="0"/>
                </a:cubicBezTo>
                <a:cubicBezTo>
                  <a:pt x="9963946" y="-18692"/>
                  <a:pt x="10277721" y="19282"/>
                  <a:pt x="10421446" y="0"/>
                </a:cubicBezTo>
                <a:cubicBezTo>
                  <a:pt x="10421745" y="8573"/>
                  <a:pt x="10421277" y="11122"/>
                  <a:pt x="10421446" y="18288"/>
                </a:cubicBezTo>
                <a:cubicBezTo>
                  <a:pt x="10152518" y="49922"/>
                  <a:pt x="10029886" y="-12799"/>
                  <a:pt x="9726683" y="18288"/>
                </a:cubicBezTo>
                <a:cubicBezTo>
                  <a:pt x="9414471" y="53956"/>
                  <a:pt x="9227837" y="23765"/>
                  <a:pt x="8927705" y="18288"/>
                </a:cubicBezTo>
                <a:cubicBezTo>
                  <a:pt x="8613672" y="-5295"/>
                  <a:pt x="8276777" y="3085"/>
                  <a:pt x="8128728" y="18288"/>
                </a:cubicBezTo>
                <a:cubicBezTo>
                  <a:pt x="7958591" y="46097"/>
                  <a:pt x="7817227" y="34227"/>
                  <a:pt x="7642394" y="18288"/>
                </a:cubicBezTo>
                <a:cubicBezTo>
                  <a:pt x="7454280" y="33786"/>
                  <a:pt x="7137903" y="16003"/>
                  <a:pt x="6739202" y="18288"/>
                </a:cubicBezTo>
                <a:cubicBezTo>
                  <a:pt x="6326196" y="-6971"/>
                  <a:pt x="6347552" y="2035"/>
                  <a:pt x="6044439" y="18288"/>
                </a:cubicBezTo>
                <a:cubicBezTo>
                  <a:pt x="5747900" y="30641"/>
                  <a:pt x="5790952" y="36636"/>
                  <a:pt x="5662319" y="18288"/>
                </a:cubicBezTo>
                <a:cubicBezTo>
                  <a:pt x="5526803" y="16246"/>
                  <a:pt x="5283351" y="-12500"/>
                  <a:pt x="4967556" y="18288"/>
                </a:cubicBezTo>
                <a:cubicBezTo>
                  <a:pt x="4643813" y="11535"/>
                  <a:pt x="4619543" y="883"/>
                  <a:pt x="4377007" y="18288"/>
                </a:cubicBezTo>
                <a:cubicBezTo>
                  <a:pt x="4112974" y="25548"/>
                  <a:pt x="4042270" y="32250"/>
                  <a:pt x="3786459" y="18288"/>
                </a:cubicBezTo>
                <a:cubicBezTo>
                  <a:pt x="3518447" y="8531"/>
                  <a:pt x="3436578" y="45444"/>
                  <a:pt x="3195910" y="18288"/>
                </a:cubicBezTo>
                <a:cubicBezTo>
                  <a:pt x="2968521" y="-2646"/>
                  <a:pt x="2769152" y="31486"/>
                  <a:pt x="2605362" y="18288"/>
                </a:cubicBezTo>
                <a:cubicBezTo>
                  <a:pt x="2475649" y="40923"/>
                  <a:pt x="2030769" y="-14517"/>
                  <a:pt x="1806384" y="18288"/>
                </a:cubicBezTo>
                <a:cubicBezTo>
                  <a:pt x="1594418" y="3342"/>
                  <a:pt x="1355812" y="24284"/>
                  <a:pt x="1111621" y="18288"/>
                </a:cubicBezTo>
                <a:cubicBezTo>
                  <a:pt x="889145" y="34737"/>
                  <a:pt x="881771" y="29807"/>
                  <a:pt x="729501" y="18288"/>
                </a:cubicBezTo>
                <a:cubicBezTo>
                  <a:pt x="593063" y="23417"/>
                  <a:pt x="153453" y="-43358"/>
                  <a:pt x="0" y="18288"/>
                </a:cubicBezTo>
                <a:cubicBezTo>
                  <a:pt x="-370" y="11994"/>
                  <a:pt x="481" y="910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0421446"/>
                      <a:gd name="connsiteY0" fmla="*/ 0 h 18288"/>
                      <a:gd name="connsiteX1" fmla="*/ 903192 w 10421446"/>
                      <a:gd name="connsiteY1" fmla="*/ 0 h 18288"/>
                      <a:gd name="connsiteX2" fmla="*/ 1389526 w 10421446"/>
                      <a:gd name="connsiteY2" fmla="*/ 0 h 18288"/>
                      <a:gd name="connsiteX3" fmla="*/ 2188504 w 10421446"/>
                      <a:gd name="connsiteY3" fmla="*/ 0 h 18288"/>
                      <a:gd name="connsiteX4" fmla="*/ 2674838 w 10421446"/>
                      <a:gd name="connsiteY4" fmla="*/ 0 h 18288"/>
                      <a:gd name="connsiteX5" fmla="*/ 3369601 w 10421446"/>
                      <a:gd name="connsiteY5" fmla="*/ 0 h 18288"/>
                      <a:gd name="connsiteX6" fmla="*/ 4168578 w 10421446"/>
                      <a:gd name="connsiteY6" fmla="*/ 0 h 18288"/>
                      <a:gd name="connsiteX7" fmla="*/ 4550698 w 10421446"/>
                      <a:gd name="connsiteY7" fmla="*/ 0 h 18288"/>
                      <a:gd name="connsiteX8" fmla="*/ 4932818 w 10421446"/>
                      <a:gd name="connsiteY8" fmla="*/ 0 h 18288"/>
                      <a:gd name="connsiteX9" fmla="*/ 5836010 w 10421446"/>
                      <a:gd name="connsiteY9" fmla="*/ 0 h 18288"/>
                      <a:gd name="connsiteX10" fmla="*/ 6530773 w 10421446"/>
                      <a:gd name="connsiteY10" fmla="*/ 0 h 18288"/>
                      <a:gd name="connsiteX11" fmla="*/ 6912893 w 10421446"/>
                      <a:gd name="connsiteY11" fmla="*/ 0 h 18288"/>
                      <a:gd name="connsiteX12" fmla="*/ 7607656 w 10421446"/>
                      <a:gd name="connsiteY12" fmla="*/ 0 h 18288"/>
                      <a:gd name="connsiteX13" fmla="*/ 8510848 w 10421446"/>
                      <a:gd name="connsiteY13" fmla="*/ 0 h 18288"/>
                      <a:gd name="connsiteX14" fmla="*/ 9101396 w 10421446"/>
                      <a:gd name="connsiteY14" fmla="*/ 0 h 18288"/>
                      <a:gd name="connsiteX15" fmla="*/ 9691945 w 10421446"/>
                      <a:gd name="connsiteY15" fmla="*/ 0 h 18288"/>
                      <a:gd name="connsiteX16" fmla="*/ 10421446 w 10421446"/>
                      <a:gd name="connsiteY16" fmla="*/ 0 h 18288"/>
                      <a:gd name="connsiteX17" fmla="*/ 10421446 w 10421446"/>
                      <a:gd name="connsiteY17" fmla="*/ 18288 h 18288"/>
                      <a:gd name="connsiteX18" fmla="*/ 9726683 w 10421446"/>
                      <a:gd name="connsiteY18" fmla="*/ 18288 h 18288"/>
                      <a:gd name="connsiteX19" fmla="*/ 8927705 w 10421446"/>
                      <a:gd name="connsiteY19" fmla="*/ 18288 h 18288"/>
                      <a:gd name="connsiteX20" fmla="*/ 8128728 w 10421446"/>
                      <a:gd name="connsiteY20" fmla="*/ 18288 h 18288"/>
                      <a:gd name="connsiteX21" fmla="*/ 7642394 w 10421446"/>
                      <a:gd name="connsiteY21" fmla="*/ 18288 h 18288"/>
                      <a:gd name="connsiteX22" fmla="*/ 6739202 w 10421446"/>
                      <a:gd name="connsiteY22" fmla="*/ 18288 h 18288"/>
                      <a:gd name="connsiteX23" fmla="*/ 6044439 w 10421446"/>
                      <a:gd name="connsiteY23" fmla="*/ 18288 h 18288"/>
                      <a:gd name="connsiteX24" fmla="*/ 5662319 w 10421446"/>
                      <a:gd name="connsiteY24" fmla="*/ 18288 h 18288"/>
                      <a:gd name="connsiteX25" fmla="*/ 4967556 w 10421446"/>
                      <a:gd name="connsiteY25" fmla="*/ 18288 h 18288"/>
                      <a:gd name="connsiteX26" fmla="*/ 4377007 w 10421446"/>
                      <a:gd name="connsiteY26" fmla="*/ 18288 h 18288"/>
                      <a:gd name="connsiteX27" fmla="*/ 3786459 w 10421446"/>
                      <a:gd name="connsiteY27" fmla="*/ 18288 h 18288"/>
                      <a:gd name="connsiteX28" fmla="*/ 3195910 w 10421446"/>
                      <a:gd name="connsiteY28" fmla="*/ 18288 h 18288"/>
                      <a:gd name="connsiteX29" fmla="*/ 2605362 w 10421446"/>
                      <a:gd name="connsiteY29" fmla="*/ 18288 h 18288"/>
                      <a:gd name="connsiteX30" fmla="*/ 1806384 w 10421446"/>
                      <a:gd name="connsiteY30" fmla="*/ 18288 h 18288"/>
                      <a:gd name="connsiteX31" fmla="*/ 1111621 w 10421446"/>
                      <a:gd name="connsiteY31" fmla="*/ 18288 h 18288"/>
                      <a:gd name="connsiteX32" fmla="*/ 729501 w 10421446"/>
                      <a:gd name="connsiteY32" fmla="*/ 18288 h 18288"/>
                      <a:gd name="connsiteX33" fmla="*/ 0 w 10421446"/>
                      <a:gd name="connsiteY33" fmla="*/ 18288 h 18288"/>
                      <a:gd name="connsiteX34" fmla="*/ 0 w 10421446"/>
                      <a:gd name="connsiteY34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10421446" h="18288" fill="none" extrusionOk="0">
                        <a:moveTo>
                          <a:pt x="0" y="0"/>
                        </a:moveTo>
                        <a:cubicBezTo>
                          <a:pt x="266543" y="40386"/>
                          <a:pt x="629193" y="-8096"/>
                          <a:pt x="903192" y="0"/>
                        </a:cubicBezTo>
                        <a:cubicBezTo>
                          <a:pt x="1177191" y="8096"/>
                          <a:pt x="1155338" y="16929"/>
                          <a:pt x="1389526" y="0"/>
                        </a:cubicBezTo>
                        <a:cubicBezTo>
                          <a:pt x="1623714" y="-16929"/>
                          <a:pt x="1918199" y="14006"/>
                          <a:pt x="2188504" y="0"/>
                        </a:cubicBezTo>
                        <a:cubicBezTo>
                          <a:pt x="2458809" y="-14006"/>
                          <a:pt x="2562505" y="-21891"/>
                          <a:pt x="2674838" y="0"/>
                        </a:cubicBezTo>
                        <a:cubicBezTo>
                          <a:pt x="2787171" y="21891"/>
                          <a:pt x="3174047" y="9189"/>
                          <a:pt x="3369601" y="0"/>
                        </a:cubicBezTo>
                        <a:cubicBezTo>
                          <a:pt x="3565155" y="-9189"/>
                          <a:pt x="3936250" y="-11118"/>
                          <a:pt x="4168578" y="0"/>
                        </a:cubicBezTo>
                        <a:cubicBezTo>
                          <a:pt x="4400906" y="11118"/>
                          <a:pt x="4453802" y="-5805"/>
                          <a:pt x="4550698" y="0"/>
                        </a:cubicBezTo>
                        <a:cubicBezTo>
                          <a:pt x="4647594" y="5805"/>
                          <a:pt x="4849807" y="8451"/>
                          <a:pt x="4932818" y="0"/>
                        </a:cubicBezTo>
                        <a:cubicBezTo>
                          <a:pt x="5015829" y="-8451"/>
                          <a:pt x="5571138" y="30760"/>
                          <a:pt x="5836010" y="0"/>
                        </a:cubicBezTo>
                        <a:cubicBezTo>
                          <a:pt x="6100882" y="-30760"/>
                          <a:pt x="6279363" y="23792"/>
                          <a:pt x="6530773" y="0"/>
                        </a:cubicBezTo>
                        <a:cubicBezTo>
                          <a:pt x="6782183" y="-23792"/>
                          <a:pt x="6789292" y="16544"/>
                          <a:pt x="6912893" y="0"/>
                        </a:cubicBezTo>
                        <a:cubicBezTo>
                          <a:pt x="7036494" y="-16544"/>
                          <a:pt x="7282428" y="-31499"/>
                          <a:pt x="7607656" y="0"/>
                        </a:cubicBezTo>
                        <a:cubicBezTo>
                          <a:pt x="7932884" y="31499"/>
                          <a:pt x="8255179" y="44205"/>
                          <a:pt x="8510848" y="0"/>
                        </a:cubicBezTo>
                        <a:cubicBezTo>
                          <a:pt x="8766517" y="-44205"/>
                          <a:pt x="8932971" y="23937"/>
                          <a:pt x="9101396" y="0"/>
                        </a:cubicBezTo>
                        <a:cubicBezTo>
                          <a:pt x="9269821" y="-23937"/>
                          <a:pt x="9414097" y="29147"/>
                          <a:pt x="9691945" y="0"/>
                        </a:cubicBezTo>
                        <a:cubicBezTo>
                          <a:pt x="9969793" y="-29147"/>
                          <a:pt x="10269441" y="13129"/>
                          <a:pt x="10421446" y="0"/>
                        </a:cubicBezTo>
                        <a:cubicBezTo>
                          <a:pt x="10421784" y="7640"/>
                          <a:pt x="10420996" y="11289"/>
                          <a:pt x="10421446" y="18288"/>
                        </a:cubicBezTo>
                        <a:cubicBezTo>
                          <a:pt x="10169428" y="23076"/>
                          <a:pt x="10040912" y="-13387"/>
                          <a:pt x="9726683" y="18288"/>
                        </a:cubicBezTo>
                        <a:cubicBezTo>
                          <a:pt x="9412454" y="49963"/>
                          <a:pt x="9246638" y="13850"/>
                          <a:pt x="8927705" y="18288"/>
                        </a:cubicBezTo>
                        <a:cubicBezTo>
                          <a:pt x="8608772" y="22726"/>
                          <a:pt x="8316092" y="5310"/>
                          <a:pt x="8128728" y="18288"/>
                        </a:cubicBezTo>
                        <a:cubicBezTo>
                          <a:pt x="7941364" y="31266"/>
                          <a:pt x="7821946" y="19978"/>
                          <a:pt x="7642394" y="18288"/>
                        </a:cubicBezTo>
                        <a:cubicBezTo>
                          <a:pt x="7462842" y="16598"/>
                          <a:pt x="7160658" y="46195"/>
                          <a:pt x="6739202" y="18288"/>
                        </a:cubicBezTo>
                        <a:cubicBezTo>
                          <a:pt x="6317746" y="-9619"/>
                          <a:pt x="6347952" y="10328"/>
                          <a:pt x="6044439" y="18288"/>
                        </a:cubicBezTo>
                        <a:cubicBezTo>
                          <a:pt x="5740926" y="26248"/>
                          <a:pt x="5792730" y="36246"/>
                          <a:pt x="5662319" y="18288"/>
                        </a:cubicBezTo>
                        <a:cubicBezTo>
                          <a:pt x="5531908" y="330"/>
                          <a:pt x="5294507" y="22631"/>
                          <a:pt x="4967556" y="18288"/>
                        </a:cubicBezTo>
                        <a:cubicBezTo>
                          <a:pt x="4640605" y="13945"/>
                          <a:pt x="4618645" y="2443"/>
                          <a:pt x="4377007" y="18288"/>
                        </a:cubicBezTo>
                        <a:cubicBezTo>
                          <a:pt x="4135369" y="34133"/>
                          <a:pt x="4036032" y="38384"/>
                          <a:pt x="3786459" y="18288"/>
                        </a:cubicBezTo>
                        <a:cubicBezTo>
                          <a:pt x="3536886" y="-1808"/>
                          <a:pt x="3433532" y="37191"/>
                          <a:pt x="3195910" y="18288"/>
                        </a:cubicBezTo>
                        <a:cubicBezTo>
                          <a:pt x="2958288" y="-615"/>
                          <a:pt x="2775620" y="7282"/>
                          <a:pt x="2605362" y="18288"/>
                        </a:cubicBezTo>
                        <a:cubicBezTo>
                          <a:pt x="2435104" y="29294"/>
                          <a:pt x="2045682" y="34103"/>
                          <a:pt x="1806384" y="18288"/>
                        </a:cubicBezTo>
                        <a:cubicBezTo>
                          <a:pt x="1567086" y="2473"/>
                          <a:pt x="1334795" y="2507"/>
                          <a:pt x="1111621" y="18288"/>
                        </a:cubicBezTo>
                        <a:cubicBezTo>
                          <a:pt x="888447" y="34069"/>
                          <a:pt x="881093" y="28150"/>
                          <a:pt x="729501" y="18288"/>
                        </a:cubicBezTo>
                        <a:cubicBezTo>
                          <a:pt x="577909" y="8426"/>
                          <a:pt x="180699" y="-6923"/>
                          <a:pt x="0" y="18288"/>
                        </a:cubicBezTo>
                        <a:cubicBezTo>
                          <a:pt x="-82" y="11708"/>
                          <a:pt x="-178" y="8956"/>
                          <a:pt x="0" y="0"/>
                        </a:cubicBezTo>
                        <a:close/>
                      </a:path>
                      <a:path w="10421446" h="18288" stroke="0" extrusionOk="0">
                        <a:moveTo>
                          <a:pt x="0" y="0"/>
                        </a:moveTo>
                        <a:cubicBezTo>
                          <a:pt x="265895" y="-13146"/>
                          <a:pt x="409783" y="-16250"/>
                          <a:pt x="590549" y="0"/>
                        </a:cubicBezTo>
                        <a:cubicBezTo>
                          <a:pt x="771315" y="16250"/>
                          <a:pt x="873851" y="-7264"/>
                          <a:pt x="972668" y="0"/>
                        </a:cubicBezTo>
                        <a:cubicBezTo>
                          <a:pt x="1071485" y="7264"/>
                          <a:pt x="1494533" y="-2828"/>
                          <a:pt x="1875860" y="0"/>
                        </a:cubicBezTo>
                        <a:cubicBezTo>
                          <a:pt x="2257187" y="2828"/>
                          <a:pt x="2280468" y="-28651"/>
                          <a:pt x="2466409" y="0"/>
                        </a:cubicBezTo>
                        <a:cubicBezTo>
                          <a:pt x="2652350" y="28651"/>
                          <a:pt x="2780672" y="-14794"/>
                          <a:pt x="3056957" y="0"/>
                        </a:cubicBezTo>
                        <a:cubicBezTo>
                          <a:pt x="3333242" y="14794"/>
                          <a:pt x="3776466" y="-6198"/>
                          <a:pt x="3960149" y="0"/>
                        </a:cubicBezTo>
                        <a:cubicBezTo>
                          <a:pt x="4143832" y="6198"/>
                          <a:pt x="4286540" y="20367"/>
                          <a:pt x="4446484" y="0"/>
                        </a:cubicBezTo>
                        <a:cubicBezTo>
                          <a:pt x="4606429" y="-20367"/>
                          <a:pt x="5046693" y="21561"/>
                          <a:pt x="5349676" y="0"/>
                        </a:cubicBezTo>
                        <a:cubicBezTo>
                          <a:pt x="5652659" y="-21561"/>
                          <a:pt x="5842814" y="13545"/>
                          <a:pt x="6252868" y="0"/>
                        </a:cubicBezTo>
                        <a:cubicBezTo>
                          <a:pt x="6662922" y="-13545"/>
                          <a:pt x="6690572" y="-14512"/>
                          <a:pt x="6947631" y="0"/>
                        </a:cubicBezTo>
                        <a:cubicBezTo>
                          <a:pt x="7204690" y="14512"/>
                          <a:pt x="7621419" y="-14123"/>
                          <a:pt x="7850823" y="0"/>
                        </a:cubicBezTo>
                        <a:cubicBezTo>
                          <a:pt x="8080227" y="14123"/>
                          <a:pt x="8272600" y="-26639"/>
                          <a:pt x="8441371" y="0"/>
                        </a:cubicBezTo>
                        <a:cubicBezTo>
                          <a:pt x="8610142" y="26639"/>
                          <a:pt x="8815759" y="5164"/>
                          <a:pt x="9031920" y="0"/>
                        </a:cubicBezTo>
                        <a:cubicBezTo>
                          <a:pt x="9248081" y="-5164"/>
                          <a:pt x="9557644" y="-22597"/>
                          <a:pt x="9830897" y="0"/>
                        </a:cubicBezTo>
                        <a:cubicBezTo>
                          <a:pt x="10104150" y="22597"/>
                          <a:pt x="10163656" y="-15658"/>
                          <a:pt x="10421446" y="0"/>
                        </a:cubicBezTo>
                        <a:cubicBezTo>
                          <a:pt x="10421571" y="4395"/>
                          <a:pt x="10421371" y="9776"/>
                          <a:pt x="10421446" y="18288"/>
                        </a:cubicBezTo>
                        <a:cubicBezTo>
                          <a:pt x="10240847" y="-14925"/>
                          <a:pt x="9873564" y="25763"/>
                          <a:pt x="9622468" y="18288"/>
                        </a:cubicBezTo>
                        <a:cubicBezTo>
                          <a:pt x="9371372" y="10813"/>
                          <a:pt x="9166491" y="18558"/>
                          <a:pt x="8927705" y="18288"/>
                        </a:cubicBezTo>
                        <a:cubicBezTo>
                          <a:pt x="8688919" y="18018"/>
                          <a:pt x="8689888" y="4445"/>
                          <a:pt x="8545586" y="18288"/>
                        </a:cubicBezTo>
                        <a:cubicBezTo>
                          <a:pt x="8401284" y="32131"/>
                          <a:pt x="8240244" y="20853"/>
                          <a:pt x="8059252" y="18288"/>
                        </a:cubicBezTo>
                        <a:cubicBezTo>
                          <a:pt x="7878260" y="15723"/>
                          <a:pt x="7478813" y="-9520"/>
                          <a:pt x="7156060" y="18288"/>
                        </a:cubicBezTo>
                        <a:cubicBezTo>
                          <a:pt x="6833307" y="46096"/>
                          <a:pt x="6755593" y="39841"/>
                          <a:pt x="6461297" y="18288"/>
                        </a:cubicBezTo>
                        <a:cubicBezTo>
                          <a:pt x="6167001" y="-3265"/>
                          <a:pt x="6158306" y="25783"/>
                          <a:pt x="5974962" y="18288"/>
                        </a:cubicBezTo>
                        <a:cubicBezTo>
                          <a:pt x="5791618" y="10793"/>
                          <a:pt x="5570111" y="7336"/>
                          <a:pt x="5280199" y="18288"/>
                        </a:cubicBezTo>
                        <a:cubicBezTo>
                          <a:pt x="4990287" y="29240"/>
                          <a:pt x="5085259" y="20004"/>
                          <a:pt x="4898080" y="18288"/>
                        </a:cubicBezTo>
                        <a:cubicBezTo>
                          <a:pt x="4710901" y="16572"/>
                          <a:pt x="4604566" y="8228"/>
                          <a:pt x="4515960" y="18288"/>
                        </a:cubicBezTo>
                        <a:cubicBezTo>
                          <a:pt x="4427354" y="28348"/>
                          <a:pt x="4059659" y="36890"/>
                          <a:pt x="3821197" y="18288"/>
                        </a:cubicBezTo>
                        <a:cubicBezTo>
                          <a:pt x="3582735" y="-314"/>
                          <a:pt x="3466211" y="35834"/>
                          <a:pt x="3334863" y="18288"/>
                        </a:cubicBezTo>
                        <a:cubicBezTo>
                          <a:pt x="3203515" y="742"/>
                          <a:pt x="2830188" y="-17445"/>
                          <a:pt x="2535885" y="18288"/>
                        </a:cubicBezTo>
                        <a:cubicBezTo>
                          <a:pt x="2241582" y="54021"/>
                          <a:pt x="2206481" y="18963"/>
                          <a:pt x="2049551" y="18288"/>
                        </a:cubicBezTo>
                        <a:cubicBezTo>
                          <a:pt x="1892621" y="17613"/>
                          <a:pt x="1433267" y="3007"/>
                          <a:pt x="1250574" y="18288"/>
                        </a:cubicBezTo>
                        <a:cubicBezTo>
                          <a:pt x="1067881" y="33569"/>
                          <a:pt x="987869" y="22500"/>
                          <a:pt x="868454" y="18288"/>
                        </a:cubicBezTo>
                        <a:cubicBezTo>
                          <a:pt x="749039" y="14076"/>
                          <a:pt x="300948" y="41213"/>
                          <a:pt x="0" y="18288"/>
                        </a:cubicBezTo>
                        <a:cubicBezTo>
                          <a:pt x="-504" y="12101"/>
                          <a:pt x="-591" y="771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08357" y="7001752"/>
            <a:ext cx="274248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3FDB129-5E1E-4A87-B49C-E9C4E36D6F36}" type="slidenum">
              <a:rPr lang="pt-BR" smtClean="0"/>
              <a:pPr>
                <a:spcAft>
                  <a:spcPts val="600"/>
                </a:spcAft>
              </a:pPr>
              <a:t>6</a:t>
            </a:fld>
            <a:endParaRPr lang="pt-BR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/>
          <a:stretch/>
        </p:blipFill>
        <p:spPr>
          <a:xfrm>
            <a:off x="0" y="11727"/>
            <a:ext cx="12185777" cy="645402"/>
          </a:xfrm>
          <a:prstGeom prst="rect">
            <a:avLst/>
          </a:prstGeom>
          <a:noFill/>
        </p:spPr>
      </p:pic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195830176"/>
              </p:ext>
            </p:extLst>
          </p:nvPr>
        </p:nvGraphicFramePr>
        <p:xfrm>
          <a:off x="837981" y="1700808"/>
          <a:ext cx="10512862" cy="5300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55114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30" y="341784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Conflitos recentes no mundo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391115" y="1412776"/>
            <a:ext cx="9790538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pt-BR" sz="1900" dirty="0">
                <a:latin typeface="Roboto" pitchFamily="2" charset="0"/>
                <a:ea typeface="Roboto" pitchFamily="2" charset="0"/>
              </a:rPr>
              <a:t>Muitos países vêm enfrentando guerras e conflitos nos últimos anos. Em geral, são resultado de disputas políticas, étnicas e religiosas.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pt-BR" sz="1900" dirty="0">
                <a:latin typeface="Roboto" pitchFamily="2" charset="0"/>
                <a:ea typeface="Roboto" pitchFamily="2" charset="0"/>
              </a:rPr>
              <a:t>Parte desses conflitos está relacionada a questões originadas em meio às disputas da Guerra Fria e aos processos de descolonização na África e na Ásia, as quais ainda não foram superadas.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807751549"/>
              </p:ext>
            </p:extLst>
          </p:nvPr>
        </p:nvGraphicFramePr>
        <p:xfrm>
          <a:off x="527244" y="2924944"/>
          <a:ext cx="11038352" cy="3431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7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0158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529118"/>
            <a:ext cx="10969943" cy="998984"/>
          </a:xfrm>
        </p:spPr>
        <p:txBody>
          <a:bodyPr>
            <a:no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 pandemia de covid-19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912106" y="1890478"/>
            <a:ext cx="5614353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pt-BR" sz="1900" dirty="0">
                <a:latin typeface="Roboto" pitchFamily="2" charset="0"/>
                <a:ea typeface="Roboto" pitchFamily="2" charset="0"/>
              </a:rPr>
              <a:t>Vírus surgido na China, em dezembro de 2019.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pt-BR" sz="1900" dirty="0">
                <a:latin typeface="Roboto" pitchFamily="2" charset="0"/>
                <a:ea typeface="Roboto" pitchFamily="2" charset="0"/>
              </a:rPr>
              <a:t>OMS (Organização Mundial de Saúde) declara que o mundo estava enfrentando uma pandemia em março de 2020.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pt-BR" sz="1900" dirty="0">
                <a:latin typeface="Roboto" pitchFamily="2" charset="0"/>
                <a:ea typeface="Roboto" pitchFamily="2" charset="0"/>
              </a:rPr>
              <a:t>A principal estratégia adotada pelos governos visando evitar a propagação da covid-19 foi o  isolamento social e o fechamento das fronteiras internacionais.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pt-BR" sz="1900" dirty="0">
                <a:latin typeface="Roboto" pitchFamily="2" charset="0"/>
                <a:ea typeface="Roboto" pitchFamily="2" charset="0"/>
              </a:rPr>
              <a:t>Os registros oficiais apontavam que (em julho de 2022), em todo o mundo, mais de 560 milhões de pessoas já haviam contraído o vírus e o número de mortos era superior a 6,3 milhões de pessoas (cerca de 1,1% dos infectados).</a:t>
            </a:r>
          </a:p>
          <a:p>
            <a:pPr marL="342900" indent="-342900">
              <a:buFont typeface="Wingdings" pitchFamily="2" charset="2"/>
              <a:buChar char="ü"/>
            </a:pPr>
            <a:endParaRPr lang="pt-BR" sz="19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8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4EC0F047-B976-1F69-65AF-347C635EEFE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4148"/>
          <a:stretch/>
        </p:blipFill>
        <p:spPr>
          <a:xfrm>
            <a:off x="6651338" y="2960002"/>
            <a:ext cx="4928046" cy="3543795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D2B5D3A2-23D4-50FA-1D9C-8612580EDF23}"/>
              </a:ext>
            </a:extLst>
          </p:cNvPr>
          <p:cNvSpPr txBox="1"/>
          <p:nvPr/>
        </p:nvSpPr>
        <p:spPr>
          <a:xfrm>
            <a:off x="9726314" y="2221338"/>
            <a:ext cx="185307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400" b="0" i="0" u="none" strike="noStrike" baseline="0" dirty="0">
                <a:solidFill>
                  <a:srgbClr val="2F2F2E"/>
                </a:solidFill>
                <a:latin typeface="DINNextLTPro-Regular"/>
              </a:rPr>
              <a:t>DUKE. Negacionismo.</a:t>
            </a:r>
          </a:p>
          <a:p>
            <a:pPr algn="l"/>
            <a:r>
              <a:rPr lang="pt-BR" sz="1400" b="1" i="0" u="none" strike="noStrike" baseline="0" dirty="0">
                <a:solidFill>
                  <a:srgbClr val="2F2F2E"/>
                </a:solidFill>
                <a:latin typeface="DINNextLTPro-Bold"/>
              </a:rPr>
              <a:t>O Tempo</a:t>
            </a:r>
            <a:r>
              <a:rPr lang="pt-BR" sz="1400" b="0" i="0" u="none" strike="noStrike" baseline="0" dirty="0">
                <a:solidFill>
                  <a:srgbClr val="2F2F2E"/>
                </a:solidFill>
                <a:latin typeface="DINNextLTPro-Regular"/>
              </a:rPr>
              <a:t>, Contagem,</a:t>
            </a:r>
          </a:p>
          <a:p>
            <a:pPr algn="l"/>
            <a:r>
              <a:rPr lang="pt-BR" sz="1400" b="0" i="0" u="none" strike="noStrike" baseline="0" dirty="0">
                <a:solidFill>
                  <a:srgbClr val="2F2F2E"/>
                </a:solidFill>
                <a:latin typeface="DINNextLTPro-Regular"/>
              </a:rPr>
              <a:t>22 jul. 2020.</a:t>
            </a:r>
            <a:endParaRPr lang="pt-BR" sz="1600" dirty="0">
              <a:latin typeface="Roboto" pitchFamily="2" charset="0"/>
              <a:ea typeface="Robo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3929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271A2D273D8744BE83E271A22B9761" ma:contentTypeVersion="3" ma:contentTypeDescription="Crie um novo documento." ma:contentTypeScope="" ma:versionID="30b2cfa6e3894567fb1d5cbe86620b41">
  <xsd:schema xmlns:xsd="http://www.w3.org/2001/XMLSchema" xmlns:xs="http://www.w3.org/2001/XMLSchema" xmlns:p="http://schemas.microsoft.com/office/2006/metadata/properties" xmlns:ns2="2ea30351-ea1a-454c-9047-b61a60ae2ccc" targetNamespace="http://schemas.microsoft.com/office/2006/metadata/properties" ma:root="true" ma:fieldsID="ebee4db967cde23eebad35005f4c7b96" ns2:_="">
    <xsd:import namespace="2ea30351-ea1a-454c-9047-b61a60ae2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30351-ea1a-454c-9047-b61a60ae2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0C35F3-9BD9-4FFC-B114-360C4C7D9E6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67D693B-37CC-49E5-A792-7A27C32F2B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9BBB8C-C80F-421E-B7E3-A0D18E08E6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30351-ea1a-454c-9047-b61a60ae2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5804</TotalTime>
  <Words>638</Words>
  <Application>Microsoft Office PowerPoint</Application>
  <PresentationFormat>Personalizar</PresentationFormat>
  <Paragraphs>56</Paragraphs>
  <Slides>8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5" baseType="lpstr">
      <vt:lpstr>Arial</vt:lpstr>
      <vt:lpstr>Calibri</vt:lpstr>
      <vt:lpstr>DINNextLTPro-Bold</vt:lpstr>
      <vt:lpstr>DINNextLTPro-Regular</vt:lpstr>
      <vt:lpstr>Roboto</vt:lpstr>
      <vt:lpstr>Wingdings</vt:lpstr>
      <vt:lpstr>Tema do Office</vt:lpstr>
      <vt:lpstr>Apresentação do PowerPoint</vt:lpstr>
      <vt:lpstr>Fim da Guerra Fria e mundo contemporâneo</vt:lpstr>
      <vt:lpstr>O fim da Guerra Fria</vt:lpstr>
      <vt:lpstr>A nova ordem mundial</vt:lpstr>
      <vt:lpstr>A globalização</vt:lpstr>
      <vt:lpstr>Cultura de massa e consumismo</vt:lpstr>
      <vt:lpstr>Conflitos recentes no mundo</vt:lpstr>
      <vt:lpstr>A pandemia de covid-19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nascimento da República no Brasil e seus desdobramentos</dc:title>
  <dc:creator>Jaqueline Martinho</dc:creator>
  <cp:lastModifiedBy> </cp:lastModifiedBy>
  <cp:revision>528</cp:revision>
  <dcterms:created xsi:type="dcterms:W3CDTF">2019-04-02T01:45:57Z</dcterms:created>
  <dcterms:modified xsi:type="dcterms:W3CDTF">2023-06-22T13:31:57Z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0x0101006E271A2D273D8744BE83E271A22B9761</vt:lpwstr>
  </property>
</Properties>
</file>