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36" r:id="rId5"/>
    <p:sldId id="297" r:id="rId6"/>
    <p:sldId id="311" r:id="rId7"/>
    <p:sldId id="309" r:id="rId8"/>
    <p:sldId id="310" r:id="rId9"/>
    <p:sldId id="298" r:id="rId10"/>
    <p:sldId id="312" r:id="rId11"/>
    <p:sldId id="347" r:id="rId12"/>
    <p:sldId id="315" r:id="rId13"/>
    <p:sldId id="313" r:id="rId14"/>
    <p:sldId id="348" r:id="rId15"/>
    <p:sldId id="316" r:id="rId16"/>
  </p:sldIdLst>
  <p:sldSz cx="1218882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381A5CF-E2C8-4291-AB13-3BE1A1A78355}">
          <p14:sldIdLst>
            <p14:sldId id="336"/>
            <p14:sldId id="297"/>
            <p14:sldId id="311"/>
            <p14:sldId id="309"/>
            <p14:sldId id="310"/>
            <p14:sldId id="298"/>
            <p14:sldId id="312"/>
            <p14:sldId id="347"/>
            <p14:sldId id="315"/>
            <p14:sldId id="313"/>
            <p14:sldId id="348"/>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a Guerriero Antunes" initials="FGA" lastIdx="100" clrIdx="0"/>
  <p:cmAuthor id="2" name="Lilian Semenichin Nogueira" initials="LSN" lastIdx="85"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15617-52C8-4E09-9C8E-0344978F12D5}" v="138" dt="2019-07-05T01:45:1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94660"/>
  </p:normalViewPr>
  <p:slideViewPr>
    <p:cSldViewPr>
      <p:cViewPr varScale="1">
        <p:scale>
          <a:sx n="68" d="100"/>
          <a:sy n="68" d="100"/>
        </p:scale>
        <p:origin x="486" y="72"/>
      </p:cViewPr>
      <p:guideLst>
        <p:guide orient="horz" pos="2160"/>
        <p:guide pos="288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359DD-3EF9-4BFB-B83D-C0AF7ECEC2BC}"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pt-BR"/>
        </a:p>
      </dgm:t>
    </dgm:pt>
    <dgm:pt modelId="{E2F872FE-6704-42D3-B9BE-D25156F1BBF0}">
      <dgm:prSet phldrT="[Texto]" custT="1"/>
      <dgm:spPr>
        <a:solidFill>
          <a:srgbClr val="00B0F0"/>
        </a:solidFill>
        <a:effectLst>
          <a:outerShdw blurRad="63500" sx="102000" sy="102000" algn="ctr" rotWithShape="0">
            <a:prstClr val="black">
              <a:alpha val="40000"/>
            </a:prstClr>
          </a:outerShdw>
        </a:effectLst>
      </dgm:spPr>
      <dgm:t>
        <a:bodyPr/>
        <a:lstStyle/>
        <a:p>
          <a:r>
            <a:rPr lang="pt-BR" sz="1900" b="1" dirty="0">
              <a:latin typeface="Roboto" pitchFamily="2" charset="0"/>
              <a:ea typeface="Roboto" pitchFamily="2" charset="0"/>
            </a:rPr>
            <a:t>Países capitalistas</a:t>
          </a:r>
        </a:p>
      </dgm:t>
    </dgm:pt>
    <dgm:pt modelId="{0E55393B-2F5E-43BE-96B9-7F9DB9A3CEAA}" type="parTrans" cxnId="{7EB31440-68DA-4110-91B1-0F54E20337EE}">
      <dgm:prSet/>
      <dgm:spPr/>
      <dgm:t>
        <a:bodyPr/>
        <a:lstStyle/>
        <a:p>
          <a:endParaRPr lang="pt-BR" sz="1900">
            <a:latin typeface="Roboto" pitchFamily="2" charset="0"/>
            <a:ea typeface="Roboto" pitchFamily="2" charset="0"/>
          </a:endParaRPr>
        </a:p>
      </dgm:t>
    </dgm:pt>
    <dgm:pt modelId="{6350DAFC-3562-488F-B0EA-A12D4BC8418A}" type="sibTrans" cxnId="{7EB31440-68DA-4110-91B1-0F54E20337EE}">
      <dgm:prSet/>
      <dgm:spPr/>
      <dgm:t>
        <a:bodyPr/>
        <a:lstStyle/>
        <a:p>
          <a:endParaRPr lang="pt-BR" sz="1900">
            <a:latin typeface="Roboto" pitchFamily="2" charset="0"/>
            <a:ea typeface="Roboto" pitchFamily="2" charset="0"/>
          </a:endParaRPr>
        </a:p>
      </dgm:t>
    </dgm:pt>
    <dgm:pt modelId="{BC0DE0D7-95B7-4897-8944-DF4D2A6113A0}">
      <dgm:prSet phldrT="[Texto]" custT="1"/>
      <dgm:spPr>
        <a:solidFill>
          <a:srgbClr val="00B0F0"/>
        </a:solidFill>
        <a:effectLst>
          <a:outerShdw blurRad="63500" sx="102000" sy="102000" algn="ctr" rotWithShape="0">
            <a:prstClr val="black">
              <a:alpha val="40000"/>
            </a:prstClr>
          </a:outerShdw>
        </a:effectLst>
      </dgm:spPr>
      <dgm:t>
        <a:bodyPr/>
        <a:lstStyle/>
        <a:p>
          <a:r>
            <a:rPr lang="pt-BR" sz="1400" dirty="0">
              <a:latin typeface="Roboto" pitchFamily="2" charset="0"/>
              <a:ea typeface="Roboto" pitchFamily="2" charset="0"/>
            </a:rPr>
            <a:t>- Leis devem assegurar o direito à propriedade privada dos bens e garantir aos cidadãos a possibilidade de escolher os produtos que desejam comprar. </a:t>
          </a:r>
        </a:p>
      </dgm:t>
    </dgm:pt>
    <dgm:pt modelId="{B1A51A9D-98B0-49F7-8028-E66DBA0D6E9F}" type="parTrans" cxnId="{FB0F284F-42AD-4570-8FD2-50DEF0F098B5}">
      <dgm:prSet/>
      <dgm:spPr/>
      <dgm:t>
        <a:bodyPr/>
        <a:lstStyle/>
        <a:p>
          <a:endParaRPr lang="pt-BR" sz="1900">
            <a:latin typeface="Roboto" pitchFamily="2" charset="0"/>
            <a:ea typeface="Roboto" pitchFamily="2" charset="0"/>
          </a:endParaRPr>
        </a:p>
      </dgm:t>
    </dgm:pt>
    <dgm:pt modelId="{5EBB102F-1F35-4301-AC46-CAC9FE22F17A}" type="sibTrans" cxnId="{FB0F284F-42AD-4570-8FD2-50DEF0F098B5}">
      <dgm:prSet/>
      <dgm:spPr/>
      <dgm:t>
        <a:bodyPr/>
        <a:lstStyle/>
        <a:p>
          <a:endParaRPr lang="pt-BR" sz="1900">
            <a:latin typeface="Roboto" pitchFamily="2" charset="0"/>
            <a:ea typeface="Roboto" pitchFamily="2" charset="0"/>
          </a:endParaRPr>
        </a:p>
      </dgm:t>
    </dgm:pt>
    <dgm:pt modelId="{6984D184-3331-4D4C-9ED0-A275DEE58213}">
      <dgm:prSet phldrT="[Texto]" custT="1"/>
      <dgm:spPr>
        <a:solidFill>
          <a:srgbClr val="FF0000"/>
        </a:solidFill>
        <a:effectLst>
          <a:outerShdw blurRad="50800" dist="38100" dir="16200000" rotWithShape="0">
            <a:prstClr val="black">
              <a:alpha val="40000"/>
            </a:prstClr>
          </a:outerShdw>
        </a:effectLst>
      </dgm:spPr>
      <dgm:t>
        <a:bodyPr/>
        <a:lstStyle/>
        <a:p>
          <a:r>
            <a:rPr lang="pt-BR" sz="1900" b="1" dirty="0">
              <a:latin typeface="Roboto" pitchFamily="2" charset="0"/>
              <a:ea typeface="Roboto" pitchFamily="2" charset="0"/>
            </a:rPr>
            <a:t>Países socialistas</a:t>
          </a:r>
        </a:p>
      </dgm:t>
    </dgm:pt>
    <dgm:pt modelId="{935E264C-A6F5-4462-BF0C-5E02C098411A}" type="parTrans" cxnId="{CAAF4591-D017-4F52-A2F3-880320DE599F}">
      <dgm:prSet/>
      <dgm:spPr/>
      <dgm:t>
        <a:bodyPr/>
        <a:lstStyle/>
        <a:p>
          <a:endParaRPr lang="pt-BR" sz="1900">
            <a:latin typeface="Roboto" pitchFamily="2" charset="0"/>
            <a:ea typeface="Roboto" pitchFamily="2" charset="0"/>
          </a:endParaRPr>
        </a:p>
      </dgm:t>
    </dgm:pt>
    <dgm:pt modelId="{EEA1861C-918D-4151-9CAB-29006062788E}" type="sibTrans" cxnId="{CAAF4591-D017-4F52-A2F3-880320DE599F}">
      <dgm:prSet/>
      <dgm:spPr/>
      <dgm:t>
        <a:bodyPr/>
        <a:lstStyle/>
        <a:p>
          <a:endParaRPr lang="pt-BR" sz="1900">
            <a:latin typeface="Roboto" pitchFamily="2" charset="0"/>
            <a:ea typeface="Roboto" pitchFamily="2" charset="0"/>
          </a:endParaRPr>
        </a:p>
      </dgm:t>
    </dgm:pt>
    <dgm:pt modelId="{FCB61C67-0B12-41C9-89E6-2A66AAD8205A}">
      <dgm:prSet phldrT="[Texto]" custT="1"/>
      <dgm:spPr>
        <a:solidFill>
          <a:srgbClr val="FF0000"/>
        </a:solidFill>
        <a:effectLst>
          <a:outerShdw blurRad="50800" dist="38100" dir="16200000" rotWithShape="0">
            <a:prstClr val="black">
              <a:alpha val="40000"/>
            </a:prstClr>
          </a:outerShdw>
        </a:effectLst>
      </dgm:spPr>
      <dgm:t>
        <a:bodyPr/>
        <a:lstStyle/>
        <a:p>
          <a:r>
            <a:rPr lang="pt-BR" sz="1400" dirty="0">
              <a:latin typeface="Roboto" pitchFamily="2" charset="0"/>
              <a:ea typeface="Roboto" pitchFamily="2" charset="0"/>
            </a:rPr>
            <a:t>- Os meios de produção devem ser compartilhados. </a:t>
          </a:r>
        </a:p>
      </dgm:t>
    </dgm:pt>
    <dgm:pt modelId="{65C418D2-A96C-4453-B7B5-16BA11461E8B}" type="parTrans" cxnId="{2FCF93C2-4AFD-48EB-A634-3301EA392BBB}">
      <dgm:prSet/>
      <dgm:spPr/>
      <dgm:t>
        <a:bodyPr/>
        <a:lstStyle/>
        <a:p>
          <a:endParaRPr lang="pt-BR" sz="1900">
            <a:latin typeface="Roboto" pitchFamily="2" charset="0"/>
            <a:ea typeface="Roboto" pitchFamily="2" charset="0"/>
          </a:endParaRPr>
        </a:p>
      </dgm:t>
    </dgm:pt>
    <dgm:pt modelId="{3D01F271-504B-4E0B-948B-7A65DFA760A1}" type="sibTrans" cxnId="{2FCF93C2-4AFD-48EB-A634-3301EA392BBB}">
      <dgm:prSet/>
      <dgm:spPr/>
      <dgm:t>
        <a:bodyPr/>
        <a:lstStyle/>
        <a:p>
          <a:endParaRPr lang="pt-BR" sz="1900">
            <a:latin typeface="Roboto" pitchFamily="2" charset="0"/>
            <a:ea typeface="Roboto" pitchFamily="2" charset="0"/>
          </a:endParaRPr>
        </a:p>
      </dgm:t>
    </dgm:pt>
    <dgm:pt modelId="{8B2A3F07-4F28-4F40-A920-0127D660BDF3}">
      <dgm:prSet custT="1"/>
      <dgm:spPr>
        <a:solidFill>
          <a:srgbClr val="00B0F0"/>
        </a:solidFill>
        <a:effectLst>
          <a:outerShdw blurRad="63500" sx="102000" sy="102000" algn="ctr" rotWithShape="0">
            <a:prstClr val="black">
              <a:alpha val="40000"/>
            </a:prstClr>
          </a:outerShdw>
        </a:effectLst>
      </dgm:spPr>
      <dgm:t>
        <a:bodyPr/>
        <a:lstStyle/>
        <a:p>
          <a:r>
            <a:rPr lang="pt-BR" sz="1400" dirty="0">
              <a:latin typeface="Roboto" pitchFamily="2" charset="0"/>
              <a:ea typeface="Roboto" pitchFamily="2" charset="0"/>
            </a:rPr>
            <a:t>- O Estado deve evitar intervenção na economia.</a:t>
          </a:r>
        </a:p>
      </dgm:t>
    </dgm:pt>
    <dgm:pt modelId="{9FFC70DE-E6C7-4CBB-94B4-1CE0F704F423}" type="parTrans" cxnId="{D33FDA69-2FAA-4407-8CF1-19A704341DDB}">
      <dgm:prSet/>
      <dgm:spPr/>
      <dgm:t>
        <a:bodyPr/>
        <a:lstStyle/>
        <a:p>
          <a:endParaRPr lang="pt-BR"/>
        </a:p>
      </dgm:t>
    </dgm:pt>
    <dgm:pt modelId="{5BDDD4C6-46EF-454B-90FA-EF9FDB25D588}" type="sibTrans" cxnId="{D33FDA69-2FAA-4407-8CF1-19A704341DDB}">
      <dgm:prSet/>
      <dgm:spPr/>
      <dgm:t>
        <a:bodyPr/>
        <a:lstStyle/>
        <a:p>
          <a:endParaRPr lang="pt-BR"/>
        </a:p>
      </dgm:t>
    </dgm:pt>
    <dgm:pt modelId="{C0A04C68-24D0-444C-A197-2983CA9184EF}">
      <dgm:prSet custT="1"/>
      <dgm:spPr>
        <a:solidFill>
          <a:srgbClr val="00B0F0"/>
        </a:solidFill>
        <a:effectLst>
          <a:outerShdw blurRad="63500" sx="102000" sy="102000" algn="ctr" rotWithShape="0">
            <a:prstClr val="black">
              <a:alpha val="40000"/>
            </a:prstClr>
          </a:outerShdw>
        </a:effectLst>
      </dgm:spPr>
      <dgm:t>
        <a:bodyPr/>
        <a:lstStyle/>
        <a:p>
          <a:r>
            <a:rPr lang="pt-BR" sz="1400" dirty="0">
              <a:latin typeface="Roboto" pitchFamily="2" charset="0"/>
              <a:ea typeface="Roboto" pitchFamily="2" charset="0"/>
            </a:rPr>
            <a:t>- Os capitalistas procuram promover o consumismo.</a:t>
          </a:r>
        </a:p>
      </dgm:t>
    </dgm:pt>
    <dgm:pt modelId="{08E386A4-9648-4A40-816F-F6C51FCAA89E}" type="parTrans" cxnId="{AC0B1159-3D32-472B-937B-CC5ADEC68D09}">
      <dgm:prSet/>
      <dgm:spPr/>
      <dgm:t>
        <a:bodyPr/>
        <a:lstStyle/>
        <a:p>
          <a:endParaRPr lang="pt-BR"/>
        </a:p>
      </dgm:t>
    </dgm:pt>
    <dgm:pt modelId="{016470CD-D60A-4573-B4A0-78C9D9ED88A9}" type="sibTrans" cxnId="{AC0B1159-3D32-472B-937B-CC5ADEC68D09}">
      <dgm:prSet/>
      <dgm:spPr/>
      <dgm:t>
        <a:bodyPr/>
        <a:lstStyle/>
        <a:p>
          <a:endParaRPr lang="pt-BR"/>
        </a:p>
      </dgm:t>
    </dgm:pt>
    <dgm:pt modelId="{7CAD3EFA-F361-4F89-8594-3617E0109A5F}">
      <dgm:prSet custT="1"/>
      <dgm:spPr>
        <a:solidFill>
          <a:srgbClr val="FF0000"/>
        </a:solidFill>
        <a:effectLst>
          <a:outerShdw blurRad="50800" dist="38100" dir="16200000" rotWithShape="0">
            <a:prstClr val="black">
              <a:alpha val="40000"/>
            </a:prstClr>
          </a:outerShdw>
        </a:effectLst>
      </dgm:spPr>
      <dgm:t>
        <a:bodyPr/>
        <a:lstStyle/>
        <a:p>
          <a:r>
            <a:rPr lang="pt-BR" sz="1400" dirty="0">
              <a:latin typeface="Roboto" pitchFamily="2" charset="0"/>
              <a:ea typeface="Roboto" pitchFamily="2" charset="0"/>
            </a:rPr>
            <a:t>- Nas atividades, os trabalhadores devem servir à coletividade e ao Estado.</a:t>
          </a:r>
        </a:p>
      </dgm:t>
    </dgm:pt>
    <dgm:pt modelId="{60DCD92B-A20E-4C15-98ED-7FF043F27178}" type="parTrans" cxnId="{83F78FD9-D2E4-4461-B668-EB44F440BC0F}">
      <dgm:prSet/>
      <dgm:spPr/>
      <dgm:t>
        <a:bodyPr/>
        <a:lstStyle/>
        <a:p>
          <a:endParaRPr lang="pt-BR"/>
        </a:p>
      </dgm:t>
    </dgm:pt>
    <dgm:pt modelId="{5E6257C0-E010-4B8A-8675-9B1D839820B9}" type="sibTrans" cxnId="{83F78FD9-D2E4-4461-B668-EB44F440BC0F}">
      <dgm:prSet/>
      <dgm:spPr/>
      <dgm:t>
        <a:bodyPr/>
        <a:lstStyle/>
        <a:p>
          <a:endParaRPr lang="pt-BR"/>
        </a:p>
      </dgm:t>
    </dgm:pt>
    <dgm:pt modelId="{924FFD3B-1B8C-4565-9A65-3496F8A9BB45}">
      <dgm:prSet custT="1"/>
      <dgm:spPr>
        <a:solidFill>
          <a:srgbClr val="FF0000"/>
        </a:solidFill>
        <a:effectLst>
          <a:outerShdw blurRad="50800" dist="38100" dir="16200000" rotWithShape="0">
            <a:prstClr val="black">
              <a:alpha val="40000"/>
            </a:prstClr>
          </a:outerShdw>
        </a:effectLst>
      </dgm:spPr>
      <dgm:t>
        <a:bodyPr/>
        <a:lstStyle/>
        <a:p>
          <a:r>
            <a:rPr lang="pt-BR" sz="1400" dirty="0">
              <a:latin typeface="Roboto" pitchFamily="2" charset="0"/>
              <a:ea typeface="Roboto" pitchFamily="2" charset="0"/>
            </a:rPr>
            <a:t>- Planificação da economia pelo Estado.</a:t>
          </a:r>
        </a:p>
      </dgm:t>
    </dgm:pt>
    <dgm:pt modelId="{7A65E569-A046-4308-BFF9-8F83EEF22BC8}" type="parTrans" cxnId="{D5569E3A-4436-4694-9AC5-F10CBAFB0AFB}">
      <dgm:prSet/>
      <dgm:spPr/>
      <dgm:t>
        <a:bodyPr/>
        <a:lstStyle/>
        <a:p>
          <a:endParaRPr lang="pt-BR"/>
        </a:p>
      </dgm:t>
    </dgm:pt>
    <dgm:pt modelId="{79088531-5B10-47F1-ACBF-B744CE7D0A4A}" type="sibTrans" cxnId="{D5569E3A-4436-4694-9AC5-F10CBAFB0AFB}">
      <dgm:prSet/>
      <dgm:spPr/>
      <dgm:t>
        <a:bodyPr/>
        <a:lstStyle/>
        <a:p>
          <a:endParaRPr lang="pt-BR"/>
        </a:p>
      </dgm:t>
    </dgm:pt>
    <dgm:pt modelId="{B76D949D-5F8C-4791-964B-223E49829DD3}">
      <dgm:prSet custT="1"/>
      <dgm:spPr>
        <a:solidFill>
          <a:srgbClr val="FF0000"/>
        </a:solidFill>
        <a:effectLst>
          <a:outerShdw blurRad="50800" dist="38100" dir="16200000" rotWithShape="0">
            <a:prstClr val="black">
              <a:alpha val="40000"/>
            </a:prstClr>
          </a:outerShdw>
        </a:effectLst>
      </dgm:spPr>
      <dgm:t>
        <a:bodyPr/>
        <a:lstStyle/>
        <a:p>
          <a:r>
            <a:rPr lang="pt-BR" sz="1400" dirty="0">
              <a:latin typeface="Roboto" pitchFamily="2" charset="0"/>
              <a:ea typeface="Roboto" pitchFamily="2" charset="0"/>
            </a:rPr>
            <a:t>- Existência de um partido único: o Partido Comunista (PC).</a:t>
          </a:r>
        </a:p>
      </dgm:t>
    </dgm:pt>
    <dgm:pt modelId="{252A5876-63A9-4BBD-BFCB-D707BEEBECFD}" type="parTrans" cxnId="{C1C3CA16-E8AD-4117-8179-9E064FA71E15}">
      <dgm:prSet/>
      <dgm:spPr/>
      <dgm:t>
        <a:bodyPr/>
        <a:lstStyle/>
        <a:p>
          <a:endParaRPr lang="pt-BR"/>
        </a:p>
      </dgm:t>
    </dgm:pt>
    <dgm:pt modelId="{39A83A52-5B5B-4507-9304-4CB45F66EBFD}" type="sibTrans" cxnId="{C1C3CA16-E8AD-4117-8179-9E064FA71E15}">
      <dgm:prSet/>
      <dgm:spPr/>
      <dgm:t>
        <a:bodyPr/>
        <a:lstStyle/>
        <a:p>
          <a:endParaRPr lang="pt-BR"/>
        </a:p>
      </dgm:t>
    </dgm:pt>
    <dgm:pt modelId="{E91B4A50-68C8-4782-BC9F-15EEEED0428E}">
      <dgm:prSet custT="1"/>
      <dgm:spPr>
        <a:solidFill>
          <a:srgbClr val="FF0000"/>
        </a:solidFill>
        <a:effectLst>
          <a:outerShdw blurRad="50800" dist="38100" dir="16200000" rotWithShape="0">
            <a:prstClr val="black">
              <a:alpha val="40000"/>
            </a:prstClr>
          </a:outerShdw>
        </a:effectLst>
      </dgm:spPr>
      <dgm:t>
        <a:bodyPr/>
        <a:lstStyle/>
        <a:p>
          <a:endParaRPr lang="pt-BR" sz="1900" dirty="0">
            <a:latin typeface="Roboto" pitchFamily="2" charset="0"/>
            <a:ea typeface="Roboto" pitchFamily="2" charset="0"/>
          </a:endParaRPr>
        </a:p>
      </dgm:t>
    </dgm:pt>
    <dgm:pt modelId="{F7EFAE97-0F1F-4495-8AA1-1E8FBEE9E4A1}" type="parTrans" cxnId="{588A1ED9-EA0B-4EE7-8775-B77B9866D319}">
      <dgm:prSet/>
      <dgm:spPr/>
      <dgm:t>
        <a:bodyPr/>
        <a:lstStyle/>
        <a:p>
          <a:endParaRPr lang="pt-BR"/>
        </a:p>
      </dgm:t>
    </dgm:pt>
    <dgm:pt modelId="{CC2A72ED-E20C-409F-8331-AFF7542664A3}" type="sibTrans" cxnId="{588A1ED9-EA0B-4EE7-8775-B77B9866D319}">
      <dgm:prSet/>
      <dgm:spPr/>
      <dgm:t>
        <a:bodyPr/>
        <a:lstStyle/>
        <a:p>
          <a:endParaRPr lang="pt-BR"/>
        </a:p>
      </dgm:t>
    </dgm:pt>
    <dgm:pt modelId="{65AE1704-450E-49EB-AACF-4E0C91E5238C}" type="pres">
      <dgm:prSet presAssocID="{191359DD-3EF9-4BFB-B83D-C0AF7ECEC2BC}" presName="cycle" presStyleCnt="0">
        <dgm:presLayoutVars>
          <dgm:dir/>
          <dgm:resizeHandles val="exact"/>
        </dgm:presLayoutVars>
      </dgm:prSet>
      <dgm:spPr/>
    </dgm:pt>
    <dgm:pt modelId="{6648CFFC-A930-42B3-8E95-6830CAB0BCA5}" type="pres">
      <dgm:prSet presAssocID="{E2F872FE-6704-42D3-B9BE-D25156F1BBF0}" presName="arrow" presStyleLbl="node1" presStyleIdx="0" presStyleCnt="2" custScaleY="100036">
        <dgm:presLayoutVars>
          <dgm:bulletEnabled val="1"/>
        </dgm:presLayoutVars>
      </dgm:prSet>
      <dgm:spPr/>
    </dgm:pt>
    <dgm:pt modelId="{CF284B2A-D2B5-4B63-9C29-33AE10B71ACA}" type="pres">
      <dgm:prSet presAssocID="{6984D184-3331-4D4C-9ED0-A275DEE58213}" presName="arrow" presStyleLbl="node1" presStyleIdx="1" presStyleCnt="2" custScaleY="100068">
        <dgm:presLayoutVars>
          <dgm:bulletEnabled val="1"/>
        </dgm:presLayoutVars>
      </dgm:prSet>
      <dgm:spPr/>
    </dgm:pt>
  </dgm:ptLst>
  <dgm:cxnLst>
    <dgm:cxn modelId="{C1C3CA16-E8AD-4117-8179-9E064FA71E15}" srcId="{6984D184-3331-4D4C-9ED0-A275DEE58213}" destId="{B76D949D-5F8C-4791-964B-223E49829DD3}" srcOrd="3" destOrd="0" parTransId="{252A5876-63A9-4BBD-BFCB-D707BEEBECFD}" sibTransId="{39A83A52-5B5B-4507-9304-4CB45F66EBFD}"/>
    <dgm:cxn modelId="{0FFD9D17-F0C3-4844-B18A-DB0EFBD6FE1A}" type="presOf" srcId="{B76D949D-5F8C-4791-964B-223E49829DD3}" destId="{CF284B2A-D2B5-4B63-9C29-33AE10B71ACA}" srcOrd="0" destOrd="4" presId="urn:microsoft.com/office/officeart/2005/8/layout/arrow1"/>
    <dgm:cxn modelId="{47405635-5371-49F6-A1D5-074CC37FDC07}" type="presOf" srcId="{C0A04C68-24D0-444C-A197-2983CA9184EF}" destId="{6648CFFC-A930-42B3-8E95-6830CAB0BCA5}" srcOrd="0" destOrd="3" presId="urn:microsoft.com/office/officeart/2005/8/layout/arrow1"/>
    <dgm:cxn modelId="{D5569E3A-4436-4694-9AC5-F10CBAFB0AFB}" srcId="{6984D184-3331-4D4C-9ED0-A275DEE58213}" destId="{924FFD3B-1B8C-4565-9A65-3496F8A9BB45}" srcOrd="2" destOrd="0" parTransId="{7A65E569-A046-4308-BFF9-8F83EEF22BC8}" sibTransId="{79088531-5B10-47F1-ACBF-B744CE7D0A4A}"/>
    <dgm:cxn modelId="{1B7DDA3E-0C59-4309-ADD0-5E6F54FFFCC6}" type="presOf" srcId="{6984D184-3331-4D4C-9ED0-A275DEE58213}" destId="{CF284B2A-D2B5-4B63-9C29-33AE10B71ACA}" srcOrd="0" destOrd="0" presId="urn:microsoft.com/office/officeart/2005/8/layout/arrow1"/>
    <dgm:cxn modelId="{7EB31440-68DA-4110-91B1-0F54E20337EE}" srcId="{191359DD-3EF9-4BFB-B83D-C0AF7ECEC2BC}" destId="{E2F872FE-6704-42D3-B9BE-D25156F1BBF0}" srcOrd="0" destOrd="0" parTransId="{0E55393B-2F5E-43BE-96B9-7F9DB9A3CEAA}" sibTransId="{6350DAFC-3562-488F-B0EA-A12D4BC8418A}"/>
    <dgm:cxn modelId="{B2238744-401D-4B5A-96ED-3D5C4F51C635}" type="presOf" srcId="{E91B4A50-68C8-4782-BC9F-15EEEED0428E}" destId="{CF284B2A-D2B5-4B63-9C29-33AE10B71ACA}" srcOrd="0" destOrd="5" presId="urn:microsoft.com/office/officeart/2005/8/layout/arrow1"/>
    <dgm:cxn modelId="{D33FDA69-2FAA-4407-8CF1-19A704341DDB}" srcId="{E2F872FE-6704-42D3-B9BE-D25156F1BBF0}" destId="{8B2A3F07-4F28-4F40-A920-0127D660BDF3}" srcOrd="1" destOrd="0" parTransId="{9FFC70DE-E6C7-4CBB-94B4-1CE0F704F423}" sibTransId="{5BDDD4C6-46EF-454B-90FA-EF9FDB25D588}"/>
    <dgm:cxn modelId="{FB0F284F-42AD-4570-8FD2-50DEF0F098B5}" srcId="{E2F872FE-6704-42D3-B9BE-D25156F1BBF0}" destId="{BC0DE0D7-95B7-4897-8944-DF4D2A6113A0}" srcOrd="0" destOrd="0" parTransId="{B1A51A9D-98B0-49F7-8028-E66DBA0D6E9F}" sibTransId="{5EBB102F-1F35-4301-AC46-CAC9FE22F17A}"/>
    <dgm:cxn modelId="{A9168E76-95B4-4C28-948C-6305164CA1AD}" type="presOf" srcId="{E2F872FE-6704-42D3-B9BE-D25156F1BBF0}" destId="{6648CFFC-A930-42B3-8E95-6830CAB0BCA5}" srcOrd="0" destOrd="0" presId="urn:microsoft.com/office/officeart/2005/8/layout/arrow1"/>
    <dgm:cxn modelId="{AC0B1159-3D32-472B-937B-CC5ADEC68D09}" srcId="{E2F872FE-6704-42D3-B9BE-D25156F1BBF0}" destId="{C0A04C68-24D0-444C-A197-2983CA9184EF}" srcOrd="2" destOrd="0" parTransId="{08E386A4-9648-4A40-816F-F6C51FCAA89E}" sibTransId="{016470CD-D60A-4573-B4A0-78C9D9ED88A9}"/>
    <dgm:cxn modelId="{CAAF4591-D017-4F52-A2F3-880320DE599F}" srcId="{191359DD-3EF9-4BFB-B83D-C0AF7ECEC2BC}" destId="{6984D184-3331-4D4C-9ED0-A275DEE58213}" srcOrd="1" destOrd="0" parTransId="{935E264C-A6F5-4462-BF0C-5E02C098411A}" sibTransId="{EEA1861C-918D-4151-9CAB-29006062788E}"/>
    <dgm:cxn modelId="{3FE3D899-8399-4CB4-BFB5-2B841EC1C5D8}" type="presOf" srcId="{BC0DE0D7-95B7-4897-8944-DF4D2A6113A0}" destId="{6648CFFC-A930-42B3-8E95-6830CAB0BCA5}" srcOrd="0" destOrd="1" presId="urn:microsoft.com/office/officeart/2005/8/layout/arrow1"/>
    <dgm:cxn modelId="{5C58729C-14B1-419D-A4B7-5C781E233258}" type="presOf" srcId="{191359DD-3EF9-4BFB-B83D-C0AF7ECEC2BC}" destId="{65AE1704-450E-49EB-AACF-4E0C91E5238C}" srcOrd="0" destOrd="0" presId="urn:microsoft.com/office/officeart/2005/8/layout/arrow1"/>
    <dgm:cxn modelId="{498BF0AF-F161-46CC-80AB-6E348E7FA759}" type="presOf" srcId="{FCB61C67-0B12-41C9-89E6-2A66AAD8205A}" destId="{CF284B2A-D2B5-4B63-9C29-33AE10B71ACA}" srcOrd="0" destOrd="1" presId="urn:microsoft.com/office/officeart/2005/8/layout/arrow1"/>
    <dgm:cxn modelId="{2FCF93C2-4AFD-48EB-A634-3301EA392BBB}" srcId="{6984D184-3331-4D4C-9ED0-A275DEE58213}" destId="{FCB61C67-0B12-41C9-89E6-2A66AAD8205A}" srcOrd="0" destOrd="0" parTransId="{65C418D2-A96C-4453-B7B5-16BA11461E8B}" sibTransId="{3D01F271-504B-4E0B-948B-7A65DFA760A1}"/>
    <dgm:cxn modelId="{588A1ED9-EA0B-4EE7-8775-B77B9866D319}" srcId="{6984D184-3331-4D4C-9ED0-A275DEE58213}" destId="{E91B4A50-68C8-4782-BC9F-15EEEED0428E}" srcOrd="4" destOrd="0" parTransId="{F7EFAE97-0F1F-4495-8AA1-1E8FBEE9E4A1}" sibTransId="{CC2A72ED-E20C-409F-8331-AFF7542664A3}"/>
    <dgm:cxn modelId="{83F78FD9-D2E4-4461-B668-EB44F440BC0F}" srcId="{6984D184-3331-4D4C-9ED0-A275DEE58213}" destId="{7CAD3EFA-F361-4F89-8594-3617E0109A5F}" srcOrd="1" destOrd="0" parTransId="{60DCD92B-A20E-4C15-98ED-7FF043F27178}" sibTransId="{5E6257C0-E010-4B8A-8675-9B1D839820B9}"/>
    <dgm:cxn modelId="{7F18CAED-D997-4283-B300-1F9AEEC85817}" type="presOf" srcId="{924FFD3B-1B8C-4565-9A65-3496F8A9BB45}" destId="{CF284B2A-D2B5-4B63-9C29-33AE10B71ACA}" srcOrd="0" destOrd="3" presId="urn:microsoft.com/office/officeart/2005/8/layout/arrow1"/>
    <dgm:cxn modelId="{D8850BF0-DAEC-432A-8924-9F52B8F2F3BE}" type="presOf" srcId="{8B2A3F07-4F28-4F40-A920-0127D660BDF3}" destId="{6648CFFC-A930-42B3-8E95-6830CAB0BCA5}" srcOrd="0" destOrd="2" presId="urn:microsoft.com/office/officeart/2005/8/layout/arrow1"/>
    <dgm:cxn modelId="{B69621FC-FC70-4EEC-AC89-9F3E099778B3}" type="presOf" srcId="{7CAD3EFA-F361-4F89-8594-3617E0109A5F}" destId="{CF284B2A-D2B5-4B63-9C29-33AE10B71ACA}" srcOrd="0" destOrd="2" presId="urn:microsoft.com/office/officeart/2005/8/layout/arrow1"/>
    <dgm:cxn modelId="{62463C87-6B34-4E84-BA3E-BB0431654F47}" type="presParOf" srcId="{65AE1704-450E-49EB-AACF-4E0C91E5238C}" destId="{6648CFFC-A930-42B3-8E95-6830CAB0BCA5}" srcOrd="0" destOrd="0" presId="urn:microsoft.com/office/officeart/2005/8/layout/arrow1"/>
    <dgm:cxn modelId="{54246A7C-86E4-4525-8402-CBEF5A97ECBC}" type="presParOf" srcId="{65AE1704-450E-49EB-AACF-4E0C91E5238C}" destId="{CF284B2A-D2B5-4B63-9C29-33AE10B71AC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42CD0F-E077-47EA-96CD-FF00DA35738C}" type="doc">
      <dgm:prSet loTypeId="urn:microsoft.com/office/officeart/2005/8/layout/hierarchy3" loCatId="relationship" qsTypeId="urn:microsoft.com/office/officeart/2005/8/quickstyle/simple1" qsCatId="simple" csTypeId="urn:microsoft.com/office/officeart/2005/8/colors/accent2_3" csCatId="accent2" phldr="1"/>
      <dgm:spPr/>
      <dgm:t>
        <a:bodyPr/>
        <a:lstStyle/>
        <a:p>
          <a:endParaRPr lang="pt-BR"/>
        </a:p>
      </dgm:t>
    </dgm:pt>
    <dgm:pt modelId="{8ECD4123-9AB2-4975-B9D6-727C0CB42EC3}">
      <dgm:prSet phldrT="[Texto]" custT="1"/>
      <dgm:spPr/>
      <dgm:t>
        <a:bodyPr/>
        <a:lstStyle/>
        <a:p>
          <a:r>
            <a:rPr lang="pt-BR" sz="1900" dirty="0">
              <a:latin typeface="Roboto" pitchFamily="2" charset="0"/>
              <a:ea typeface="Roboto" pitchFamily="2" charset="0"/>
            </a:rPr>
            <a:t>Movimento artístico surgido em Londres, no final da década de 1950.</a:t>
          </a:r>
        </a:p>
        <a:p>
          <a:r>
            <a:rPr lang="pt-BR" sz="1900" dirty="0">
              <a:latin typeface="Roboto" pitchFamily="2" charset="0"/>
              <a:ea typeface="Roboto" pitchFamily="2" charset="0"/>
            </a:rPr>
            <a:t>Os artistas se valiam da ironia para criticar a sociedade de consumo.</a:t>
          </a:r>
        </a:p>
      </dgm:t>
    </dgm:pt>
    <dgm:pt modelId="{DE1459A2-8C50-42E5-9350-5472AC685250}" type="parTrans" cxnId="{078C024E-B96D-44B7-9100-B884ADFC0FCA}">
      <dgm:prSet/>
      <dgm:spPr/>
      <dgm:t>
        <a:bodyPr/>
        <a:lstStyle/>
        <a:p>
          <a:endParaRPr lang="pt-BR" sz="1900">
            <a:latin typeface="Roboto" pitchFamily="2" charset="0"/>
            <a:ea typeface="Roboto" pitchFamily="2" charset="0"/>
          </a:endParaRPr>
        </a:p>
      </dgm:t>
    </dgm:pt>
    <dgm:pt modelId="{4F165CD9-BC90-4B81-AA5B-83120722D53F}" type="sibTrans" cxnId="{078C024E-B96D-44B7-9100-B884ADFC0FCA}">
      <dgm:prSet/>
      <dgm:spPr/>
      <dgm:t>
        <a:bodyPr/>
        <a:lstStyle/>
        <a:p>
          <a:endParaRPr lang="pt-BR" sz="1900">
            <a:latin typeface="Roboto" pitchFamily="2" charset="0"/>
            <a:ea typeface="Roboto" pitchFamily="2" charset="0"/>
          </a:endParaRPr>
        </a:p>
      </dgm:t>
    </dgm:pt>
    <dgm:pt modelId="{6EFA6E1C-344E-4A50-B933-85FA687EFD56}">
      <dgm:prSet phldrT="[Texto]" custT="1"/>
      <dgm:spPr/>
      <dgm:t>
        <a:bodyPr/>
        <a:lstStyle/>
        <a:p>
          <a:r>
            <a:rPr lang="pt-BR" sz="1900" i="1" dirty="0">
              <a:latin typeface="Roboto" pitchFamily="2" charset="0"/>
              <a:ea typeface="Roboto" pitchFamily="2" charset="0"/>
            </a:rPr>
            <a:t>Pop Art</a:t>
          </a:r>
        </a:p>
      </dgm:t>
    </dgm:pt>
    <dgm:pt modelId="{DADC9C60-4C54-49C1-90FC-8F550B29E059}" type="sibTrans" cxnId="{7E92A96D-FD18-4FC9-A5E3-BED2AE1F1337}">
      <dgm:prSet/>
      <dgm:spPr/>
      <dgm:t>
        <a:bodyPr/>
        <a:lstStyle/>
        <a:p>
          <a:endParaRPr lang="pt-BR" sz="1900">
            <a:latin typeface="Roboto" pitchFamily="2" charset="0"/>
            <a:ea typeface="Roboto" pitchFamily="2" charset="0"/>
          </a:endParaRPr>
        </a:p>
      </dgm:t>
    </dgm:pt>
    <dgm:pt modelId="{1FBD22CF-40B2-42DE-81DB-633426B7F7EB}" type="parTrans" cxnId="{7E92A96D-FD18-4FC9-A5E3-BED2AE1F1337}">
      <dgm:prSet/>
      <dgm:spPr/>
      <dgm:t>
        <a:bodyPr/>
        <a:lstStyle/>
        <a:p>
          <a:endParaRPr lang="pt-BR" sz="1900">
            <a:latin typeface="Roboto" pitchFamily="2" charset="0"/>
            <a:ea typeface="Roboto" pitchFamily="2" charset="0"/>
          </a:endParaRPr>
        </a:p>
      </dgm:t>
    </dgm:pt>
    <dgm:pt modelId="{ADD9AD6D-B13F-405C-981E-AF39A4C81C38}" type="pres">
      <dgm:prSet presAssocID="{9E42CD0F-E077-47EA-96CD-FF00DA35738C}" presName="diagram" presStyleCnt="0">
        <dgm:presLayoutVars>
          <dgm:chPref val="1"/>
          <dgm:dir/>
          <dgm:animOne val="branch"/>
          <dgm:animLvl val="lvl"/>
          <dgm:resizeHandles/>
        </dgm:presLayoutVars>
      </dgm:prSet>
      <dgm:spPr/>
    </dgm:pt>
    <dgm:pt modelId="{88524242-9903-4886-9AC8-4B2DD56778F5}" type="pres">
      <dgm:prSet presAssocID="{6EFA6E1C-344E-4A50-B933-85FA687EFD56}" presName="root" presStyleCnt="0"/>
      <dgm:spPr/>
    </dgm:pt>
    <dgm:pt modelId="{0350F066-BDBE-4B20-89AD-DCDE4DCA1257}" type="pres">
      <dgm:prSet presAssocID="{6EFA6E1C-344E-4A50-B933-85FA687EFD56}" presName="rootComposite" presStyleCnt="0"/>
      <dgm:spPr/>
    </dgm:pt>
    <dgm:pt modelId="{65C53384-586A-4236-9430-4DDC2679DAC0}" type="pres">
      <dgm:prSet presAssocID="{6EFA6E1C-344E-4A50-B933-85FA687EFD56}" presName="rootText" presStyleLbl="node1" presStyleIdx="0" presStyleCnt="1" custScaleX="181508" custScaleY="62048"/>
      <dgm:spPr/>
    </dgm:pt>
    <dgm:pt modelId="{0C579D8D-D333-4FC3-B0E9-0DE981A437D1}" type="pres">
      <dgm:prSet presAssocID="{6EFA6E1C-344E-4A50-B933-85FA687EFD56}" presName="rootConnector" presStyleLbl="node1" presStyleIdx="0" presStyleCnt="1"/>
      <dgm:spPr/>
    </dgm:pt>
    <dgm:pt modelId="{F3F7D998-29BE-49DF-A24B-603C8F8835F6}" type="pres">
      <dgm:prSet presAssocID="{6EFA6E1C-344E-4A50-B933-85FA687EFD56}" presName="childShape" presStyleCnt="0"/>
      <dgm:spPr/>
    </dgm:pt>
    <dgm:pt modelId="{EDF3971D-FFE0-4F84-BF30-F12A035EEE46}" type="pres">
      <dgm:prSet presAssocID="{DE1459A2-8C50-42E5-9350-5472AC685250}" presName="Name13" presStyleLbl="parChTrans1D2" presStyleIdx="0" presStyleCnt="1"/>
      <dgm:spPr/>
    </dgm:pt>
    <dgm:pt modelId="{3A89AA75-9A52-435B-B44C-C3A969B762CA}" type="pres">
      <dgm:prSet presAssocID="{8ECD4123-9AB2-4975-B9D6-727C0CB42EC3}" presName="childText" presStyleLbl="bgAcc1" presStyleIdx="0" presStyleCnt="1" custScaleX="298017" custScaleY="267060">
        <dgm:presLayoutVars>
          <dgm:bulletEnabled val="1"/>
        </dgm:presLayoutVars>
      </dgm:prSet>
      <dgm:spPr/>
    </dgm:pt>
  </dgm:ptLst>
  <dgm:cxnLst>
    <dgm:cxn modelId="{EABB4E1B-F4DD-4599-A642-886C664F6D1F}" type="presOf" srcId="{DE1459A2-8C50-42E5-9350-5472AC685250}" destId="{EDF3971D-FFE0-4F84-BF30-F12A035EEE46}" srcOrd="0" destOrd="0" presId="urn:microsoft.com/office/officeart/2005/8/layout/hierarchy3"/>
    <dgm:cxn modelId="{5573893B-3B46-42B2-B6FD-43FE3DB376B1}" type="presOf" srcId="{9E42CD0F-E077-47EA-96CD-FF00DA35738C}" destId="{ADD9AD6D-B13F-405C-981E-AF39A4C81C38}" srcOrd="0" destOrd="0" presId="urn:microsoft.com/office/officeart/2005/8/layout/hierarchy3"/>
    <dgm:cxn modelId="{D2F3D549-0469-4E47-8EDE-4C8D96B4DD71}" type="presOf" srcId="{6EFA6E1C-344E-4A50-B933-85FA687EFD56}" destId="{0C579D8D-D333-4FC3-B0E9-0DE981A437D1}" srcOrd="1" destOrd="0" presId="urn:microsoft.com/office/officeart/2005/8/layout/hierarchy3"/>
    <dgm:cxn modelId="{7E92A96D-FD18-4FC9-A5E3-BED2AE1F1337}" srcId="{9E42CD0F-E077-47EA-96CD-FF00DA35738C}" destId="{6EFA6E1C-344E-4A50-B933-85FA687EFD56}" srcOrd="0" destOrd="0" parTransId="{1FBD22CF-40B2-42DE-81DB-633426B7F7EB}" sibTransId="{DADC9C60-4C54-49C1-90FC-8F550B29E059}"/>
    <dgm:cxn modelId="{078C024E-B96D-44B7-9100-B884ADFC0FCA}" srcId="{6EFA6E1C-344E-4A50-B933-85FA687EFD56}" destId="{8ECD4123-9AB2-4975-B9D6-727C0CB42EC3}" srcOrd="0" destOrd="0" parTransId="{DE1459A2-8C50-42E5-9350-5472AC685250}" sibTransId="{4F165CD9-BC90-4B81-AA5B-83120722D53F}"/>
    <dgm:cxn modelId="{F174C97A-BB34-4AED-83C3-040768235B41}" type="presOf" srcId="{8ECD4123-9AB2-4975-B9D6-727C0CB42EC3}" destId="{3A89AA75-9A52-435B-B44C-C3A969B762CA}" srcOrd="0" destOrd="0" presId="urn:microsoft.com/office/officeart/2005/8/layout/hierarchy3"/>
    <dgm:cxn modelId="{E0B881E4-820A-4C5F-A00C-B06E852745D9}" type="presOf" srcId="{6EFA6E1C-344E-4A50-B933-85FA687EFD56}" destId="{65C53384-586A-4236-9430-4DDC2679DAC0}" srcOrd="0" destOrd="0" presId="urn:microsoft.com/office/officeart/2005/8/layout/hierarchy3"/>
    <dgm:cxn modelId="{B1CE55EC-AA74-497A-9774-675B25FBBAC2}" type="presParOf" srcId="{ADD9AD6D-B13F-405C-981E-AF39A4C81C38}" destId="{88524242-9903-4886-9AC8-4B2DD56778F5}" srcOrd="0" destOrd="0" presId="urn:microsoft.com/office/officeart/2005/8/layout/hierarchy3"/>
    <dgm:cxn modelId="{0C8BD729-C623-400E-8077-26BB49388F54}" type="presParOf" srcId="{88524242-9903-4886-9AC8-4B2DD56778F5}" destId="{0350F066-BDBE-4B20-89AD-DCDE4DCA1257}" srcOrd="0" destOrd="0" presId="urn:microsoft.com/office/officeart/2005/8/layout/hierarchy3"/>
    <dgm:cxn modelId="{EEFF907E-D607-4EB7-AA13-D42E7859F3D2}" type="presParOf" srcId="{0350F066-BDBE-4B20-89AD-DCDE4DCA1257}" destId="{65C53384-586A-4236-9430-4DDC2679DAC0}" srcOrd="0" destOrd="0" presId="urn:microsoft.com/office/officeart/2005/8/layout/hierarchy3"/>
    <dgm:cxn modelId="{BA90466F-E0C9-49AB-86EA-BB1641F8B106}" type="presParOf" srcId="{0350F066-BDBE-4B20-89AD-DCDE4DCA1257}" destId="{0C579D8D-D333-4FC3-B0E9-0DE981A437D1}" srcOrd="1" destOrd="0" presId="urn:microsoft.com/office/officeart/2005/8/layout/hierarchy3"/>
    <dgm:cxn modelId="{7DE7220C-F7B9-498F-A7E3-C10B7B4B10E0}" type="presParOf" srcId="{88524242-9903-4886-9AC8-4B2DD56778F5}" destId="{F3F7D998-29BE-49DF-A24B-603C8F8835F6}" srcOrd="1" destOrd="0" presId="urn:microsoft.com/office/officeart/2005/8/layout/hierarchy3"/>
    <dgm:cxn modelId="{D67A74AC-52B9-4314-ABF3-F49FEE97CDCA}" type="presParOf" srcId="{F3F7D998-29BE-49DF-A24B-603C8F8835F6}" destId="{EDF3971D-FFE0-4F84-BF30-F12A035EEE46}" srcOrd="0" destOrd="0" presId="urn:microsoft.com/office/officeart/2005/8/layout/hierarchy3"/>
    <dgm:cxn modelId="{20164D52-F567-4CFA-BAC3-C0147BC47EAC}" type="presParOf" srcId="{F3F7D998-29BE-49DF-A24B-603C8F8835F6}" destId="{3A89AA75-9A52-435B-B44C-C3A969B762C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42CD0F-E077-47EA-96CD-FF00DA35738C}" type="doc">
      <dgm:prSet loTypeId="urn:microsoft.com/office/officeart/2005/8/layout/hierarchy3" loCatId="relationship" qsTypeId="urn:microsoft.com/office/officeart/2005/8/quickstyle/simple1" qsCatId="simple" csTypeId="urn:microsoft.com/office/officeart/2005/8/colors/accent3_4" csCatId="accent3" phldr="1"/>
      <dgm:spPr/>
      <dgm:t>
        <a:bodyPr/>
        <a:lstStyle/>
        <a:p>
          <a:endParaRPr lang="pt-BR"/>
        </a:p>
      </dgm:t>
    </dgm:pt>
    <dgm:pt modelId="{8ECD4123-9AB2-4975-B9D6-727C0CB42EC3}">
      <dgm:prSet phldrT="[Texto]" custT="1"/>
      <dgm:spPr/>
      <dgm:t>
        <a:bodyPr/>
        <a:lstStyle/>
        <a:p>
          <a:r>
            <a:rPr lang="pt-BR" sz="1900" dirty="0">
              <a:latin typeface="Roboto" pitchFamily="2" charset="0"/>
              <a:ea typeface="Roboto" pitchFamily="2" charset="0"/>
            </a:rPr>
            <a:t>Opunha-se aos valores morais dominantes nas sociedades ocidentais.</a:t>
          </a:r>
        </a:p>
        <a:p>
          <a:r>
            <a:rPr lang="pt-BR" sz="1900" dirty="0">
              <a:latin typeface="Roboto" pitchFamily="2" charset="0"/>
              <a:ea typeface="Roboto" pitchFamily="2" charset="0"/>
            </a:rPr>
            <a:t>Aderiu ao vegetarianismo e defendia a liberdade sexual.</a:t>
          </a:r>
        </a:p>
      </dgm:t>
    </dgm:pt>
    <dgm:pt modelId="{DE1459A2-8C50-42E5-9350-5472AC685250}" type="parTrans" cxnId="{078C024E-B96D-44B7-9100-B884ADFC0FCA}">
      <dgm:prSet/>
      <dgm:spPr/>
      <dgm:t>
        <a:bodyPr/>
        <a:lstStyle/>
        <a:p>
          <a:endParaRPr lang="pt-BR" sz="1900">
            <a:latin typeface="Roboto" pitchFamily="2" charset="0"/>
            <a:ea typeface="Roboto" pitchFamily="2" charset="0"/>
          </a:endParaRPr>
        </a:p>
      </dgm:t>
    </dgm:pt>
    <dgm:pt modelId="{4F165CD9-BC90-4B81-AA5B-83120722D53F}" type="sibTrans" cxnId="{078C024E-B96D-44B7-9100-B884ADFC0FCA}">
      <dgm:prSet/>
      <dgm:spPr/>
      <dgm:t>
        <a:bodyPr/>
        <a:lstStyle/>
        <a:p>
          <a:endParaRPr lang="pt-BR" sz="1900">
            <a:latin typeface="Roboto" pitchFamily="2" charset="0"/>
            <a:ea typeface="Roboto" pitchFamily="2" charset="0"/>
          </a:endParaRPr>
        </a:p>
      </dgm:t>
    </dgm:pt>
    <dgm:pt modelId="{6EFA6E1C-344E-4A50-B933-85FA687EFD56}">
      <dgm:prSet phldrT="[Texto]" custT="1"/>
      <dgm:spPr/>
      <dgm:t>
        <a:bodyPr/>
        <a:lstStyle/>
        <a:p>
          <a:r>
            <a:rPr lang="pt-BR" sz="1900" dirty="0">
              <a:latin typeface="Roboto" pitchFamily="2" charset="0"/>
              <a:ea typeface="Roboto" pitchFamily="2" charset="0"/>
            </a:rPr>
            <a:t>Movimento </a:t>
          </a:r>
          <a:r>
            <a:rPr lang="pt-BR" sz="1900" i="1" dirty="0">
              <a:latin typeface="Roboto" pitchFamily="2" charset="0"/>
              <a:ea typeface="Roboto" pitchFamily="2" charset="0"/>
            </a:rPr>
            <a:t>hippie</a:t>
          </a:r>
        </a:p>
      </dgm:t>
    </dgm:pt>
    <dgm:pt modelId="{DADC9C60-4C54-49C1-90FC-8F550B29E059}" type="sibTrans" cxnId="{7E92A96D-FD18-4FC9-A5E3-BED2AE1F1337}">
      <dgm:prSet/>
      <dgm:spPr/>
      <dgm:t>
        <a:bodyPr/>
        <a:lstStyle/>
        <a:p>
          <a:endParaRPr lang="pt-BR" sz="1900">
            <a:latin typeface="Roboto" pitchFamily="2" charset="0"/>
            <a:ea typeface="Roboto" pitchFamily="2" charset="0"/>
          </a:endParaRPr>
        </a:p>
      </dgm:t>
    </dgm:pt>
    <dgm:pt modelId="{1FBD22CF-40B2-42DE-81DB-633426B7F7EB}" type="parTrans" cxnId="{7E92A96D-FD18-4FC9-A5E3-BED2AE1F1337}">
      <dgm:prSet/>
      <dgm:spPr/>
      <dgm:t>
        <a:bodyPr/>
        <a:lstStyle/>
        <a:p>
          <a:endParaRPr lang="pt-BR" sz="1900">
            <a:latin typeface="Roboto" pitchFamily="2" charset="0"/>
            <a:ea typeface="Roboto" pitchFamily="2" charset="0"/>
          </a:endParaRPr>
        </a:p>
      </dgm:t>
    </dgm:pt>
    <dgm:pt modelId="{ADD9AD6D-B13F-405C-981E-AF39A4C81C38}" type="pres">
      <dgm:prSet presAssocID="{9E42CD0F-E077-47EA-96CD-FF00DA35738C}" presName="diagram" presStyleCnt="0">
        <dgm:presLayoutVars>
          <dgm:chPref val="1"/>
          <dgm:dir/>
          <dgm:animOne val="branch"/>
          <dgm:animLvl val="lvl"/>
          <dgm:resizeHandles/>
        </dgm:presLayoutVars>
      </dgm:prSet>
      <dgm:spPr/>
    </dgm:pt>
    <dgm:pt modelId="{88524242-9903-4886-9AC8-4B2DD56778F5}" type="pres">
      <dgm:prSet presAssocID="{6EFA6E1C-344E-4A50-B933-85FA687EFD56}" presName="root" presStyleCnt="0"/>
      <dgm:spPr/>
    </dgm:pt>
    <dgm:pt modelId="{0350F066-BDBE-4B20-89AD-DCDE4DCA1257}" type="pres">
      <dgm:prSet presAssocID="{6EFA6E1C-344E-4A50-B933-85FA687EFD56}" presName="rootComposite" presStyleCnt="0"/>
      <dgm:spPr/>
    </dgm:pt>
    <dgm:pt modelId="{65C53384-586A-4236-9430-4DDC2679DAC0}" type="pres">
      <dgm:prSet presAssocID="{6EFA6E1C-344E-4A50-B933-85FA687EFD56}" presName="rootText" presStyleLbl="node1" presStyleIdx="0" presStyleCnt="1" custScaleX="181508" custScaleY="62048"/>
      <dgm:spPr/>
    </dgm:pt>
    <dgm:pt modelId="{0C579D8D-D333-4FC3-B0E9-0DE981A437D1}" type="pres">
      <dgm:prSet presAssocID="{6EFA6E1C-344E-4A50-B933-85FA687EFD56}" presName="rootConnector" presStyleLbl="node1" presStyleIdx="0" presStyleCnt="1"/>
      <dgm:spPr/>
    </dgm:pt>
    <dgm:pt modelId="{F3F7D998-29BE-49DF-A24B-603C8F8835F6}" type="pres">
      <dgm:prSet presAssocID="{6EFA6E1C-344E-4A50-B933-85FA687EFD56}" presName="childShape" presStyleCnt="0"/>
      <dgm:spPr/>
    </dgm:pt>
    <dgm:pt modelId="{EDF3971D-FFE0-4F84-BF30-F12A035EEE46}" type="pres">
      <dgm:prSet presAssocID="{DE1459A2-8C50-42E5-9350-5472AC685250}" presName="Name13" presStyleLbl="parChTrans1D2" presStyleIdx="0" presStyleCnt="1"/>
      <dgm:spPr/>
    </dgm:pt>
    <dgm:pt modelId="{3A89AA75-9A52-435B-B44C-C3A969B762CA}" type="pres">
      <dgm:prSet presAssocID="{8ECD4123-9AB2-4975-B9D6-727C0CB42EC3}" presName="childText" presStyleLbl="bgAcc1" presStyleIdx="0" presStyleCnt="1" custScaleX="298017" custScaleY="267060">
        <dgm:presLayoutVars>
          <dgm:bulletEnabled val="1"/>
        </dgm:presLayoutVars>
      </dgm:prSet>
      <dgm:spPr/>
    </dgm:pt>
  </dgm:ptLst>
  <dgm:cxnLst>
    <dgm:cxn modelId="{7E92A96D-FD18-4FC9-A5E3-BED2AE1F1337}" srcId="{9E42CD0F-E077-47EA-96CD-FF00DA35738C}" destId="{6EFA6E1C-344E-4A50-B933-85FA687EFD56}" srcOrd="0" destOrd="0" parTransId="{1FBD22CF-40B2-42DE-81DB-633426B7F7EB}" sibTransId="{DADC9C60-4C54-49C1-90FC-8F550B29E059}"/>
    <dgm:cxn modelId="{078C024E-B96D-44B7-9100-B884ADFC0FCA}" srcId="{6EFA6E1C-344E-4A50-B933-85FA687EFD56}" destId="{8ECD4123-9AB2-4975-B9D6-727C0CB42EC3}" srcOrd="0" destOrd="0" parTransId="{DE1459A2-8C50-42E5-9350-5472AC685250}" sibTransId="{4F165CD9-BC90-4B81-AA5B-83120722D53F}"/>
    <dgm:cxn modelId="{0C316779-8B3A-4A1F-95C7-EE6F494A004A}" type="presOf" srcId="{9E42CD0F-E077-47EA-96CD-FF00DA35738C}" destId="{ADD9AD6D-B13F-405C-981E-AF39A4C81C38}" srcOrd="0" destOrd="0" presId="urn:microsoft.com/office/officeart/2005/8/layout/hierarchy3"/>
    <dgm:cxn modelId="{3BE9DE8C-2C06-4F69-A35F-C2637D920C0C}" type="presOf" srcId="{DE1459A2-8C50-42E5-9350-5472AC685250}" destId="{EDF3971D-FFE0-4F84-BF30-F12A035EEE46}" srcOrd="0" destOrd="0" presId="urn:microsoft.com/office/officeart/2005/8/layout/hierarchy3"/>
    <dgm:cxn modelId="{5D8277B2-E579-4B40-9EDA-D8B634EED4FC}" type="presOf" srcId="{6EFA6E1C-344E-4A50-B933-85FA687EFD56}" destId="{0C579D8D-D333-4FC3-B0E9-0DE981A437D1}" srcOrd="1" destOrd="0" presId="urn:microsoft.com/office/officeart/2005/8/layout/hierarchy3"/>
    <dgm:cxn modelId="{4E80EBF8-004B-4DD1-8355-17E6307F37B4}" type="presOf" srcId="{6EFA6E1C-344E-4A50-B933-85FA687EFD56}" destId="{65C53384-586A-4236-9430-4DDC2679DAC0}" srcOrd="0" destOrd="0" presId="urn:microsoft.com/office/officeart/2005/8/layout/hierarchy3"/>
    <dgm:cxn modelId="{7D955BFD-8AFD-4E83-89C4-4DBEA5EF8CBA}" type="presOf" srcId="{8ECD4123-9AB2-4975-B9D6-727C0CB42EC3}" destId="{3A89AA75-9A52-435B-B44C-C3A969B762CA}" srcOrd="0" destOrd="0" presId="urn:microsoft.com/office/officeart/2005/8/layout/hierarchy3"/>
    <dgm:cxn modelId="{29888725-C5D1-4B01-A32B-0DA2A436CEDF}" type="presParOf" srcId="{ADD9AD6D-B13F-405C-981E-AF39A4C81C38}" destId="{88524242-9903-4886-9AC8-4B2DD56778F5}" srcOrd="0" destOrd="0" presId="urn:microsoft.com/office/officeart/2005/8/layout/hierarchy3"/>
    <dgm:cxn modelId="{A486B6AE-4D15-4F18-A0D3-42EF928B2371}" type="presParOf" srcId="{88524242-9903-4886-9AC8-4B2DD56778F5}" destId="{0350F066-BDBE-4B20-89AD-DCDE4DCA1257}" srcOrd="0" destOrd="0" presId="urn:microsoft.com/office/officeart/2005/8/layout/hierarchy3"/>
    <dgm:cxn modelId="{FDEB8A1B-E3F7-4CCF-B04B-50E48576003B}" type="presParOf" srcId="{0350F066-BDBE-4B20-89AD-DCDE4DCA1257}" destId="{65C53384-586A-4236-9430-4DDC2679DAC0}" srcOrd="0" destOrd="0" presId="urn:microsoft.com/office/officeart/2005/8/layout/hierarchy3"/>
    <dgm:cxn modelId="{567F673C-073B-4718-911D-412038B1FEAD}" type="presParOf" srcId="{0350F066-BDBE-4B20-89AD-DCDE4DCA1257}" destId="{0C579D8D-D333-4FC3-B0E9-0DE981A437D1}" srcOrd="1" destOrd="0" presId="urn:microsoft.com/office/officeart/2005/8/layout/hierarchy3"/>
    <dgm:cxn modelId="{00ADC5A9-C259-479A-9037-697403130E89}" type="presParOf" srcId="{88524242-9903-4886-9AC8-4B2DD56778F5}" destId="{F3F7D998-29BE-49DF-A24B-603C8F8835F6}" srcOrd="1" destOrd="0" presId="urn:microsoft.com/office/officeart/2005/8/layout/hierarchy3"/>
    <dgm:cxn modelId="{4777D4A5-AA9C-474C-8449-9BEA81627CA4}" type="presParOf" srcId="{F3F7D998-29BE-49DF-A24B-603C8F8835F6}" destId="{EDF3971D-FFE0-4F84-BF30-F12A035EEE46}" srcOrd="0" destOrd="0" presId="urn:microsoft.com/office/officeart/2005/8/layout/hierarchy3"/>
    <dgm:cxn modelId="{DE8E90FD-2202-4E20-8D05-F20CC9A793EF}" type="presParOf" srcId="{F3F7D998-29BE-49DF-A24B-603C8F8835F6}" destId="{3A89AA75-9A52-435B-B44C-C3A969B762CA}"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42CD0F-E077-47EA-96CD-FF00DA35738C}" type="doc">
      <dgm:prSet loTypeId="urn:microsoft.com/office/officeart/2005/8/layout/hierarchy3" loCatId="relationship" qsTypeId="urn:microsoft.com/office/officeart/2005/8/quickstyle/simple1" qsCatId="simple" csTypeId="urn:microsoft.com/office/officeart/2005/8/colors/accent4_4" csCatId="accent4" phldr="1"/>
      <dgm:spPr/>
      <dgm:t>
        <a:bodyPr/>
        <a:lstStyle/>
        <a:p>
          <a:endParaRPr lang="pt-BR"/>
        </a:p>
      </dgm:t>
    </dgm:pt>
    <dgm:pt modelId="{8ECD4123-9AB2-4975-B9D6-727C0CB42EC3}">
      <dgm:prSet phldrT="[Texto]" custT="1"/>
      <dgm:spPr/>
      <dgm:t>
        <a:bodyPr/>
        <a:lstStyle/>
        <a:p>
          <a:r>
            <a:rPr lang="pt-BR" sz="1900" dirty="0">
              <a:latin typeface="Roboto" pitchFamily="2" charset="0"/>
              <a:ea typeface="Roboto" pitchFamily="2" charset="0"/>
            </a:rPr>
            <a:t>Luta pela igualdade civil entre brancos e negros nos EUA.</a:t>
          </a:r>
        </a:p>
        <a:p>
          <a:r>
            <a:rPr lang="pt-BR" sz="1900" dirty="0">
              <a:latin typeface="Roboto" pitchFamily="2" charset="0"/>
              <a:ea typeface="Roboto" pitchFamily="2" charset="0"/>
            </a:rPr>
            <a:t>Principais líderes foram Martin Luther King e Malcolm X. </a:t>
          </a:r>
        </a:p>
      </dgm:t>
    </dgm:pt>
    <dgm:pt modelId="{DE1459A2-8C50-42E5-9350-5472AC685250}" type="parTrans" cxnId="{078C024E-B96D-44B7-9100-B884ADFC0FCA}">
      <dgm:prSet/>
      <dgm:spPr/>
      <dgm:t>
        <a:bodyPr/>
        <a:lstStyle/>
        <a:p>
          <a:endParaRPr lang="pt-BR" sz="1900">
            <a:latin typeface="Roboto" pitchFamily="2" charset="0"/>
            <a:ea typeface="Roboto" pitchFamily="2" charset="0"/>
          </a:endParaRPr>
        </a:p>
      </dgm:t>
    </dgm:pt>
    <dgm:pt modelId="{4F165CD9-BC90-4B81-AA5B-83120722D53F}" type="sibTrans" cxnId="{078C024E-B96D-44B7-9100-B884ADFC0FCA}">
      <dgm:prSet/>
      <dgm:spPr/>
      <dgm:t>
        <a:bodyPr/>
        <a:lstStyle/>
        <a:p>
          <a:endParaRPr lang="pt-BR" sz="1900">
            <a:latin typeface="Roboto" pitchFamily="2" charset="0"/>
            <a:ea typeface="Roboto" pitchFamily="2" charset="0"/>
          </a:endParaRPr>
        </a:p>
      </dgm:t>
    </dgm:pt>
    <dgm:pt modelId="{6EFA6E1C-344E-4A50-B933-85FA687EFD56}">
      <dgm:prSet phldrT="[Texto]" custT="1"/>
      <dgm:spPr/>
      <dgm:t>
        <a:bodyPr/>
        <a:lstStyle/>
        <a:p>
          <a:r>
            <a:rPr lang="pt-BR" sz="1900" dirty="0">
              <a:latin typeface="Roboto" pitchFamily="2" charset="0"/>
              <a:ea typeface="Roboto" pitchFamily="2" charset="0"/>
            </a:rPr>
            <a:t>Movimento negro</a:t>
          </a:r>
        </a:p>
      </dgm:t>
    </dgm:pt>
    <dgm:pt modelId="{DADC9C60-4C54-49C1-90FC-8F550B29E059}" type="sibTrans" cxnId="{7E92A96D-FD18-4FC9-A5E3-BED2AE1F1337}">
      <dgm:prSet/>
      <dgm:spPr/>
      <dgm:t>
        <a:bodyPr/>
        <a:lstStyle/>
        <a:p>
          <a:endParaRPr lang="pt-BR" sz="1900">
            <a:latin typeface="Roboto" pitchFamily="2" charset="0"/>
            <a:ea typeface="Roboto" pitchFamily="2" charset="0"/>
          </a:endParaRPr>
        </a:p>
      </dgm:t>
    </dgm:pt>
    <dgm:pt modelId="{1FBD22CF-40B2-42DE-81DB-633426B7F7EB}" type="parTrans" cxnId="{7E92A96D-FD18-4FC9-A5E3-BED2AE1F1337}">
      <dgm:prSet/>
      <dgm:spPr/>
      <dgm:t>
        <a:bodyPr/>
        <a:lstStyle/>
        <a:p>
          <a:endParaRPr lang="pt-BR" sz="1900">
            <a:latin typeface="Roboto" pitchFamily="2" charset="0"/>
            <a:ea typeface="Roboto" pitchFamily="2" charset="0"/>
          </a:endParaRPr>
        </a:p>
      </dgm:t>
    </dgm:pt>
    <dgm:pt modelId="{ADD9AD6D-B13F-405C-981E-AF39A4C81C38}" type="pres">
      <dgm:prSet presAssocID="{9E42CD0F-E077-47EA-96CD-FF00DA35738C}" presName="diagram" presStyleCnt="0">
        <dgm:presLayoutVars>
          <dgm:chPref val="1"/>
          <dgm:dir/>
          <dgm:animOne val="branch"/>
          <dgm:animLvl val="lvl"/>
          <dgm:resizeHandles/>
        </dgm:presLayoutVars>
      </dgm:prSet>
      <dgm:spPr/>
    </dgm:pt>
    <dgm:pt modelId="{88524242-9903-4886-9AC8-4B2DD56778F5}" type="pres">
      <dgm:prSet presAssocID="{6EFA6E1C-344E-4A50-B933-85FA687EFD56}" presName="root" presStyleCnt="0"/>
      <dgm:spPr/>
    </dgm:pt>
    <dgm:pt modelId="{0350F066-BDBE-4B20-89AD-DCDE4DCA1257}" type="pres">
      <dgm:prSet presAssocID="{6EFA6E1C-344E-4A50-B933-85FA687EFD56}" presName="rootComposite" presStyleCnt="0"/>
      <dgm:spPr/>
    </dgm:pt>
    <dgm:pt modelId="{65C53384-586A-4236-9430-4DDC2679DAC0}" type="pres">
      <dgm:prSet presAssocID="{6EFA6E1C-344E-4A50-B933-85FA687EFD56}" presName="rootText" presStyleLbl="node1" presStyleIdx="0" presStyleCnt="1" custScaleX="181508" custScaleY="62048"/>
      <dgm:spPr/>
    </dgm:pt>
    <dgm:pt modelId="{0C579D8D-D333-4FC3-B0E9-0DE981A437D1}" type="pres">
      <dgm:prSet presAssocID="{6EFA6E1C-344E-4A50-B933-85FA687EFD56}" presName="rootConnector" presStyleLbl="node1" presStyleIdx="0" presStyleCnt="1"/>
      <dgm:spPr/>
    </dgm:pt>
    <dgm:pt modelId="{F3F7D998-29BE-49DF-A24B-603C8F8835F6}" type="pres">
      <dgm:prSet presAssocID="{6EFA6E1C-344E-4A50-B933-85FA687EFD56}" presName="childShape" presStyleCnt="0"/>
      <dgm:spPr/>
    </dgm:pt>
    <dgm:pt modelId="{EDF3971D-FFE0-4F84-BF30-F12A035EEE46}" type="pres">
      <dgm:prSet presAssocID="{DE1459A2-8C50-42E5-9350-5472AC685250}" presName="Name13" presStyleLbl="parChTrans1D2" presStyleIdx="0" presStyleCnt="1"/>
      <dgm:spPr/>
    </dgm:pt>
    <dgm:pt modelId="{3A89AA75-9A52-435B-B44C-C3A969B762CA}" type="pres">
      <dgm:prSet presAssocID="{8ECD4123-9AB2-4975-B9D6-727C0CB42EC3}" presName="childText" presStyleLbl="bgAcc1" presStyleIdx="0" presStyleCnt="1" custScaleX="298017" custScaleY="267060">
        <dgm:presLayoutVars>
          <dgm:bulletEnabled val="1"/>
        </dgm:presLayoutVars>
      </dgm:prSet>
      <dgm:spPr/>
    </dgm:pt>
  </dgm:ptLst>
  <dgm:cxnLst>
    <dgm:cxn modelId="{DCE0AC28-42D3-456B-91DA-582D8BFED703}" type="presOf" srcId="{6EFA6E1C-344E-4A50-B933-85FA687EFD56}" destId="{65C53384-586A-4236-9430-4DDC2679DAC0}" srcOrd="0" destOrd="0" presId="urn:microsoft.com/office/officeart/2005/8/layout/hierarchy3"/>
    <dgm:cxn modelId="{CBDF793B-2799-4D3F-9714-914D8083303B}" type="presOf" srcId="{DE1459A2-8C50-42E5-9350-5472AC685250}" destId="{EDF3971D-FFE0-4F84-BF30-F12A035EEE46}" srcOrd="0" destOrd="0" presId="urn:microsoft.com/office/officeart/2005/8/layout/hierarchy3"/>
    <dgm:cxn modelId="{7E92A96D-FD18-4FC9-A5E3-BED2AE1F1337}" srcId="{9E42CD0F-E077-47EA-96CD-FF00DA35738C}" destId="{6EFA6E1C-344E-4A50-B933-85FA687EFD56}" srcOrd="0" destOrd="0" parTransId="{1FBD22CF-40B2-42DE-81DB-633426B7F7EB}" sibTransId="{DADC9C60-4C54-49C1-90FC-8F550B29E059}"/>
    <dgm:cxn modelId="{078C024E-B96D-44B7-9100-B884ADFC0FCA}" srcId="{6EFA6E1C-344E-4A50-B933-85FA687EFD56}" destId="{8ECD4123-9AB2-4975-B9D6-727C0CB42EC3}" srcOrd="0" destOrd="0" parTransId="{DE1459A2-8C50-42E5-9350-5472AC685250}" sibTransId="{4F165CD9-BC90-4B81-AA5B-83120722D53F}"/>
    <dgm:cxn modelId="{AC0BA6B7-6B04-49D3-8BF0-91610E421692}" type="presOf" srcId="{6EFA6E1C-344E-4A50-B933-85FA687EFD56}" destId="{0C579D8D-D333-4FC3-B0E9-0DE981A437D1}" srcOrd="1" destOrd="0" presId="urn:microsoft.com/office/officeart/2005/8/layout/hierarchy3"/>
    <dgm:cxn modelId="{2F55FBDE-62C5-4FC1-9DEB-785F1CA6C0AF}" type="presOf" srcId="{9E42CD0F-E077-47EA-96CD-FF00DA35738C}" destId="{ADD9AD6D-B13F-405C-981E-AF39A4C81C38}" srcOrd="0" destOrd="0" presId="urn:microsoft.com/office/officeart/2005/8/layout/hierarchy3"/>
    <dgm:cxn modelId="{1186D5EB-EE91-4A13-AA81-AE83E6AC9EBC}" type="presOf" srcId="{8ECD4123-9AB2-4975-B9D6-727C0CB42EC3}" destId="{3A89AA75-9A52-435B-B44C-C3A969B762CA}" srcOrd="0" destOrd="0" presId="urn:microsoft.com/office/officeart/2005/8/layout/hierarchy3"/>
    <dgm:cxn modelId="{52AAD0E3-5413-4984-9D00-3424BE1911BB}" type="presParOf" srcId="{ADD9AD6D-B13F-405C-981E-AF39A4C81C38}" destId="{88524242-9903-4886-9AC8-4B2DD56778F5}" srcOrd="0" destOrd="0" presId="urn:microsoft.com/office/officeart/2005/8/layout/hierarchy3"/>
    <dgm:cxn modelId="{BD91CE9F-6E05-4923-9DBA-E5BD46BC137D}" type="presParOf" srcId="{88524242-9903-4886-9AC8-4B2DD56778F5}" destId="{0350F066-BDBE-4B20-89AD-DCDE4DCA1257}" srcOrd="0" destOrd="0" presId="urn:microsoft.com/office/officeart/2005/8/layout/hierarchy3"/>
    <dgm:cxn modelId="{9FB606D3-D8D7-4DC1-AF26-763E2F5C973F}" type="presParOf" srcId="{0350F066-BDBE-4B20-89AD-DCDE4DCA1257}" destId="{65C53384-586A-4236-9430-4DDC2679DAC0}" srcOrd="0" destOrd="0" presId="urn:microsoft.com/office/officeart/2005/8/layout/hierarchy3"/>
    <dgm:cxn modelId="{3E396B41-B294-4F9E-81F1-43173FD552DE}" type="presParOf" srcId="{0350F066-BDBE-4B20-89AD-DCDE4DCA1257}" destId="{0C579D8D-D333-4FC3-B0E9-0DE981A437D1}" srcOrd="1" destOrd="0" presId="urn:microsoft.com/office/officeart/2005/8/layout/hierarchy3"/>
    <dgm:cxn modelId="{FCCDEB95-4CCB-42BA-835A-584C5856A667}" type="presParOf" srcId="{88524242-9903-4886-9AC8-4B2DD56778F5}" destId="{F3F7D998-29BE-49DF-A24B-603C8F8835F6}" srcOrd="1" destOrd="0" presId="urn:microsoft.com/office/officeart/2005/8/layout/hierarchy3"/>
    <dgm:cxn modelId="{05DEDA71-98C4-416C-9304-88D1E76FB6A2}" type="presParOf" srcId="{F3F7D998-29BE-49DF-A24B-603C8F8835F6}" destId="{EDF3971D-FFE0-4F84-BF30-F12A035EEE46}" srcOrd="0" destOrd="0" presId="urn:microsoft.com/office/officeart/2005/8/layout/hierarchy3"/>
    <dgm:cxn modelId="{174A4CC1-4AF8-435E-ABCC-E4D18CFFA4A8}" type="presParOf" srcId="{F3F7D998-29BE-49DF-A24B-603C8F8835F6}" destId="{3A89AA75-9A52-435B-B44C-C3A969B762CA}"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9A84D6-D4C7-4513-9BC8-E44D6134F137}" type="doc">
      <dgm:prSet loTypeId="urn:diagrams.loki3.com/BracketList+Icon" loCatId="list" qsTypeId="urn:microsoft.com/office/officeart/2005/8/quickstyle/simple1" qsCatId="simple" csTypeId="urn:microsoft.com/office/officeart/2005/8/colors/accent2_3" csCatId="accent2" phldr="1"/>
      <dgm:spPr/>
      <dgm:t>
        <a:bodyPr/>
        <a:lstStyle/>
        <a:p>
          <a:endParaRPr lang="pt-BR"/>
        </a:p>
      </dgm:t>
    </dgm:pt>
    <dgm:pt modelId="{FC48EED6-F73F-491F-8E12-8E789838DD81}">
      <dgm:prSet phldrT="[Texto]" custT="1"/>
      <dgm:spPr/>
      <dgm:t>
        <a:bodyPr/>
        <a:lstStyle/>
        <a:p>
          <a:r>
            <a:rPr lang="pt-BR" sz="1900" dirty="0">
              <a:latin typeface="Roboto" pitchFamily="2" charset="0"/>
              <a:ea typeface="Roboto" pitchFamily="2" charset="0"/>
            </a:rPr>
            <a:t>Doutrina Truman</a:t>
          </a:r>
        </a:p>
      </dgm:t>
    </dgm:pt>
    <dgm:pt modelId="{83C0C68C-62B9-42C8-9148-D1AF87B5B490}" type="parTrans" cxnId="{9071C3C6-502C-435F-A5E3-1C2C8F93669F}">
      <dgm:prSet/>
      <dgm:spPr/>
      <dgm:t>
        <a:bodyPr/>
        <a:lstStyle/>
        <a:p>
          <a:endParaRPr lang="pt-BR" sz="1900">
            <a:latin typeface="Roboto" pitchFamily="2" charset="0"/>
            <a:ea typeface="Roboto" pitchFamily="2" charset="0"/>
          </a:endParaRPr>
        </a:p>
      </dgm:t>
    </dgm:pt>
    <dgm:pt modelId="{46C2D7A1-B6C7-412D-B281-6A18A0B3157D}" type="sibTrans" cxnId="{9071C3C6-502C-435F-A5E3-1C2C8F93669F}">
      <dgm:prSet/>
      <dgm:spPr/>
      <dgm:t>
        <a:bodyPr/>
        <a:lstStyle/>
        <a:p>
          <a:endParaRPr lang="pt-BR" sz="1900">
            <a:latin typeface="Roboto" pitchFamily="2" charset="0"/>
            <a:ea typeface="Roboto" pitchFamily="2" charset="0"/>
          </a:endParaRPr>
        </a:p>
      </dgm:t>
    </dgm:pt>
    <dgm:pt modelId="{57040D02-5FF3-4B9D-BA8A-9C887EF44B1B}">
      <dgm:prSet phldrT="[Texto]" custT="1"/>
      <dgm:spPr/>
      <dgm:t>
        <a:bodyPr/>
        <a:lstStyle/>
        <a:p>
          <a:r>
            <a:rPr lang="pt-BR" sz="1900" dirty="0">
              <a:latin typeface="Roboto" pitchFamily="2" charset="0"/>
              <a:ea typeface="Roboto" pitchFamily="2" charset="0"/>
            </a:rPr>
            <a:t>Em 1947, Harry Truman oficializou uma  orientação política para conter a influência do comunismo em outros países.</a:t>
          </a:r>
        </a:p>
      </dgm:t>
    </dgm:pt>
    <dgm:pt modelId="{8EA344EE-066C-44FA-9FAE-C18C07922374}" type="parTrans" cxnId="{CE2F3D96-7462-4277-89DF-6DB477577B15}">
      <dgm:prSet/>
      <dgm:spPr/>
      <dgm:t>
        <a:bodyPr/>
        <a:lstStyle/>
        <a:p>
          <a:endParaRPr lang="pt-BR" sz="1900">
            <a:latin typeface="Roboto" pitchFamily="2" charset="0"/>
            <a:ea typeface="Roboto" pitchFamily="2" charset="0"/>
          </a:endParaRPr>
        </a:p>
      </dgm:t>
    </dgm:pt>
    <dgm:pt modelId="{1B3833C7-172A-4B14-BBF8-9CD0E7E76C30}" type="sibTrans" cxnId="{CE2F3D96-7462-4277-89DF-6DB477577B15}">
      <dgm:prSet/>
      <dgm:spPr/>
      <dgm:t>
        <a:bodyPr/>
        <a:lstStyle/>
        <a:p>
          <a:endParaRPr lang="pt-BR" sz="1900">
            <a:latin typeface="Roboto" pitchFamily="2" charset="0"/>
            <a:ea typeface="Roboto" pitchFamily="2" charset="0"/>
          </a:endParaRPr>
        </a:p>
      </dgm:t>
    </dgm:pt>
    <dgm:pt modelId="{F160216A-538F-472E-A9AC-D0D878FA48DA}">
      <dgm:prSet phldrT="[Texto]" custT="1"/>
      <dgm:spPr/>
      <dgm:t>
        <a:bodyPr/>
        <a:lstStyle/>
        <a:p>
          <a:endParaRPr lang="pt-BR" sz="1900" dirty="0">
            <a:latin typeface="Roboto" pitchFamily="2" charset="0"/>
            <a:ea typeface="Roboto" pitchFamily="2" charset="0"/>
          </a:endParaRPr>
        </a:p>
        <a:p>
          <a:r>
            <a:rPr lang="pt-BR" sz="1900" dirty="0">
              <a:latin typeface="Roboto" pitchFamily="2" charset="0"/>
              <a:ea typeface="Roboto" pitchFamily="2" charset="0"/>
            </a:rPr>
            <a:t>Plano Marshall</a:t>
          </a:r>
        </a:p>
      </dgm:t>
    </dgm:pt>
    <dgm:pt modelId="{69F3FDA3-3D15-4782-AFEE-82F618553007}" type="parTrans" cxnId="{A367AD9A-6952-4E7C-BD5D-0A9AAB01B137}">
      <dgm:prSet/>
      <dgm:spPr/>
      <dgm:t>
        <a:bodyPr/>
        <a:lstStyle/>
        <a:p>
          <a:endParaRPr lang="pt-BR" sz="1900">
            <a:latin typeface="Roboto" pitchFamily="2" charset="0"/>
            <a:ea typeface="Roboto" pitchFamily="2" charset="0"/>
          </a:endParaRPr>
        </a:p>
      </dgm:t>
    </dgm:pt>
    <dgm:pt modelId="{5658FE52-96A3-4CC4-9948-40FC51820861}" type="sibTrans" cxnId="{A367AD9A-6952-4E7C-BD5D-0A9AAB01B137}">
      <dgm:prSet/>
      <dgm:spPr/>
      <dgm:t>
        <a:bodyPr/>
        <a:lstStyle/>
        <a:p>
          <a:endParaRPr lang="pt-BR" sz="1900">
            <a:latin typeface="Roboto" pitchFamily="2" charset="0"/>
            <a:ea typeface="Roboto" pitchFamily="2" charset="0"/>
          </a:endParaRPr>
        </a:p>
      </dgm:t>
    </dgm:pt>
    <dgm:pt modelId="{435DE913-F638-43D5-BA67-8E56BD47AC48}">
      <dgm:prSet phldrT="[Texto]" custT="1"/>
      <dgm:spPr/>
      <dgm:t>
        <a:bodyPr/>
        <a:lstStyle/>
        <a:p>
          <a:r>
            <a:rPr lang="pt-BR" sz="1900" dirty="0">
              <a:latin typeface="Roboto" pitchFamily="2" charset="0"/>
              <a:ea typeface="Roboto" pitchFamily="2" charset="0"/>
            </a:rPr>
            <a:t>Lançado em 1947 e idealizado por George Marshall. </a:t>
          </a:r>
        </a:p>
      </dgm:t>
    </dgm:pt>
    <dgm:pt modelId="{7BF3A3DE-B938-4B59-9F3C-2C933DAF393C}" type="parTrans" cxnId="{C5BBEBE8-F706-4A0D-8394-6ED53F7C3277}">
      <dgm:prSet/>
      <dgm:spPr/>
      <dgm:t>
        <a:bodyPr/>
        <a:lstStyle/>
        <a:p>
          <a:endParaRPr lang="pt-BR" sz="1900">
            <a:latin typeface="Roboto" pitchFamily="2" charset="0"/>
            <a:ea typeface="Roboto" pitchFamily="2" charset="0"/>
          </a:endParaRPr>
        </a:p>
      </dgm:t>
    </dgm:pt>
    <dgm:pt modelId="{8A1126DB-AA08-4327-BB59-E160B289E209}" type="sibTrans" cxnId="{C5BBEBE8-F706-4A0D-8394-6ED53F7C3277}">
      <dgm:prSet/>
      <dgm:spPr/>
      <dgm:t>
        <a:bodyPr/>
        <a:lstStyle/>
        <a:p>
          <a:endParaRPr lang="pt-BR" sz="1900">
            <a:latin typeface="Roboto" pitchFamily="2" charset="0"/>
            <a:ea typeface="Roboto" pitchFamily="2" charset="0"/>
          </a:endParaRPr>
        </a:p>
      </dgm:t>
    </dgm:pt>
    <dgm:pt modelId="{A3408E74-EC3E-4EEA-94C6-745AC1B5B884}">
      <dgm:prSet custT="1"/>
      <dgm:spPr/>
      <dgm:t>
        <a:bodyPr/>
        <a:lstStyle/>
        <a:p>
          <a:r>
            <a:rPr lang="pt-BR" sz="1900" dirty="0">
              <a:latin typeface="Roboto" pitchFamily="2" charset="0"/>
              <a:ea typeface="Roboto" pitchFamily="2" charset="0"/>
            </a:rPr>
            <a:t>Nessa política, os EUA assumiriam a posição de líder dos países capitalistas ocidentais. </a:t>
          </a:r>
        </a:p>
      </dgm:t>
    </dgm:pt>
    <dgm:pt modelId="{5029E832-5AA9-4A72-A478-CF7C9F298292}" type="parTrans" cxnId="{59383B4F-7EFD-48A7-86DC-A7DD081086DC}">
      <dgm:prSet/>
      <dgm:spPr/>
      <dgm:t>
        <a:bodyPr/>
        <a:lstStyle/>
        <a:p>
          <a:endParaRPr lang="pt-BR"/>
        </a:p>
      </dgm:t>
    </dgm:pt>
    <dgm:pt modelId="{EE996261-79C9-4120-BE57-5018FF8C6835}" type="sibTrans" cxnId="{59383B4F-7EFD-48A7-86DC-A7DD081086DC}">
      <dgm:prSet/>
      <dgm:spPr/>
      <dgm:t>
        <a:bodyPr/>
        <a:lstStyle/>
        <a:p>
          <a:endParaRPr lang="pt-BR"/>
        </a:p>
      </dgm:t>
    </dgm:pt>
    <dgm:pt modelId="{CFEA200B-99AA-4820-8B37-67EC3FF7686E}">
      <dgm:prSet phldrT="[Texto]" custT="1"/>
      <dgm:spPr/>
      <dgm:t>
        <a:bodyPr/>
        <a:lstStyle/>
        <a:p>
          <a:r>
            <a:rPr lang="pt-BR" sz="1900" dirty="0">
              <a:latin typeface="Roboto" pitchFamily="2" charset="0"/>
              <a:ea typeface="Roboto" pitchFamily="2" charset="0"/>
            </a:rPr>
            <a:t>Previa a ajuda econômica para a reconstrução dos países europeus arrasados pela guerra.</a:t>
          </a:r>
        </a:p>
      </dgm:t>
    </dgm:pt>
    <dgm:pt modelId="{48F98F51-CDD0-4FE8-B06F-AA784B2944E9}" type="parTrans" cxnId="{67B0A748-EC81-4C42-8705-12926F99D3DE}">
      <dgm:prSet/>
      <dgm:spPr/>
      <dgm:t>
        <a:bodyPr/>
        <a:lstStyle/>
        <a:p>
          <a:endParaRPr lang="pt-BR"/>
        </a:p>
      </dgm:t>
    </dgm:pt>
    <dgm:pt modelId="{F9E5EE1D-7B59-4365-8378-2AA3310528D0}" type="sibTrans" cxnId="{67B0A748-EC81-4C42-8705-12926F99D3DE}">
      <dgm:prSet/>
      <dgm:spPr/>
      <dgm:t>
        <a:bodyPr/>
        <a:lstStyle/>
        <a:p>
          <a:endParaRPr lang="pt-BR"/>
        </a:p>
      </dgm:t>
    </dgm:pt>
    <dgm:pt modelId="{BE56A960-587B-4937-8029-643BFED6E34D}" type="pres">
      <dgm:prSet presAssocID="{799A84D6-D4C7-4513-9BC8-E44D6134F137}" presName="Name0" presStyleCnt="0">
        <dgm:presLayoutVars>
          <dgm:dir/>
          <dgm:animLvl val="lvl"/>
          <dgm:resizeHandles val="exact"/>
        </dgm:presLayoutVars>
      </dgm:prSet>
      <dgm:spPr/>
    </dgm:pt>
    <dgm:pt modelId="{ECE0F463-C1D7-4AC8-A396-EFAB9D2BF12A}" type="pres">
      <dgm:prSet presAssocID="{FC48EED6-F73F-491F-8E12-8E789838DD81}" presName="linNode" presStyleCnt="0"/>
      <dgm:spPr/>
    </dgm:pt>
    <dgm:pt modelId="{4EAE74A4-A34A-4860-813B-F307C0A00883}" type="pres">
      <dgm:prSet presAssocID="{FC48EED6-F73F-491F-8E12-8E789838DD81}" presName="parTx" presStyleLbl="revTx" presStyleIdx="0" presStyleCnt="2">
        <dgm:presLayoutVars>
          <dgm:chMax val="1"/>
          <dgm:bulletEnabled val="1"/>
        </dgm:presLayoutVars>
      </dgm:prSet>
      <dgm:spPr/>
    </dgm:pt>
    <dgm:pt modelId="{832C8166-73FE-42E4-B6C3-795CB03FE479}" type="pres">
      <dgm:prSet presAssocID="{FC48EED6-F73F-491F-8E12-8E789838DD81}" presName="bracket" presStyleLbl="parChTrans1D1" presStyleIdx="0" presStyleCnt="2"/>
      <dgm:spPr/>
    </dgm:pt>
    <dgm:pt modelId="{023E6187-D858-46FF-993B-521DB732E181}" type="pres">
      <dgm:prSet presAssocID="{FC48EED6-F73F-491F-8E12-8E789838DD81}" presName="spH" presStyleCnt="0"/>
      <dgm:spPr/>
    </dgm:pt>
    <dgm:pt modelId="{DF06E49F-584E-44C6-A085-F1DD2866005B}" type="pres">
      <dgm:prSet presAssocID="{FC48EED6-F73F-491F-8E12-8E789838DD81}" presName="desTx" presStyleLbl="node1" presStyleIdx="0" presStyleCnt="2">
        <dgm:presLayoutVars>
          <dgm:bulletEnabled val="1"/>
        </dgm:presLayoutVars>
      </dgm:prSet>
      <dgm:spPr/>
    </dgm:pt>
    <dgm:pt modelId="{9FE1C721-0C9F-4BA0-A7C9-E3B0E978DFF8}" type="pres">
      <dgm:prSet presAssocID="{46C2D7A1-B6C7-412D-B281-6A18A0B3157D}" presName="spV" presStyleCnt="0"/>
      <dgm:spPr/>
    </dgm:pt>
    <dgm:pt modelId="{182ECE1A-3397-4982-831F-19ED0EC73E92}" type="pres">
      <dgm:prSet presAssocID="{F160216A-538F-472E-A9AC-D0D878FA48DA}" presName="linNode" presStyleCnt="0"/>
      <dgm:spPr/>
    </dgm:pt>
    <dgm:pt modelId="{9F8FC4C8-2C55-40F5-B832-B6017C35C477}" type="pres">
      <dgm:prSet presAssocID="{F160216A-538F-472E-A9AC-D0D878FA48DA}" presName="parTx" presStyleLbl="revTx" presStyleIdx="1" presStyleCnt="2">
        <dgm:presLayoutVars>
          <dgm:chMax val="1"/>
          <dgm:bulletEnabled val="1"/>
        </dgm:presLayoutVars>
      </dgm:prSet>
      <dgm:spPr/>
    </dgm:pt>
    <dgm:pt modelId="{7F46AF8F-CF22-4BBF-8785-ED7D7B0EDC72}" type="pres">
      <dgm:prSet presAssocID="{F160216A-538F-472E-A9AC-D0D878FA48DA}" presName="bracket" presStyleLbl="parChTrans1D1" presStyleIdx="1" presStyleCnt="2"/>
      <dgm:spPr/>
    </dgm:pt>
    <dgm:pt modelId="{9E43CD58-3D8F-4125-A855-5E517F4B424D}" type="pres">
      <dgm:prSet presAssocID="{F160216A-538F-472E-A9AC-D0D878FA48DA}" presName="spH" presStyleCnt="0"/>
      <dgm:spPr/>
    </dgm:pt>
    <dgm:pt modelId="{3424A930-E662-467D-AA80-B39CE49D39EF}" type="pres">
      <dgm:prSet presAssocID="{F160216A-538F-472E-A9AC-D0D878FA48DA}" presName="desTx" presStyleLbl="node1" presStyleIdx="1" presStyleCnt="2">
        <dgm:presLayoutVars>
          <dgm:bulletEnabled val="1"/>
        </dgm:presLayoutVars>
      </dgm:prSet>
      <dgm:spPr/>
    </dgm:pt>
  </dgm:ptLst>
  <dgm:cxnLst>
    <dgm:cxn modelId="{DF294C02-1958-45AF-97D7-B5C33750E96B}" type="presOf" srcId="{CFEA200B-99AA-4820-8B37-67EC3FF7686E}" destId="{3424A930-E662-467D-AA80-B39CE49D39EF}" srcOrd="0" destOrd="1" presId="urn:diagrams.loki3.com/BracketList+Icon"/>
    <dgm:cxn modelId="{B4632741-9992-4464-8A69-1396E61BE1A3}" type="presOf" srcId="{F160216A-538F-472E-A9AC-D0D878FA48DA}" destId="{9F8FC4C8-2C55-40F5-B832-B6017C35C477}" srcOrd="0" destOrd="0" presId="urn:diagrams.loki3.com/BracketList+Icon"/>
    <dgm:cxn modelId="{67B0A748-EC81-4C42-8705-12926F99D3DE}" srcId="{F160216A-538F-472E-A9AC-D0D878FA48DA}" destId="{CFEA200B-99AA-4820-8B37-67EC3FF7686E}" srcOrd="1" destOrd="0" parTransId="{48F98F51-CDD0-4FE8-B06F-AA784B2944E9}" sibTransId="{F9E5EE1D-7B59-4365-8378-2AA3310528D0}"/>
    <dgm:cxn modelId="{59383B4F-7EFD-48A7-86DC-A7DD081086DC}" srcId="{FC48EED6-F73F-491F-8E12-8E789838DD81}" destId="{A3408E74-EC3E-4EEA-94C6-745AC1B5B884}" srcOrd="1" destOrd="0" parTransId="{5029E832-5AA9-4A72-A478-CF7C9F298292}" sibTransId="{EE996261-79C9-4120-BE57-5018FF8C6835}"/>
    <dgm:cxn modelId="{D55E118F-F719-4005-92C6-1CADF35201DE}" type="presOf" srcId="{435DE913-F638-43D5-BA67-8E56BD47AC48}" destId="{3424A930-E662-467D-AA80-B39CE49D39EF}" srcOrd="0" destOrd="0" presId="urn:diagrams.loki3.com/BracketList+Icon"/>
    <dgm:cxn modelId="{6CB4BA94-8050-4292-8990-6AE6FFD79C96}" type="presOf" srcId="{799A84D6-D4C7-4513-9BC8-E44D6134F137}" destId="{BE56A960-587B-4937-8029-643BFED6E34D}" srcOrd="0" destOrd="0" presId="urn:diagrams.loki3.com/BracketList+Icon"/>
    <dgm:cxn modelId="{CE2F3D96-7462-4277-89DF-6DB477577B15}" srcId="{FC48EED6-F73F-491F-8E12-8E789838DD81}" destId="{57040D02-5FF3-4B9D-BA8A-9C887EF44B1B}" srcOrd="0" destOrd="0" parTransId="{8EA344EE-066C-44FA-9FAE-C18C07922374}" sibTransId="{1B3833C7-172A-4B14-BBF8-9CD0E7E76C30}"/>
    <dgm:cxn modelId="{A367AD9A-6952-4E7C-BD5D-0A9AAB01B137}" srcId="{799A84D6-D4C7-4513-9BC8-E44D6134F137}" destId="{F160216A-538F-472E-A9AC-D0D878FA48DA}" srcOrd="1" destOrd="0" parTransId="{69F3FDA3-3D15-4782-AFEE-82F618553007}" sibTransId="{5658FE52-96A3-4CC4-9948-40FC51820861}"/>
    <dgm:cxn modelId="{1ABF1AC1-4C0A-420C-8A02-146ACB2E6881}" type="presOf" srcId="{A3408E74-EC3E-4EEA-94C6-745AC1B5B884}" destId="{DF06E49F-584E-44C6-A085-F1DD2866005B}" srcOrd="0" destOrd="1" presId="urn:diagrams.loki3.com/BracketList+Icon"/>
    <dgm:cxn modelId="{9071C3C6-502C-435F-A5E3-1C2C8F93669F}" srcId="{799A84D6-D4C7-4513-9BC8-E44D6134F137}" destId="{FC48EED6-F73F-491F-8E12-8E789838DD81}" srcOrd="0" destOrd="0" parTransId="{83C0C68C-62B9-42C8-9148-D1AF87B5B490}" sibTransId="{46C2D7A1-B6C7-412D-B281-6A18A0B3157D}"/>
    <dgm:cxn modelId="{19DC93D5-69FD-4908-8C70-D2F2361E07E9}" type="presOf" srcId="{57040D02-5FF3-4B9D-BA8A-9C887EF44B1B}" destId="{DF06E49F-584E-44C6-A085-F1DD2866005B}" srcOrd="0" destOrd="0" presId="urn:diagrams.loki3.com/BracketList+Icon"/>
    <dgm:cxn modelId="{2A7BCFE6-D615-442F-BF98-CF1878CC5570}" type="presOf" srcId="{FC48EED6-F73F-491F-8E12-8E789838DD81}" destId="{4EAE74A4-A34A-4860-813B-F307C0A00883}" srcOrd="0" destOrd="0" presId="urn:diagrams.loki3.com/BracketList+Icon"/>
    <dgm:cxn modelId="{C5BBEBE8-F706-4A0D-8394-6ED53F7C3277}" srcId="{F160216A-538F-472E-A9AC-D0D878FA48DA}" destId="{435DE913-F638-43D5-BA67-8E56BD47AC48}" srcOrd="0" destOrd="0" parTransId="{7BF3A3DE-B938-4B59-9F3C-2C933DAF393C}" sibTransId="{8A1126DB-AA08-4327-BB59-E160B289E209}"/>
    <dgm:cxn modelId="{74760213-BFCD-4FEC-950F-28DFE3CBC0F9}" type="presParOf" srcId="{BE56A960-587B-4937-8029-643BFED6E34D}" destId="{ECE0F463-C1D7-4AC8-A396-EFAB9D2BF12A}" srcOrd="0" destOrd="0" presId="urn:diagrams.loki3.com/BracketList+Icon"/>
    <dgm:cxn modelId="{568F710D-D975-4EFD-96E1-D0880BF23B1C}" type="presParOf" srcId="{ECE0F463-C1D7-4AC8-A396-EFAB9D2BF12A}" destId="{4EAE74A4-A34A-4860-813B-F307C0A00883}" srcOrd="0" destOrd="0" presId="urn:diagrams.loki3.com/BracketList+Icon"/>
    <dgm:cxn modelId="{59821D32-F004-4F07-B975-4D00DA9C1A62}" type="presParOf" srcId="{ECE0F463-C1D7-4AC8-A396-EFAB9D2BF12A}" destId="{832C8166-73FE-42E4-B6C3-795CB03FE479}" srcOrd="1" destOrd="0" presId="urn:diagrams.loki3.com/BracketList+Icon"/>
    <dgm:cxn modelId="{2603BF63-1BD8-4EBC-BB3E-333F2E6D78EE}" type="presParOf" srcId="{ECE0F463-C1D7-4AC8-A396-EFAB9D2BF12A}" destId="{023E6187-D858-46FF-993B-521DB732E181}" srcOrd="2" destOrd="0" presId="urn:diagrams.loki3.com/BracketList+Icon"/>
    <dgm:cxn modelId="{5B406DA1-B3A7-4C37-9B3F-C997F7E46758}" type="presParOf" srcId="{ECE0F463-C1D7-4AC8-A396-EFAB9D2BF12A}" destId="{DF06E49F-584E-44C6-A085-F1DD2866005B}" srcOrd="3" destOrd="0" presId="urn:diagrams.loki3.com/BracketList+Icon"/>
    <dgm:cxn modelId="{9100A12C-963D-4BEB-8641-4F8B3F69A18F}" type="presParOf" srcId="{BE56A960-587B-4937-8029-643BFED6E34D}" destId="{9FE1C721-0C9F-4BA0-A7C9-E3B0E978DFF8}" srcOrd="1" destOrd="0" presId="urn:diagrams.loki3.com/BracketList+Icon"/>
    <dgm:cxn modelId="{D8FDD6DC-4390-4268-9305-13657AB8BED1}" type="presParOf" srcId="{BE56A960-587B-4937-8029-643BFED6E34D}" destId="{182ECE1A-3397-4982-831F-19ED0EC73E92}" srcOrd="2" destOrd="0" presId="urn:diagrams.loki3.com/BracketList+Icon"/>
    <dgm:cxn modelId="{0C9E6BA4-2A87-47B9-9255-87484225A10E}" type="presParOf" srcId="{182ECE1A-3397-4982-831F-19ED0EC73E92}" destId="{9F8FC4C8-2C55-40F5-B832-B6017C35C477}" srcOrd="0" destOrd="0" presId="urn:diagrams.loki3.com/BracketList+Icon"/>
    <dgm:cxn modelId="{3E2FF0AB-2CD3-4F9B-A90F-CF8BDB4E6DB8}" type="presParOf" srcId="{182ECE1A-3397-4982-831F-19ED0EC73E92}" destId="{7F46AF8F-CF22-4BBF-8785-ED7D7B0EDC72}" srcOrd="1" destOrd="0" presId="urn:diagrams.loki3.com/BracketList+Icon"/>
    <dgm:cxn modelId="{38A1B14E-8F2A-442B-AF8A-FFA0C09B1160}" type="presParOf" srcId="{182ECE1A-3397-4982-831F-19ED0EC73E92}" destId="{9E43CD58-3D8F-4125-A855-5E517F4B424D}" srcOrd="2" destOrd="0" presId="urn:diagrams.loki3.com/BracketList+Icon"/>
    <dgm:cxn modelId="{368AF975-13DE-469B-866F-95C23645A9A5}" type="presParOf" srcId="{182ECE1A-3397-4982-831F-19ED0EC73E92}" destId="{3424A930-E662-467D-AA80-B39CE49D39E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9E3C7-DCD8-41E3-A4A1-F7428BA83A8B}" type="doc">
      <dgm:prSet loTypeId="urn:microsoft.com/office/officeart/2005/8/layout/process1" loCatId="process" qsTypeId="urn:microsoft.com/office/officeart/2005/8/quickstyle/simple1" qsCatId="simple" csTypeId="urn:microsoft.com/office/officeart/2005/8/colors/accent4_3" csCatId="accent4" phldr="1"/>
      <dgm:spPr/>
    </dgm:pt>
    <dgm:pt modelId="{F3E3A886-8ABE-484D-B243-762621687362}">
      <dgm:prSet phldrT="[Texto]" custT="1"/>
      <dgm:spPr/>
      <dgm:t>
        <a:bodyPr/>
        <a:lstStyle/>
        <a:p>
          <a:endParaRPr lang="pt-BR" sz="1900" dirty="0">
            <a:latin typeface="Roboto" pitchFamily="2" charset="0"/>
            <a:ea typeface="Roboto" pitchFamily="2" charset="0"/>
          </a:endParaRPr>
        </a:p>
        <a:p>
          <a:r>
            <a:rPr lang="pt-BR" sz="1900" dirty="0">
              <a:latin typeface="Roboto" pitchFamily="2" charset="0"/>
              <a:ea typeface="Roboto" pitchFamily="2" charset="0"/>
            </a:rPr>
            <a:t>As grandes potências europeias haviam perdido sua hegemonia para os Estados Unidos, após 1945.</a:t>
          </a:r>
        </a:p>
        <a:p>
          <a:endParaRPr lang="pt-BR" sz="1900" dirty="0">
            <a:latin typeface="Roboto" pitchFamily="2" charset="0"/>
            <a:ea typeface="Roboto" pitchFamily="2" charset="0"/>
          </a:endParaRPr>
        </a:p>
      </dgm:t>
    </dgm:pt>
    <dgm:pt modelId="{6AD49F74-A98F-4CE6-88DF-5F0975FDBFAB}" type="parTrans" cxnId="{D1477779-A76C-4280-9F49-95D997B561C4}">
      <dgm:prSet/>
      <dgm:spPr/>
      <dgm:t>
        <a:bodyPr/>
        <a:lstStyle/>
        <a:p>
          <a:endParaRPr lang="pt-BR" sz="1900">
            <a:latin typeface="Roboto" pitchFamily="2" charset="0"/>
            <a:ea typeface="Roboto" pitchFamily="2" charset="0"/>
          </a:endParaRPr>
        </a:p>
      </dgm:t>
    </dgm:pt>
    <dgm:pt modelId="{5BDD8BCA-7623-47BE-9CB4-8197E71027A8}" type="sibTrans" cxnId="{D1477779-A76C-4280-9F49-95D997B561C4}">
      <dgm:prSet custT="1"/>
      <dgm:spPr/>
      <dgm:t>
        <a:bodyPr/>
        <a:lstStyle/>
        <a:p>
          <a:endParaRPr lang="pt-BR" sz="1900" dirty="0">
            <a:latin typeface="Roboto" pitchFamily="2" charset="0"/>
            <a:ea typeface="Roboto" pitchFamily="2" charset="0"/>
          </a:endParaRPr>
        </a:p>
      </dgm:t>
    </dgm:pt>
    <dgm:pt modelId="{4EC7384C-B36D-4DD9-ADAC-A9CB12E5D785}">
      <dgm:prSet phldrT="[Texto]" custT="1"/>
      <dgm:spPr/>
      <dgm:t>
        <a:bodyPr/>
        <a:lstStyle/>
        <a:p>
          <a:r>
            <a:rPr lang="pt-BR" sz="1900" dirty="0">
              <a:latin typeface="Roboto" pitchFamily="2" charset="0"/>
              <a:ea typeface="Roboto" pitchFamily="2" charset="0"/>
            </a:rPr>
            <a:t>Por outro lado, a URSS passava por um rápido processo de industrialização.</a:t>
          </a:r>
        </a:p>
      </dgm:t>
    </dgm:pt>
    <dgm:pt modelId="{439F7400-8866-4867-8FD2-509AFF4101FC}" type="parTrans" cxnId="{FD8639AC-7AB3-489F-916E-CD511FC0AFF4}">
      <dgm:prSet/>
      <dgm:spPr/>
      <dgm:t>
        <a:bodyPr/>
        <a:lstStyle/>
        <a:p>
          <a:endParaRPr lang="pt-BR" sz="1900">
            <a:latin typeface="Roboto" pitchFamily="2" charset="0"/>
            <a:ea typeface="Roboto" pitchFamily="2" charset="0"/>
          </a:endParaRPr>
        </a:p>
      </dgm:t>
    </dgm:pt>
    <dgm:pt modelId="{58069F4E-375A-440F-A261-606292E02B81}" type="sibTrans" cxnId="{FD8639AC-7AB3-489F-916E-CD511FC0AFF4}">
      <dgm:prSet custT="1"/>
      <dgm:spPr/>
      <dgm:t>
        <a:bodyPr/>
        <a:lstStyle/>
        <a:p>
          <a:endParaRPr lang="pt-BR" sz="1900" dirty="0">
            <a:latin typeface="Roboto" pitchFamily="2" charset="0"/>
            <a:ea typeface="Roboto" pitchFamily="2" charset="0"/>
          </a:endParaRPr>
        </a:p>
      </dgm:t>
    </dgm:pt>
    <dgm:pt modelId="{C6E5BD9C-38E7-473F-915B-DD4BE5EE05A2}">
      <dgm:prSet phldrT="[Texto]" custT="1"/>
      <dgm:spPr/>
      <dgm:t>
        <a:bodyPr/>
        <a:lstStyle/>
        <a:p>
          <a:r>
            <a:rPr lang="pt-BR" sz="1900" dirty="0">
              <a:latin typeface="Roboto" pitchFamily="2" charset="0"/>
              <a:ea typeface="Roboto" pitchFamily="2" charset="0"/>
            </a:rPr>
            <a:t>Nesse contexto, iniciou-se uma disputa ideológica, política e econômica por áreas de influência entre os EUA e a URSS.</a:t>
          </a:r>
        </a:p>
      </dgm:t>
    </dgm:pt>
    <dgm:pt modelId="{34C6F6DD-366B-40AE-A3AD-9A211D20ECB2}" type="parTrans" cxnId="{5E7B6C9B-5A3C-403A-BD0C-7ABECC267E87}">
      <dgm:prSet/>
      <dgm:spPr/>
      <dgm:t>
        <a:bodyPr/>
        <a:lstStyle/>
        <a:p>
          <a:endParaRPr lang="pt-BR" sz="1900">
            <a:latin typeface="Roboto" pitchFamily="2" charset="0"/>
            <a:ea typeface="Roboto" pitchFamily="2" charset="0"/>
          </a:endParaRPr>
        </a:p>
      </dgm:t>
    </dgm:pt>
    <dgm:pt modelId="{4FDFFC2F-138C-4A58-BD07-AE219D52B148}" type="sibTrans" cxnId="{5E7B6C9B-5A3C-403A-BD0C-7ABECC267E87}">
      <dgm:prSet/>
      <dgm:spPr/>
      <dgm:t>
        <a:bodyPr/>
        <a:lstStyle/>
        <a:p>
          <a:endParaRPr lang="pt-BR" sz="1900">
            <a:latin typeface="Roboto" pitchFamily="2" charset="0"/>
            <a:ea typeface="Roboto" pitchFamily="2" charset="0"/>
          </a:endParaRPr>
        </a:p>
      </dgm:t>
    </dgm:pt>
    <dgm:pt modelId="{3C8B657B-374F-4F22-855D-2E8519490307}" type="pres">
      <dgm:prSet presAssocID="{BCE9E3C7-DCD8-41E3-A4A1-F7428BA83A8B}" presName="Name0" presStyleCnt="0">
        <dgm:presLayoutVars>
          <dgm:dir/>
          <dgm:resizeHandles val="exact"/>
        </dgm:presLayoutVars>
      </dgm:prSet>
      <dgm:spPr/>
    </dgm:pt>
    <dgm:pt modelId="{F6A2BE31-0F04-4A3A-8717-B7C3BB023BD0}" type="pres">
      <dgm:prSet presAssocID="{F3E3A886-8ABE-484D-B243-762621687362}" presName="node" presStyleLbl="node1" presStyleIdx="0" presStyleCnt="3" custScaleX="189864">
        <dgm:presLayoutVars>
          <dgm:bulletEnabled val="1"/>
        </dgm:presLayoutVars>
      </dgm:prSet>
      <dgm:spPr/>
    </dgm:pt>
    <dgm:pt modelId="{96E3B5EE-750C-4520-9405-087743005AA7}" type="pres">
      <dgm:prSet presAssocID="{5BDD8BCA-7623-47BE-9CB4-8197E71027A8}" presName="sibTrans" presStyleLbl="sibTrans2D1" presStyleIdx="0" presStyleCnt="2"/>
      <dgm:spPr/>
    </dgm:pt>
    <dgm:pt modelId="{71A8DDFE-2FDE-424D-84E7-C15E0EC50397}" type="pres">
      <dgm:prSet presAssocID="{5BDD8BCA-7623-47BE-9CB4-8197E71027A8}" presName="connectorText" presStyleLbl="sibTrans2D1" presStyleIdx="0" presStyleCnt="2"/>
      <dgm:spPr/>
    </dgm:pt>
    <dgm:pt modelId="{739225F5-DEFC-4FF8-B499-BA502448C897}" type="pres">
      <dgm:prSet presAssocID="{4EC7384C-B36D-4DD9-ADAC-A9CB12E5D785}" presName="node" presStyleLbl="node1" presStyleIdx="1" presStyleCnt="3" custScaleX="189864">
        <dgm:presLayoutVars>
          <dgm:bulletEnabled val="1"/>
        </dgm:presLayoutVars>
      </dgm:prSet>
      <dgm:spPr/>
    </dgm:pt>
    <dgm:pt modelId="{4A3E85CF-C620-41F9-9ABC-A8A916BBA867}" type="pres">
      <dgm:prSet presAssocID="{58069F4E-375A-440F-A261-606292E02B81}" presName="sibTrans" presStyleLbl="sibTrans2D1" presStyleIdx="1" presStyleCnt="2"/>
      <dgm:spPr/>
    </dgm:pt>
    <dgm:pt modelId="{F4A4DCC4-6024-47F7-A4FB-556C67F79B20}" type="pres">
      <dgm:prSet presAssocID="{58069F4E-375A-440F-A261-606292E02B81}" presName="connectorText" presStyleLbl="sibTrans2D1" presStyleIdx="1" presStyleCnt="2"/>
      <dgm:spPr/>
    </dgm:pt>
    <dgm:pt modelId="{B83DAA01-E8AA-4BF0-B7EC-C9BB6DDC3EA3}" type="pres">
      <dgm:prSet presAssocID="{C6E5BD9C-38E7-473F-915B-DD4BE5EE05A2}" presName="node" presStyleLbl="node1" presStyleIdx="2" presStyleCnt="3" custScaleX="189864">
        <dgm:presLayoutVars>
          <dgm:bulletEnabled val="1"/>
        </dgm:presLayoutVars>
      </dgm:prSet>
      <dgm:spPr/>
    </dgm:pt>
  </dgm:ptLst>
  <dgm:cxnLst>
    <dgm:cxn modelId="{631B4149-54F4-4061-B333-998A8755D600}" type="presOf" srcId="{BCE9E3C7-DCD8-41E3-A4A1-F7428BA83A8B}" destId="{3C8B657B-374F-4F22-855D-2E8519490307}" srcOrd="0" destOrd="0" presId="urn:microsoft.com/office/officeart/2005/8/layout/process1"/>
    <dgm:cxn modelId="{9078B44D-1CDA-4906-9AB5-1CBE0FFFF285}" type="presOf" srcId="{4EC7384C-B36D-4DD9-ADAC-A9CB12E5D785}" destId="{739225F5-DEFC-4FF8-B499-BA502448C897}" srcOrd="0" destOrd="0" presId="urn:microsoft.com/office/officeart/2005/8/layout/process1"/>
    <dgm:cxn modelId="{2B766379-2C76-4872-B3BB-B0731DE9B679}" type="presOf" srcId="{58069F4E-375A-440F-A261-606292E02B81}" destId="{F4A4DCC4-6024-47F7-A4FB-556C67F79B20}" srcOrd="1" destOrd="0" presId="urn:microsoft.com/office/officeart/2005/8/layout/process1"/>
    <dgm:cxn modelId="{D1477779-A76C-4280-9F49-95D997B561C4}" srcId="{BCE9E3C7-DCD8-41E3-A4A1-F7428BA83A8B}" destId="{F3E3A886-8ABE-484D-B243-762621687362}" srcOrd="0" destOrd="0" parTransId="{6AD49F74-A98F-4CE6-88DF-5F0975FDBFAB}" sibTransId="{5BDD8BCA-7623-47BE-9CB4-8197E71027A8}"/>
    <dgm:cxn modelId="{11C35A89-7EAD-4867-A408-CC93A371D933}" type="presOf" srcId="{58069F4E-375A-440F-A261-606292E02B81}" destId="{4A3E85CF-C620-41F9-9ABC-A8A916BBA867}" srcOrd="0" destOrd="0" presId="urn:microsoft.com/office/officeart/2005/8/layout/process1"/>
    <dgm:cxn modelId="{5E7B6C9B-5A3C-403A-BD0C-7ABECC267E87}" srcId="{BCE9E3C7-DCD8-41E3-A4A1-F7428BA83A8B}" destId="{C6E5BD9C-38E7-473F-915B-DD4BE5EE05A2}" srcOrd="2" destOrd="0" parTransId="{34C6F6DD-366B-40AE-A3AD-9A211D20ECB2}" sibTransId="{4FDFFC2F-138C-4A58-BD07-AE219D52B148}"/>
    <dgm:cxn modelId="{6D987EA5-ACD6-4E84-9B5B-0D7F0B180FDB}" type="presOf" srcId="{F3E3A886-8ABE-484D-B243-762621687362}" destId="{F6A2BE31-0F04-4A3A-8717-B7C3BB023BD0}" srcOrd="0" destOrd="0" presId="urn:microsoft.com/office/officeart/2005/8/layout/process1"/>
    <dgm:cxn modelId="{FD8639AC-7AB3-489F-916E-CD511FC0AFF4}" srcId="{BCE9E3C7-DCD8-41E3-A4A1-F7428BA83A8B}" destId="{4EC7384C-B36D-4DD9-ADAC-A9CB12E5D785}" srcOrd="1" destOrd="0" parTransId="{439F7400-8866-4867-8FD2-509AFF4101FC}" sibTransId="{58069F4E-375A-440F-A261-606292E02B81}"/>
    <dgm:cxn modelId="{BE2108D4-FAC5-417A-B61A-3759AC81910B}" type="presOf" srcId="{5BDD8BCA-7623-47BE-9CB4-8197E71027A8}" destId="{71A8DDFE-2FDE-424D-84E7-C15E0EC50397}" srcOrd="1" destOrd="0" presId="urn:microsoft.com/office/officeart/2005/8/layout/process1"/>
    <dgm:cxn modelId="{19F279EF-6473-4A44-A053-951816F57EAC}" type="presOf" srcId="{5BDD8BCA-7623-47BE-9CB4-8197E71027A8}" destId="{96E3B5EE-750C-4520-9405-087743005AA7}" srcOrd="0" destOrd="0" presId="urn:microsoft.com/office/officeart/2005/8/layout/process1"/>
    <dgm:cxn modelId="{F384D4FB-C1A2-4C7C-A3DF-B6E7D8247DD4}" type="presOf" srcId="{C6E5BD9C-38E7-473F-915B-DD4BE5EE05A2}" destId="{B83DAA01-E8AA-4BF0-B7EC-C9BB6DDC3EA3}" srcOrd="0" destOrd="0" presId="urn:microsoft.com/office/officeart/2005/8/layout/process1"/>
    <dgm:cxn modelId="{CC20F34E-5E04-495B-9E33-FEF6FB7C4CBF}" type="presParOf" srcId="{3C8B657B-374F-4F22-855D-2E8519490307}" destId="{F6A2BE31-0F04-4A3A-8717-B7C3BB023BD0}" srcOrd="0" destOrd="0" presId="urn:microsoft.com/office/officeart/2005/8/layout/process1"/>
    <dgm:cxn modelId="{D4E4FEA1-8F49-4114-91B8-DA007C41663A}" type="presParOf" srcId="{3C8B657B-374F-4F22-855D-2E8519490307}" destId="{96E3B5EE-750C-4520-9405-087743005AA7}" srcOrd="1" destOrd="0" presId="urn:microsoft.com/office/officeart/2005/8/layout/process1"/>
    <dgm:cxn modelId="{37005982-BBF6-4AFB-9062-D981108CE06E}" type="presParOf" srcId="{96E3B5EE-750C-4520-9405-087743005AA7}" destId="{71A8DDFE-2FDE-424D-84E7-C15E0EC50397}" srcOrd="0" destOrd="0" presId="urn:microsoft.com/office/officeart/2005/8/layout/process1"/>
    <dgm:cxn modelId="{11F73EF8-6EC8-4C45-9280-49693C463F8D}" type="presParOf" srcId="{3C8B657B-374F-4F22-855D-2E8519490307}" destId="{739225F5-DEFC-4FF8-B499-BA502448C897}" srcOrd="2" destOrd="0" presId="urn:microsoft.com/office/officeart/2005/8/layout/process1"/>
    <dgm:cxn modelId="{3A551618-5D9D-4BDA-AF58-98EC6B11AF6A}" type="presParOf" srcId="{3C8B657B-374F-4F22-855D-2E8519490307}" destId="{4A3E85CF-C620-41F9-9ABC-A8A916BBA867}" srcOrd="3" destOrd="0" presId="urn:microsoft.com/office/officeart/2005/8/layout/process1"/>
    <dgm:cxn modelId="{1FE14362-D077-4332-AB4A-3B455A94E5A6}" type="presParOf" srcId="{4A3E85CF-C620-41F9-9ABC-A8A916BBA867}" destId="{F4A4DCC4-6024-47F7-A4FB-556C67F79B20}" srcOrd="0" destOrd="0" presId="urn:microsoft.com/office/officeart/2005/8/layout/process1"/>
    <dgm:cxn modelId="{A7FA8C29-CFA7-4CED-9360-4C334E8D597E}" type="presParOf" srcId="{3C8B657B-374F-4F22-855D-2E8519490307}" destId="{B83DAA01-E8AA-4BF0-B7EC-C9BB6DDC3EA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D43E8-3D90-45FA-A9A7-4A430C2EBB3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pt-BR"/>
        </a:p>
      </dgm:t>
    </dgm:pt>
    <dgm:pt modelId="{69BA173A-267E-4591-BA70-750E0EA33A72}">
      <dgm:prSet phldrT="[Texto]" custT="1"/>
      <dgm:spPr/>
      <dgm:t>
        <a:bodyPr/>
        <a:lstStyle/>
        <a:p>
          <a:r>
            <a:rPr lang="pt-BR" sz="2400" b="1" dirty="0">
              <a:latin typeface="Roboto" pitchFamily="2" charset="0"/>
              <a:ea typeface="Roboto" pitchFamily="2" charset="0"/>
            </a:rPr>
            <a:t>Organização do Tratado do Atlântico Norte (Otan)</a:t>
          </a:r>
        </a:p>
      </dgm:t>
    </dgm:pt>
    <dgm:pt modelId="{465623A9-3F1E-4660-8BA9-78BC1F7F05E3}" type="parTrans" cxnId="{D37370CE-B2AB-4B62-A7DC-260A011CAAFF}">
      <dgm:prSet/>
      <dgm:spPr/>
      <dgm:t>
        <a:bodyPr/>
        <a:lstStyle/>
        <a:p>
          <a:endParaRPr lang="pt-BR" sz="1900">
            <a:latin typeface="Roboto" pitchFamily="2" charset="0"/>
            <a:ea typeface="Roboto" pitchFamily="2" charset="0"/>
          </a:endParaRPr>
        </a:p>
      </dgm:t>
    </dgm:pt>
    <dgm:pt modelId="{903F4FA1-6286-4EE7-9AB8-5977A47987F4}" type="sibTrans" cxnId="{D37370CE-B2AB-4B62-A7DC-260A011CAAFF}">
      <dgm:prSet/>
      <dgm:spPr/>
      <dgm:t>
        <a:bodyPr/>
        <a:lstStyle/>
        <a:p>
          <a:endParaRPr lang="pt-BR" sz="1900">
            <a:latin typeface="Roboto" pitchFamily="2" charset="0"/>
            <a:ea typeface="Roboto" pitchFamily="2" charset="0"/>
          </a:endParaRPr>
        </a:p>
      </dgm:t>
    </dgm:pt>
    <dgm:pt modelId="{544BF3FB-2765-4A4E-994E-07901A04D062}">
      <dgm:prSet phldrT="[Texto]" custT="1"/>
      <dgm:spPr/>
      <dgm:t>
        <a:bodyPr/>
        <a:lstStyle/>
        <a:p>
          <a:r>
            <a:rPr lang="pt-BR" sz="2400" b="1" dirty="0">
              <a:latin typeface="Roboto" pitchFamily="2" charset="0"/>
              <a:ea typeface="Roboto" pitchFamily="2" charset="0"/>
            </a:rPr>
            <a:t>Pacto de Varsóvia</a:t>
          </a:r>
        </a:p>
      </dgm:t>
    </dgm:pt>
    <dgm:pt modelId="{09CCE91D-6641-4882-852E-2B43C9AF981F}" type="parTrans" cxnId="{DD266C09-53BD-4092-B04A-31FF6DAE5E04}">
      <dgm:prSet/>
      <dgm:spPr/>
      <dgm:t>
        <a:bodyPr/>
        <a:lstStyle/>
        <a:p>
          <a:endParaRPr lang="pt-BR" sz="1900">
            <a:latin typeface="Roboto" pitchFamily="2" charset="0"/>
            <a:ea typeface="Roboto" pitchFamily="2" charset="0"/>
          </a:endParaRPr>
        </a:p>
      </dgm:t>
    </dgm:pt>
    <dgm:pt modelId="{A68F950A-F746-45A3-955A-E6561B79947D}" type="sibTrans" cxnId="{DD266C09-53BD-4092-B04A-31FF6DAE5E04}">
      <dgm:prSet/>
      <dgm:spPr/>
      <dgm:t>
        <a:bodyPr/>
        <a:lstStyle/>
        <a:p>
          <a:endParaRPr lang="pt-BR" sz="1900">
            <a:latin typeface="Roboto" pitchFamily="2" charset="0"/>
            <a:ea typeface="Roboto" pitchFamily="2" charset="0"/>
          </a:endParaRPr>
        </a:p>
      </dgm:t>
    </dgm:pt>
    <dgm:pt modelId="{2F462DEC-BDE9-4E47-B8D3-6A178F50A80A}">
      <dgm:prSet phldrT="[Texto]" custT="1"/>
      <dgm:spPr/>
      <dgm:t>
        <a:bodyPr/>
        <a:lstStyle/>
        <a:p>
          <a:r>
            <a:rPr lang="pt-BR" sz="2000" dirty="0">
              <a:latin typeface="Roboto" pitchFamily="2" charset="0"/>
              <a:ea typeface="Roboto" pitchFamily="2" charset="0"/>
            </a:rPr>
            <a:t>Assinado por países socialistas do leste europeu, sob a liderança da URSS.</a:t>
          </a:r>
        </a:p>
      </dgm:t>
    </dgm:pt>
    <dgm:pt modelId="{7E4D00BE-9792-4B59-8652-67A31E3A30C1}" type="parTrans" cxnId="{B8304F13-7EBA-4E2F-9F56-5F8C7810414F}">
      <dgm:prSet/>
      <dgm:spPr/>
      <dgm:t>
        <a:bodyPr/>
        <a:lstStyle/>
        <a:p>
          <a:endParaRPr lang="pt-BR" sz="1900">
            <a:latin typeface="Roboto" pitchFamily="2" charset="0"/>
            <a:ea typeface="Roboto" pitchFamily="2" charset="0"/>
          </a:endParaRPr>
        </a:p>
      </dgm:t>
    </dgm:pt>
    <dgm:pt modelId="{744A86AE-482D-479A-BEBB-728A2808F00D}" type="sibTrans" cxnId="{B8304F13-7EBA-4E2F-9F56-5F8C7810414F}">
      <dgm:prSet/>
      <dgm:spPr/>
      <dgm:t>
        <a:bodyPr/>
        <a:lstStyle/>
        <a:p>
          <a:endParaRPr lang="pt-BR" sz="1900">
            <a:latin typeface="Roboto" pitchFamily="2" charset="0"/>
            <a:ea typeface="Roboto" pitchFamily="2" charset="0"/>
          </a:endParaRPr>
        </a:p>
      </dgm:t>
    </dgm:pt>
    <dgm:pt modelId="{251C37A3-595B-4C84-BA64-838447E6D444}">
      <dgm:prSet phldrT="[Texto]" custT="1"/>
      <dgm:spPr/>
      <dgm:t>
        <a:bodyPr/>
        <a:lstStyle/>
        <a:p>
          <a:r>
            <a:rPr lang="pt-BR" sz="1900" dirty="0">
              <a:latin typeface="Roboto" pitchFamily="2" charset="0"/>
              <a:ea typeface="Roboto" pitchFamily="2" charset="0"/>
            </a:rPr>
            <a:t>Firmado para funcionar como escudo militar do Ocidente capitalista.</a:t>
          </a:r>
        </a:p>
      </dgm:t>
    </dgm:pt>
    <dgm:pt modelId="{76A6700E-5FAC-4BC6-B9F5-DBF34DA3CF5E}" type="sibTrans" cxnId="{7DCB999D-8139-42AF-BF3B-D14F5EE08309}">
      <dgm:prSet/>
      <dgm:spPr/>
      <dgm:t>
        <a:bodyPr/>
        <a:lstStyle/>
        <a:p>
          <a:endParaRPr lang="pt-BR" sz="1900">
            <a:latin typeface="Roboto" pitchFamily="2" charset="0"/>
            <a:ea typeface="Roboto" pitchFamily="2" charset="0"/>
          </a:endParaRPr>
        </a:p>
      </dgm:t>
    </dgm:pt>
    <dgm:pt modelId="{25F6CFD9-351C-42AA-964A-B55EF505FBAB}" type="parTrans" cxnId="{7DCB999D-8139-42AF-BF3B-D14F5EE08309}">
      <dgm:prSet/>
      <dgm:spPr/>
      <dgm:t>
        <a:bodyPr/>
        <a:lstStyle/>
        <a:p>
          <a:endParaRPr lang="pt-BR" sz="1900">
            <a:latin typeface="Roboto" pitchFamily="2" charset="0"/>
            <a:ea typeface="Roboto" pitchFamily="2" charset="0"/>
          </a:endParaRPr>
        </a:p>
      </dgm:t>
    </dgm:pt>
    <dgm:pt modelId="{010B2E5C-9D9C-4035-AADD-EB818B6D5328}">
      <dgm:prSet phldrT="[Texto]" custT="1"/>
      <dgm:spPr/>
      <dgm:t>
        <a:bodyPr/>
        <a:lstStyle/>
        <a:p>
          <a:r>
            <a:rPr lang="pt-BR" sz="1900" dirty="0">
              <a:latin typeface="Roboto" pitchFamily="2" charset="0"/>
              <a:ea typeface="Roboto" pitchFamily="2" charset="0"/>
            </a:rPr>
            <a:t>Criada em 1949. </a:t>
          </a:r>
        </a:p>
      </dgm:t>
    </dgm:pt>
    <dgm:pt modelId="{C9F3D203-5B6D-401F-A4B2-B63871048E45}" type="sibTrans" cxnId="{337E5401-DB24-410C-9313-24F613D89FD3}">
      <dgm:prSet/>
      <dgm:spPr/>
      <dgm:t>
        <a:bodyPr/>
        <a:lstStyle/>
        <a:p>
          <a:endParaRPr lang="pt-BR" sz="1900">
            <a:latin typeface="Roboto" pitchFamily="2" charset="0"/>
            <a:ea typeface="Roboto" pitchFamily="2" charset="0"/>
          </a:endParaRPr>
        </a:p>
      </dgm:t>
    </dgm:pt>
    <dgm:pt modelId="{F78392CD-9049-4016-906B-3288A9F4CE9C}" type="parTrans" cxnId="{337E5401-DB24-410C-9313-24F613D89FD3}">
      <dgm:prSet/>
      <dgm:spPr/>
      <dgm:t>
        <a:bodyPr/>
        <a:lstStyle/>
        <a:p>
          <a:endParaRPr lang="pt-BR" sz="1900">
            <a:latin typeface="Roboto" pitchFamily="2" charset="0"/>
            <a:ea typeface="Roboto" pitchFamily="2" charset="0"/>
          </a:endParaRPr>
        </a:p>
      </dgm:t>
    </dgm:pt>
    <dgm:pt modelId="{021BAAA3-79C2-4EDD-858A-DA6CC9DAA39A}">
      <dgm:prSet phldrT="[Texto]" custT="1"/>
      <dgm:spPr/>
      <dgm:t>
        <a:bodyPr/>
        <a:lstStyle/>
        <a:p>
          <a:r>
            <a:rPr lang="pt-BR" sz="1900" dirty="0">
              <a:latin typeface="Roboto" pitchFamily="2" charset="0"/>
              <a:ea typeface="Roboto" pitchFamily="2" charset="0"/>
            </a:rPr>
            <a:t>Fazia parte dessa aliança a maioria dos países da Europa Ocidental.</a:t>
          </a:r>
        </a:p>
      </dgm:t>
    </dgm:pt>
    <dgm:pt modelId="{0027CA9A-05FE-4199-8BD1-0A579BBDEFC4}" type="parTrans" cxnId="{98747155-2651-49A0-892E-E69430342DAE}">
      <dgm:prSet/>
      <dgm:spPr/>
      <dgm:t>
        <a:bodyPr/>
        <a:lstStyle/>
        <a:p>
          <a:endParaRPr lang="pt-BR"/>
        </a:p>
      </dgm:t>
    </dgm:pt>
    <dgm:pt modelId="{526D080A-FAA7-447C-A6A5-53AFE85C1155}" type="sibTrans" cxnId="{98747155-2651-49A0-892E-E69430342DAE}">
      <dgm:prSet/>
      <dgm:spPr/>
      <dgm:t>
        <a:bodyPr/>
        <a:lstStyle/>
        <a:p>
          <a:endParaRPr lang="pt-BR"/>
        </a:p>
      </dgm:t>
    </dgm:pt>
    <dgm:pt modelId="{F8D22539-ACFE-4B62-8059-00D61CD03844}">
      <dgm:prSet phldrT="[Texto]" custT="1"/>
      <dgm:spPr/>
      <dgm:t>
        <a:bodyPr/>
        <a:lstStyle/>
        <a:p>
          <a:r>
            <a:rPr lang="pt-BR" sz="1900" dirty="0">
              <a:latin typeface="Roboto" pitchFamily="2" charset="0"/>
              <a:ea typeface="Roboto" pitchFamily="2" charset="0"/>
            </a:rPr>
            <a:t>Em 1955, a Alemanha Ocidental se vinculou à OTAN.</a:t>
          </a:r>
        </a:p>
      </dgm:t>
    </dgm:pt>
    <dgm:pt modelId="{9685C994-A733-4430-8464-E136E7CA815F}" type="parTrans" cxnId="{0B6499E6-3218-4E0F-8626-4419C0CB40AD}">
      <dgm:prSet/>
      <dgm:spPr/>
      <dgm:t>
        <a:bodyPr/>
        <a:lstStyle/>
        <a:p>
          <a:endParaRPr lang="pt-BR"/>
        </a:p>
      </dgm:t>
    </dgm:pt>
    <dgm:pt modelId="{727D3E06-B55F-4ED1-B3CE-D2E6D0AA491D}" type="sibTrans" cxnId="{0B6499E6-3218-4E0F-8626-4419C0CB40AD}">
      <dgm:prSet/>
      <dgm:spPr/>
      <dgm:t>
        <a:bodyPr/>
        <a:lstStyle/>
        <a:p>
          <a:endParaRPr lang="pt-BR"/>
        </a:p>
      </dgm:t>
    </dgm:pt>
    <dgm:pt modelId="{27CEBCB2-416A-4304-A243-5F04908C0AD0}">
      <dgm:prSet phldrT="[Texto]" custT="1"/>
      <dgm:spPr/>
      <dgm:t>
        <a:bodyPr/>
        <a:lstStyle/>
        <a:p>
          <a:r>
            <a:rPr lang="pt-BR" sz="2000" dirty="0">
              <a:latin typeface="Roboto" pitchFamily="2" charset="0"/>
              <a:ea typeface="Roboto" pitchFamily="2" charset="0"/>
            </a:rPr>
            <a:t>Previa o apoio mútuo entre os países socialistas em caso de conflitos armados. </a:t>
          </a:r>
        </a:p>
      </dgm:t>
    </dgm:pt>
    <dgm:pt modelId="{1CD6D1AD-04FB-4608-91DF-6E041A820BB5}" type="parTrans" cxnId="{33145542-56BB-42FA-8433-26CCA2EF609A}">
      <dgm:prSet/>
      <dgm:spPr/>
      <dgm:t>
        <a:bodyPr/>
        <a:lstStyle/>
        <a:p>
          <a:endParaRPr lang="pt-BR"/>
        </a:p>
      </dgm:t>
    </dgm:pt>
    <dgm:pt modelId="{80F9588C-1731-4898-B44E-FC2E8F5C0F02}" type="sibTrans" cxnId="{33145542-56BB-42FA-8433-26CCA2EF609A}">
      <dgm:prSet/>
      <dgm:spPr/>
      <dgm:t>
        <a:bodyPr/>
        <a:lstStyle/>
        <a:p>
          <a:endParaRPr lang="pt-BR"/>
        </a:p>
      </dgm:t>
    </dgm:pt>
    <dgm:pt modelId="{A04F06BB-8017-4270-9F63-E3AAA63848CD}">
      <dgm:prSet phldrT="[Texto]" custT="1"/>
      <dgm:spPr/>
      <dgm:t>
        <a:bodyPr/>
        <a:lstStyle/>
        <a:p>
          <a:r>
            <a:rPr lang="pt-BR" sz="2000" dirty="0">
              <a:latin typeface="Roboto" pitchFamily="2" charset="0"/>
              <a:ea typeface="Roboto" pitchFamily="2" charset="0"/>
            </a:rPr>
            <a:t>Participaram, além da URSS, a Polônia, Alemanha Oriental, Tchecoslováquia, Hungria, Romênia e Bulgária.</a:t>
          </a:r>
        </a:p>
      </dgm:t>
    </dgm:pt>
    <dgm:pt modelId="{982851BF-7933-49E9-AB21-BBA12EEB7E65}" type="parTrans" cxnId="{D2DD10C8-97EF-4549-BE3D-7A0E9F0196C6}">
      <dgm:prSet/>
      <dgm:spPr/>
      <dgm:t>
        <a:bodyPr/>
        <a:lstStyle/>
        <a:p>
          <a:endParaRPr lang="pt-BR"/>
        </a:p>
      </dgm:t>
    </dgm:pt>
    <dgm:pt modelId="{324EFF5F-9709-4C84-AE69-6BF1D1E45F29}" type="sibTrans" cxnId="{D2DD10C8-97EF-4549-BE3D-7A0E9F0196C6}">
      <dgm:prSet/>
      <dgm:spPr/>
      <dgm:t>
        <a:bodyPr/>
        <a:lstStyle/>
        <a:p>
          <a:endParaRPr lang="pt-BR"/>
        </a:p>
      </dgm:t>
    </dgm:pt>
    <dgm:pt modelId="{EDA39607-BF71-414F-9CF4-B97490A773D9}" type="pres">
      <dgm:prSet presAssocID="{4FAD43E8-3D90-45FA-A9A7-4A430C2EBB3F}" presName="Name0" presStyleCnt="0">
        <dgm:presLayoutVars>
          <dgm:dir/>
          <dgm:resizeHandles val="exact"/>
        </dgm:presLayoutVars>
      </dgm:prSet>
      <dgm:spPr/>
    </dgm:pt>
    <dgm:pt modelId="{C2871F9E-69C2-4C99-8730-AE5E7540F044}" type="pres">
      <dgm:prSet presAssocID="{69BA173A-267E-4591-BA70-750E0EA33A72}" presName="node" presStyleLbl="node1" presStyleIdx="0" presStyleCnt="2">
        <dgm:presLayoutVars>
          <dgm:bulletEnabled val="1"/>
        </dgm:presLayoutVars>
      </dgm:prSet>
      <dgm:spPr/>
    </dgm:pt>
    <dgm:pt modelId="{276A641F-2B5C-4433-9A8F-8062091A9375}" type="pres">
      <dgm:prSet presAssocID="{903F4FA1-6286-4EE7-9AB8-5977A47987F4}" presName="sibTrans" presStyleCnt="0"/>
      <dgm:spPr/>
    </dgm:pt>
    <dgm:pt modelId="{6F2708A5-9214-4520-BAAA-C11BCDF8E12B}" type="pres">
      <dgm:prSet presAssocID="{544BF3FB-2765-4A4E-994E-07901A04D062}" presName="node" presStyleLbl="node1" presStyleIdx="1" presStyleCnt="2" custScaleX="116976">
        <dgm:presLayoutVars>
          <dgm:bulletEnabled val="1"/>
        </dgm:presLayoutVars>
      </dgm:prSet>
      <dgm:spPr/>
    </dgm:pt>
  </dgm:ptLst>
  <dgm:cxnLst>
    <dgm:cxn modelId="{337E5401-DB24-410C-9313-24F613D89FD3}" srcId="{69BA173A-267E-4591-BA70-750E0EA33A72}" destId="{010B2E5C-9D9C-4035-AADD-EB818B6D5328}" srcOrd="0" destOrd="0" parTransId="{F78392CD-9049-4016-906B-3288A9F4CE9C}" sibTransId="{C9F3D203-5B6D-401F-A4B2-B63871048E45}"/>
    <dgm:cxn modelId="{26F1B504-9566-4DDD-8D7F-707965F62897}" type="presOf" srcId="{010B2E5C-9D9C-4035-AADD-EB818B6D5328}" destId="{C2871F9E-69C2-4C99-8730-AE5E7540F044}" srcOrd="0" destOrd="1" presId="urn:microsoft.com/office/officeart/2005/8/layout/hList6"/>
    <dgm:cxn modelId="{DD266C09-53BD-4092-B04A-31FF6DAE5E04}" srcId="{4FAD43E8-3D90-45FA-A9A7-4A430C2EBB3F}" destId="{544BF3FB-2765-4A4E-994E-07901A04D062}" srcOrd="1" destOrd="0" parTransId="{09CCE91D-6641-4882-852E-2B43C9AF981F}" sibTransId="{A68F950A-F746-45A3-955A-E6561B79947D}"/>
    <dgm:cxn modelId="{B8304F13-7EBA-4E2F-9F56-5F8C7810414F}" srcId="{544BF3FB-2765-4A4E-994E-07901A04D062}" destId="{2F462DEC-BDE9-4E47-B8D3-6A178F50A80A}" srcOrd="0" destOrd="0" parTransId="{7E4D00BE-9792-4B59-8652-67A31E3A30C1}" sibTransId="{744A86AE-482D-479A-BEBB-728A2808F00D}"/>
    <dgm:cxn modelId="{5C7CF529-88B6-4A41-942A-7B4C2F4567C9}" type="presOf" srcId="{544BF3FB-2765-4A4E-994E-07901A04D062}" destId="{6F2708A5-9214-4520-BAAA-C11BCDF8E12B}" srcOrd="0" destOrd="0" presId="urn:microsoft.com/office/officeart/2005/8/layout/hList6"/>
    <dgm:cxn modelId="{33145542-56BB-42FA-8433-26CCA2EF609A}" srcId="{544BF3FB-2765-4A4E-994E-07901A04D062}" destId="{27CEBCB2-416A-4304-A243-5F04908C0AD0}" srcOrd="1" destOrd="0" parTransId="{1CD6D1AD-04FB-4608-91DF-6E041A820BB5}" sibTransId="{80F9588C-1731-4898-B44E-FC2E8F5C0F02}"/>
    <dgm:cxn modelId="{98747155-2651-49A0-892E-E69430342DAE}" srcId="{69BA173A-267E-4591-BA70-750E0EA33A72}" destId="{021BAAA3-79C2-4EDD-858A-DA6CC9DAA39A}" srcOrd="2" destOrd="0" parTransId="{0027CA9A-05FE-4199-8BD1-0A579BBDEFC4}" sibTransId="{526D080A-FAA7-447C-A6A5-53AFE85C1155}"/>
    <dgm:cxn modelId="{428D8E58-B681-47ED-94A2-D8310E83C91A}" type="presOf" srcId="{A04F06BB-8017-4270-9F63-E3AAA63848CD}" destId="{6F2708A5-9214-4520-BAAA-C11BCDF8E12B}" srcOrd="0" destOrd="3" presId="urn:microsoft.com/office/officeart/2005/8/layout/hList6"/>
    <dgm:cxn modelId="{0F80BE8A-9BCA-429C-95FB-95F97B65AADA}" type="presOf" srcId="{4FAD43E8-3D90-45FA-A9A7-4A430C2EBB3F}" destId="{EDA39607-BF71-414F-9CF4-B97490A773D9}" srcOrd="0" destOrd="0" presId="urn:microsoft.com/office/officeart/2005/8/layout/hList6"/>
    <dgm:cxn modelId="{7A6A0897-7EBC-4EF3-93D1-69C7F73E756F}" type="presOf" srcId="{2F462DEC-BDE9-4E47-B8D3-6A178F50A80A}" destId="{6F2708A5-9214-4520-BAAA-C11BCDF8E12B}" srcOrd="0" destOrd="1" presId="urn:microsoft.com/office/officeart/2005/8/layout/hList6"/>
    <dgm:cxn modelId="{7DCB999D-8139-42AF-BF3B-D14F5EE08309}" srcId="{69BA173A-267E-4591-BA70-750E0EA33A72}" destId="{251C37A3-595B-4C84-BA64-838447E6D444}" srcOrd="1" destOrd="0" parTransId="{25F6CFD9-351C-42AA-964A-B55EF505FBAB}" sibTransId="{76A6700E-5FAC-4BC6-B9F5-DBF34DA3CF5E}"/>
    <dgm:cxn modelId="{E93923AF-2A7A-4DB5-B052-594AFAE48B7A}" type="presOf" srcId="{27CEBCB2-416A-4304-A243-5F04908C0AD0}" destId="{6F2708A5-9214-4520-BAAA-C11BCDF8E12B}" srcOrd="0" destOrd="2" presId="urn:microsoft.com/office/officeart/2005/8/layout/hList6"/>
    <dgm:cxn modelId="{D2DD10C8-97EF-4549-BE3D-7A0E9F0196C6}" srcId="{544BF3FB-2765-4A4E-994E-07901A04D062}" destId="{A04F06BB-8017-4270-9F63-E3AAA63848CD}" srcOrd="2" destOrd="0" parTransId="{982851BF-7933-49E9-AB21-BBA12EEB7E65}" sibTransId="{324EFF5F-9709-4C84-AE69-6BF1D1E45F29}"/>
    <dgm:cxn modelId="{D37370CE-B2AB-4B62-A7DC-260A011CAAFF}" srcId="{4FAD43E8-3D90-45FA-A9A7-4A430C2EBB3F}" destId="{69BA173A-267E-4591-BA70-750E0EA33A72}" srcOrd="0" destOrd="0" parTransId="{465623A9-3F1E-4660-8BA9-78BC1F7F05E3}" sibTransId="{903F4FA1-6286-4EE7-9AB8-5977A47987F4}"/>
    <dgm:cxn modelId="{DEC213D5-0100-4AD3-A9FD-0091AF5F557E}" type="presOf" srcId="{F8D22539-ACFE-4B62-8059-00D61CD03844}" destId="{C2871F9E-69C2-4C99-8730-AE5E7540F044}" srcOrd="0" destOrd="4" presId="urn:microsoft.com/office/officeart/2005/8/layout/hList6"/>
    <dgm:cxn modelId="{ECEA47E3-6100-461B-B7C2-2090CFCC5C02}" type="presOf" srcId="{69BA173A-267E-4591-BA70-750E0EA33A72}" destId="{C2871F9E-69C2-4C99-8730-AE5E7540F044}" srcOrd="0" destOrd="0" presId="urn:microsoft.com/office/officeart/2005/8/layout/hList6"/>
    <dgm:cxn modelId="{0B6499E6-3218-4E0F-8626-4419C0CB40AD}" srcId="{69BA173A-267E-4591-BA70-750E0EA33A72}" destId="{F8D22539-ACFE-4B62-8059-00D61CD03844}" srcOrd="3" destOrd="0" parTransId="{9685C994-A733-4430-8464-E136E7CA815F}" sibTransId="{727D3E06-B55F-4ED1-B3CE-D2E6D0AA491D}"/>
    <dgm:cxn modelId="{4C2644F5-7EE0-45E2-A168-B8515BA725BC}" type="presOf" srcId="{021BAAA3-79C2-4EDD-858A-DA6CC9DAA39A}" destId="{C2871F9E-69C2-4C99-8730-AE5E7540F044}" srcOrd="0" destOrd="3" presId="urn:microsoft.com/office/officeart/2005/8/layout/hList6"/>
    <dgm:cxn modelId="{D67420FB-7006-4597-B393-67F7C090919D}" type="presOf" srcId="{251C37A3-595B-4C84-BA64-838447E6D444}" destId="{C2871F9E-69C2-4C99-8730-AE5E7540F044}" srcOrd="0" destOrd="2" presId="urn:microsoft.com/office/officeart/2005/8/layout/hList6"/>
    <dgm:cxn modelId="{F540C5B6-7CB0-494F-85DE-FBA29EB6A90D}" type="presParOf" srcId="{EDA39607-BF71-414F-9CF4-B97490A773D9}" destId="{C2871F9E-69C2-4C99-8730-AE5E7540F044}" srcOrd="0" destOrd="0" presId="urn:microsoft.com/office/officeart/2005/8/layout/hList6"/>
    <dgm:cxn modelId="{25558451-9610-435A-A038-E5E358C46B4F}" type="presParOf" srcId="{EDA39607-BF71-414F-9CF4-B97490A773D9}" destId="{276A641F-2B5C-4433-9A8F-8062091A9375}" srcOrd="1" destOrd="0" presId="urn:microsoft.com/office/officeart/2005/8/layout/hList6"/>
    <dgm:cxn modelId="{11268298-56E3-45CA-B026-B552B62A6B1A}" type="presParOf" srcId="{EDA39607-BF71-414F-9CF4-B97490A773D9}" destId="{6F2708A5-9214-4520-BAAA-C11BCDF8E12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26719-CB40-44BE-8845-5C9D82CC971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pt-BR"/>
        </a:p>
      </dgm:t>
    </dgm:pt>
    <dgm:pt modelId="{BD169CD9-E241-4AE4-8DD6-8D38C1C8100B}">
      <dgm:prSet phldrT="[Texto]" custT="1"/>
      <dgm:spPr/>
      <dgm:t>
        <a:bodyPr/>
        <a:lstStyle/>
        <a:p>
          <a:r>
            <a:rPr lang="pt-BR" sz="1900" dirty="0">
              <a:latin typeface="Roboto" pitchFamily="2" charset="0"/>
              <a:ea typeface="Roboto" pitchFamily="2" charset="0"/>
            </a:rPr>
            <a:t>No contexto da Guerra Fria, a URSS e os Estados Unidos promoveram uma corrida armamentista. </a:t>
          </a:r>
        </a:p>
      </dgm:t>
    </dgm:pt>
    <dgm:pt modelId="{2689F28C-863E-447C-AEAA-6E62C8BFF778}" type="parTrans" cxnId="{559CAA7E-469D-476B-A024-143678176A0E}">
      <dgm:prSet/>
      <dgm:spPr/>
      <dgm:t>
        <a:bodyPr/>
        <a:lstStyle/>
        <a:p>
          <a:endParaRPr lang="pt-BR" sz="1900">
            <a:latin typeface="Roboto" pitchFamily="2" charset="0"/>
            <a:ea typeface="Roboto" pitchFamily="2" charset="0"/>
          </a:endParaRPr>
        </a:p>
      </dgm:t>
    </dgm:pt>
    <dgm:pt modelId="{874B422D-E024-4F0B-8D17-8398DAB67F4C}" type="sibTrans" cxnId="{559CAA7E-469D-476B-A024-143678176A0E}">
      <dgm:prSet/>
      <dgm:spPr/>
      <dgm:t>
        <a:bodyPr/>
        <a:lstStyle/>
        <a:p>
          <a:endParaRPr lang="pt-BR" sz="1900">
            <a:latin typeface="Roboto" pitchFamily="2" charset="0"/>
            <a:ea typeface="Roboto" pitchFamily="2" charset="0"/>
          </a:endParaRPr>
        </a:p>
      </dgm:t>
    </dgm:pt>
    <dgm:pt modelId="{07BE30C0-471F-4325-9A77-8DFBBB71D976}">
      <dgm:prSet phldrT="[Texto]" custT="1"/>
      <dgm:spPr/>
      <dgm:t>
        <a:bodyPr/>
        <a:lstStyle/>
        <a:p>
          <a:r>
            <a:rPr lang="pt-BR" sz="1900" dirty="0">
              <a:latin typeface="Roboto" pitchFamily="2" charset="0"/>
              <a:ea typeface="Roboto" pitchFamily="2" charset="0"/>
            </a:rPr>
            <a:t>Essa disputa era caracterizada pela capacidade de produzir armas cada vez mais destrutivas.</a:t>
          </a:r>
        </a:p>
      </dgm:t>
    </dgm:pt>
    <dgm:pt modelId="{235ACA29-27E5-4602-88EA-B8E3FF824072}" type="parTrans" cxnId="{BFBC65E9-F274-437C-815A-0A12D9FA304D}">
      <dgm:prSet/>
      <dgm:spPr/>
      <dgm:t>
        <a:bodyPr/>
        <a:lstStyle/>
        <a:p>
          <a:endParaRPr lang="pt-BR" sz="1900">
            <a:latin typeface="Roboto" pitchFamily="2" charset="0"/>
            <a:ea typeface="Roboto" pitchFamily="2" charset="0"/>
          </a:endParaRPr>
        </a:p>
      </dgm:t>
    </dgm:pt>
    <dgm:pt modelId="{15A3064D-8741-4FF7-8A50-F1A0DDA69EE3}" type="sibTrans" cxnId="{BFBC65E9-F274-437C-815A-0A12D9FA304D}">
      <dgm:prSet/>
      <dgm:spPr/>
      <dgm:t>
        <a:bodyPr/>
        <a:lstStyle/>
        <a:p>
          <a:endParaRPr lang="pt-BR" sz="1900">
            <a:latin typeface="Roboto" pitchFamily="2" charset="0"/>
            <a:ea typeface="Roboto" pitchFamily="2" charset="0"/>
          </a:endParaRPr>
        </a:p>
      </dgm:t>
    </dgm:pt>
    <dgm:pt modelId="{BAB3D9E5-C73D-425B-BE84-CCDAFC6170BF}">
      <dgm:prSet phldrT="[Texto]" custT="1"/>
      <dgm:spPr/>
      <dgm:t>
        <a:bodyPr/>
        <a:lstStyle/>
        <a:p>
          <a:r>
            <a:rPr lang="pt-BR" sz="1900" dirty="0">
              <a:latin typeface="Roboto" pitchFamily="2" charset="0"/>
              <a:ea typeface="Roboto" pitchFamily="2" charset="0"/>
            </a:rPr>
            <a:t>Em 1946, os Estados Unidos iniciaram um série de testes atômicos. </a:t>
          </a:r>
        </a:p>
      </dgm:t>
    </dgm:pt>
    <dgm:pt modelId="{B9F93209-42A9-4C8D-8229-AF4A546DCFEE}" type="parTrans" cxnId="{4A092C64-FE18-4346-9928-1FB321FB5992}">
      <dgm:prSet/>
      <dgm:spPr/>
      <dgm:t>
        <a:bodyPr/>
        <a:lstStyle/>
        <a:p>
          <a:endParaRPr lang="pt-BR" sz="1900">
            <a:latin typeface="Roboto" pitchFamily="2" charset="0"/>
            <a:ea typeface="Roboto" pitchFamily="2" charset="0"/>
          </a:endParaRPr>
        </a:p>
      </dgm:t>
    </dgm:pt>
    <dgm:pt modelId="{F42E9122-DEBC-4C43-B09D-A34E6DC6BD2C}" type="sibTrans" cxnId="{4A092C64-FE18-4346-9928-1FB321FB5992}">
      <dgm:prSet/>
      <dgm:spPr/>
      <dgm:t>
        <a:bodyPr/>
        <a:lstStyle/>
        <a:p>
          <a:endParaRPr lang="pt-BR" sz="1900">
            <a:latin typeface="Roboto" pitchFamily="2" charset="0"/>
            <a:ea typeface="Roboto" pitchFamily="2" charset="0"/>
          </a:endParaRPr>
        </a:p>
      </dgm:t>
    </dgm:pt>
    <dgm:pt modelId="{178D5063-7BE5-4ABC-958D-C4CE6D35A5A5}">
      <dgm:prSet phldrT="[Texto]" custT="1"/>
      <dgm:spPr/>
      <dgm:t>
        <a:bodyPr/>
        <a:lstStyle/>
        <a:p>
          <a:r>
            <a:rPr lang="pt-BR" sz="1900" dirty="0">
              <a:latin typeface="Roboto" pitchFamily="2" charset="0"/>
              <a:ea typeface="Roboto" pitchFamily="2" charset="0"/>
            </a:rPr>
            <a:t>Em 1949, os soviéticos testaram a sua primeira bomba nuclear.</a:t>
          </a:r>
        </a:p>
      </dgm:t>
    </dgm:pt>
    <dgm:pt modelId="{E0C8943E-673C-46B2-9E27-728FCF91EA4E}" type="parTrans" cxnId="{82F4BB8A-B8B7-43FF-9B29-ADB2520C28E0}">
      <dgm:prSet/>
      <dgm:spPr/>
      <dgm:t>
        <a:bodyPr/>
        <a:lstStyle/>
        <a:p>
          <a:endParaRPr lang="pt-BR" sz="1900">
            <a:latin typeface="Roboto" pitchFamily="2" charset="0"/>
            <a:ea typeface="Roboto" pitchFamily="2" charset="0"/>
          </a:endParaRPr>
        </a:p>
      </dgm:t>
    </dgm:pt>
    <dgm:pt modelId="{25BBF916-6A9D-4222-A969-4CE54FD7EA54}" type="sibTrans" cxnId="{82F4BB8A-B8B7-43FF-9B29-ADB2520C28E0}">
      <dgm:prSet/>
      <dgm:spPr/>
      <dgm:t>
        <a:bodyPr/>
        <a:lstStyle/>
        <a:p>
          <a:endParaRPr lang="pt-BR" sz="1900">
            <a:latin typeface="Roboto" pitchFamily="2" charset="0"/>
            <a:ea typeface="Roboto" pitchFamily="2" charset="0"/>
          </a:endParaRPr>
        </a:p>
      </dgm:t>
    </dgm:pt>
    <dgm:pt modelId="{5B0208D1-CEDE-4A02-B4BC-A3A77EFA2B97}">
      <dgm:prSet phldrT="[Texto]" custT="1"/>
      <dgm:spPr/>
      <dgm:t>
        <a:bodyPr/>
        <a:lstStyle/>
        <a:p>
          <a:r>
            <a:rPr lang="pt-BR" sz="1900" dirty="0">
              <a:latin typeface="Roboto" pitchFamily="2" charset="0"/>
              <a:ea typeface="Roboto" pitchFamily="2" charset="0"/>
            </a:rPr>
            <a:t>Além das bombas atômicas, foram criadas bombas de hidrogênio, ainda mais destrutivas. </a:t>
          </a:r>
        </a:p>
      </dgm:t>
    </dgm:pt>
    <dgm:pt modelId="{9DCD92AC-16FB-430A-AE5E-3B6D378505D8}" type="parTrans" cxnId="{6A5E21E8-B214-4F70-9796-927412A74FD4}">
      <dgm:prSet/>
      <dgm:spPr/>
      <dgm:t>
        <a:bodyPr/>
        <a:lstStyle/>
        <a:p>
          <a:endParaRPr lang="pt-BR" sz="1900">
            <a:latin typeface="Roboto" pitchFamily="2" charset="0"/>
            <a:ea typeface="Roboto" pitchFamily="2" charset="0"/>
          </a:endParaRPr>
        </a:p>
      </dgm:t>
    </dgm:pt>
    <dgm:pt modelId="{6D94C1DB-1D10-4D4D-84DA-1E1A45E389B2}" type="sibTrans" cxnId="{6A5E21E8-B214-4F70-9796-927412A74FD4}">
      <dgm:prSet/>
      <dgm:spPr/>
      <dgm:t>
        <a:bodyPr/>
        <a:lstStyle/>
        <a:p>
          <a:endParaRPr lang="pt-BR" sz="1900">
            <a:latin typeface="Roboto" pitchFamily="2" charset="0"/>
            <a:ea typeface="Roboto" pitchFamily="2" charset="0"/>
          </a:endParaRPr>
        </a:p>
      </dgm:t>
    </dgm:pt>
    <dgm:pt modelId="{655585C3-C6F0-4683-9811-A2D31EC91057}" type="pres">
      <dgm:prSet presAssocID="{84126719-CB40-44BE-8845-5C9D82CC971C}" presName="diagram" presStyleCnt="0">
        <dgm:presLayoutVars>
          <dgm:dir/>
          <dgm:resizeHandles val="exact"/>
        </dgm:presLayoutVars>
      </dgm:prSet>
      <dgm:spPr/>
    </dgm:pt>
    <dgm:pt modelId="{11D74A45-A0FB-4C4D-92ED-7880B0FDA6BE}" type="pres">
      <dgm:prSet presAssocID="{BD169CD9-E241-4AE4-8DD6-8D38C1C8100B}" presName="node" presStyleLbl="node1" presStyleIdx="0" presStyleCnt="5" custScaleX="266885">
        <dgm:presLayoutVars>
          <dgm:bulletEnabled val="1"/>
        </dgm:presLayoutVars>
      </dgm:prSet>
      <dgm:spPr/>
    </dgm:pt>
    <dgm:pt modelId="{3874D640-4567-44E5-A237-B1317B012327}" type="pres">
      <dgm:prSet presAssocID="{874B422D-E024-4F0B-8D17-8398DAB67F4C}" presName="sibTrans" presStyleCnt="0"/>
      <dgm:spPr/>
    </dgm:pt>
    <dgm:pt modelId="{1AEB2537-473C-4E3F-970E-73A7B47DACA2}" type="pres">
      <dgm:prSet presAssocID="{07BE30C0-471F-4325-9A77-8DFBBB71D976}" presName="node" presStyleLbl="node1" presStyleIdx="1" presStyleCnt="5" custScaleX="266885">
        <dgm:presLayoutVars>
          <dgm:bulletEnabled val="1"/>
        </dgm:presLayoutVars>
      </dgm:prSet>
      <dgm:spPr/>
    </dgm:pt>
    <dgm:pt modelId="{ADFE15FF-6F2D-484B-AC76-8D7316F3686F}" type="pres">
      <dgm:prSet presAssocID="{15A3064D-8741-4FF7-8A50-F1A0DDA69EE3}" presName="sibTrans" presStyleCnt="0"/>
      <dgm:spPr/>
    </dgm:pt>
    <dgm:pt modelId="{15FF5FC0-489E-4A68-8308-2D60A3510FD7}" type="pres">
      <dgm:prSet presAssocID="{BAB3D9E5-C73D-425B-BE84-CCDAFC6170BF}" presName="node" presStyleLbl="node1" presStyleIdx="2" presStyleCnt="5" custScaleX="266885">
        <dgm:presLayoutVars>
          <dgm:bulletEnabled val="1"/>
        </dgm:presLayoutVars>
      </dgm:prSet>
      <dgm:spPr/>
    </dgm:pt>
    <dgm:pt modelId="{62CD2AF5-B215-4001-956B-3429939F8843}" type="pres">
      <dgm:prSet presAssocID="{F42E9122-DEBC-4C43-B09D-A34E6DC6BD2C}" presName="sibTrans" presStyleCnt="0"/>
      <dgm:spPr/>
    </dgm:pt>
    <dgm:pt modelId="{010A359D-A884-46E8-B9D6-BE3A732E4625}" type="pres">
      <dgm:prSet presAssocID="{178D5063-7BE5-4ABC-958D-C4CE6D35A5A5}" presName="node" presStyleLbl="node1" presStyleIdx="3" presStyleCnt="5" custScaleX="266885">
        <dgm:presLayoutVars>
          <dgm:bulletEnabled val="1"/>
        </dgm:presLayoutVars>
      </dgm:prSet>
      <dgm:spPr/>
    </dgm:pt>
    <dgm:pt modelId="{B17E2B62-BCFE-42FA-82F3-AFDC3A8B9C3E}" type="pres">
      <dgm:prSet presAssocID="{25BBF916-6A9D-4222-A969-4CE54FD7EA54}" presName="sibTrans" presStyleCnt="0"/>
      <dgm:spPr/>
    </dgm:pt>
    <dgm:pt modelId="{40679B91-4266-4F3D-8976-F0658BA8FA44}" type="pres">
      <dgm:prSet presAssocID="{5B0208D1-CEDE-4A02-B4BC-A3A77EFA2B97}" presName="node" presStyleLbl="node1" presStyleIdx="4" presStyleCnt="5" custScaleX="266885">
        <dgm:presLayoutVars>
          <dgm:bulletEnabled val="1"/>
        </dgm:presLayoutVars>
      </dgm:prSet>
      <dgm:spPr/>
    </dgm:pt>
  </dgm:ptLst>
  <dgm:cxnLst>
    <dgm:cxn modelId="{4A092C64-FE18-4346-9928-1FB321FB5992}" srcId="{84126719-CB40-44BE-8845-5C9D82CC971C}" destId="{BAB3D9E5-C73D-425B-BE84-CCDAFC6170BF}" srcOrd="2" destOrd="0" parTransId="{B9F93209-42A9-4C8D-8229-AF4A546DCFEE}" sibTransId="{F42E9122-DEBC-4C43-B09D-A34E6DC6BD2C}"/>
    <dgm:cxn modelId="{3981856A-AD69-4D44-B6CF-57456084E954}" type="presOf" srcId="{178D5063-7BE5-4ABC-958D-C4CE6D35A5A5}" destId="{010A359D-A884-46E8-B9D6-BE3A732E4625}" srcOrd="0" destOrd="0" presId="urn:microsoft.com/office/officeart/2005/8/layout/default"/>
    <dgm:cxn modelId="{AC2FB678-2857-4E39-BD07-B171135ED0D2}" type="presOf" srcId="{07BE30C0-471F-4325-9A77-8DFBBB71D976}" destId="{1AEB2537-473C-4E3F-970E-73A7B47DACA2}" srcOrd="0" destOrd="0" presId="urn:microsoft.com/office/officeart/2005/8/layout/default"/>
    <dgm:cxn modelId="{559CAA7E-469D-476B-A024-143678176A0E}" srcId="{84126719-CB40-44BE-8845-5C9D82CC971C}" destId="{BD169CD9-E241-4AE4-8DD6-8D38C1C8100B}" srcOrd="0" destOrd="0" parTransId="{2689F28C-863E-447C-AEAA-6E62C8BFF778}" sibTransId="{874B422D-E024-4F0B-8D17-8398DAB67F4C}"/>
    <dgm:cxn modelId="{BA8E1D84-0289-41C3-8E4B-EF773F5AD8B1}" type="presOf" srcId="{BAB3D9E5-C73D-425B-BE84-CCDAFC6170BF}" destId="{15FF5FC0-489E-4A68-8308-2D60A3510FD7}" srcOrd="0" destOrd="0" presId="urn:microsoft.com/office/officeart/2005/8/layout/default"/>
    <dgm:cxn modelId="{0D534884-B3E8-4A30-B46D-6E1A442F9B81}" type="presOf" srcId="{BD169CD9-E241-4AE4-8DD6-8D38C1C8100B}" destId="{11D74A45-A0FB-4C4D-92ED-7880B0FDA6BE}" srcOrd="0" destOrd="0" presId="urn:microsoft.com/office/officeart/2005/8/layout/default"/>
    <dgm:cxn modelId="{82F4BB8A-B8B7-43FF-9B29-ADB2520C28E0}" srcId="{84126719-CB40-44BE-8845-5C9D82CC971C}" destId="{178D5063-7BE5-4ABC-958D-C4CE6D35A5A5}" srcOrd="3" destOrd="0" parTransId="{E0C8943E-673C-46B2-9E27-728FCF91EA4E}" sibTransId="{25BBF916-6A9D-4222-A969-4CE54FD7EA54}"/>
    <dgm:cxn modelId="{601DC0AA-D9F3-4DB8-A8B7-28CEEDC75EEF}" type="presOf" srcId="{5B0208D1-CEDE-4A02-B4BC-A3A77EFA2B97}" destId="{40679B91-4266-4F3D-8976-F0658BA8FA44}" srcOrd="0" destOrd="0" presId="urn:microsoft.com/office/officeart/2005/8/layout/default"/>
    <dgm:cxn modelId="{9D2442B7-2E6F-4ABE-8B4C-57343EBF9DD6}" type="presOf" srcId="{84126719-CB40-44BE-8845-5C9D82CC971C}" destId="{655585C3-C6F0-4683-9811-A2D31EC91057}" srcOrd="0" destOrd="0" presId="urn:microsoft.com/office/officeart/2005/8/layout/default"/>
    <dgm:cxn modelId="{6A5E21E8-B214-4F70-9796-927412A74FD4}" srcId="{84126719-CB40-44BE-8845-5C9D82CC971C}" destId="{5B0208D1-CEDE-4A02-B4BC-A3A77EFA2B97}" srcOrd="4" destOrd="0" parTransId="{9DCD92AC-16FB-430A-AE5E-3B6D378505D8}" sibTransId="{6D94C1DB-1D10-4D4D-84DA-1E1A45E389B2}"/>
    <dgm:cxn modelId="{BFBC65E9-F274-437C-815A-0A12D9FA304D}" srcId="{84126719-CB40-44BE-8845-5C9D82CC971C}" destId="{07BE30C0-471F-4325-9A77-8DFBBB71D976}" srcOrd="1" destOrd="0" parTransId="{235ACA29-27E5-4602-88EA-B8E3FF824072}" sibTransId="{15A3064D-8741-4FF7-8A50-F1A0DDA69EE3}"/>
    <dgm:cxn modelId="{2AAF9939-BB86-45B3-BFC4-A6D0D84940F1}" type="presParOf" srcId="{655585C3-C6F0-4683-9811-A2D31EC91057}" destId="{11D74A45-A0FB-4C4D-92ED-7880B0FDA6BE}" srcOrd="0" destOrd="0" presId="urn:microsoft.com/office/officeart/2005/8/layout/default"/>
    <dgm:cxn modelId="{877E26BA-043F-40B6-84D6-D663382B518E}" type="presParOf" srcId="{655585C3-C6F0-4683-9811-A2D31EC91057}" destId="{3874D640-4567-44E5-A237-B1317B012327}" srcOrd="1" destOrd="0" presId="urn:microsoft.com/office/officeart/2005/8/layout/default"/>
    <dgm:cxn modelId="{3CD12B6B-F6BD-4A5E-925C-2AC28099D27C}" type="presParOf" srcId="{655585C3-C6F0-4683-9811-A2D31EC91057}" destId="{1AEB2537-473C-4E3F-970E-73A7B47DACA2}" srcOrd="2" destOrd="0" presId="urn:microsoft.com/office/officeart/2005/8/layout/default"/>
    <dgm:cxn modelId="{854B3852-95C0-47F7-A390-E79AF0DFEDF2}" type="presParOf" srcId="{655585C3-C6F0-4683-9811-A2D31EC91057}" destId="{ADFE15FF-6F2D-484B-AC76-8D7316F3686F}" srcOrd="3" destOrd="0" presId="urn:microsoft.com/office/officeart/2005/8/layout/default"/>
    <dgm:cxn modelId="{D9045266-7453-487E-BD3A-0BEAEC57A7FF}" type="presParOf" srcId="{655585C3-C6F0-4683-9811-A2D31EC91057}" destId="{15FF5FC0-489E-4A68-8308-2D60A3510FD7}" srcOrd="4" destOrd="0" presId="urn:microsoft.com/office/officeart/2005/8/layout/default"/>
    <dgm:cxn modelId="{05434C3F-BEDB-4B01-BFBA-DEEC4CDA721E}" type="presParOf" srcId="{655585C3-C6F0-4683-9811-A2D31EC91057}" destId="{62CD2AF5-B215-4001-956B-3429939F8843}" srcOrd="5" destOrd="0" presId="urn:microsoft.com/office/officeart/2005/8/layout/default"/>
    <dgm:cxn modelId="{6E48B896-9267-40CC-8AC2-F6755D843D31}" type="presParOf" srcId="{655585C3-C6F0-4683-9811-A2D31EC91057}" destId="{010A359D-A884-46E8-B9D6-BE3A732E4625}" srcOrd="6" destOrd="0" presId="urn:microsoft.com/office/officeart/2005/8/layout/default"/>
    <dgm:cxn modelId="{0094C5F8-A1E5-45E9-AD6E-B59933CC1EC5}" type="presParOf" srcId="{655585C3-C6F0-4683-9811-A2D31EC91057}" destId="{B17E2B62-BCFE-42FA-82F3-AFDC3A8B9C3E}" srcOrd="7" destOrd="0" presId="urn:microsoft.com/office/officeart/2005/8/layout/default"/>
    <dgm:cxn modelId="{F226E43F-8DE8-43AD-BE42-A5754BB4642B}" type="presParOf" srcId="{655585C3-C6F0-4683-9811-A2D31EC91057}" destId="{40679B91-4266-4F3D-8976-F0658BA8FA4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6523BD-ABC5-477F-92D8-BA8A8AC60B88}" type="doc">
      <dgm:prSet loTypeId="urn:microsoft.com/office/officeart/2005/8/layout/hProcess4" loCatId="process" qsTypeId="urn:microsoft.com/office/officeart/2005/8/quickstyle/simple1" qsCatId="simple" csTypeId="urn:microsoft.com/office/officeart/2005/8/colors/accent5_2" csCatId="accent5" phldr="1"/>
      <dgm:spPr/>
      <dgm:t>
        <a:bodyPr/>
        <a:lstStyle/>
        <a:p>
          <a:endParaRPr lang="pt-BR"/>
        </a:p>
      </dgm:t>
    </dgm:pt>
    <dgm:pt modelId="{79991F3E-2BBA-41AB-A525-6300EEC94338}">
      <dgm:prSet phldrT="[Texto]" custT="1"/>
      <dgm:spPr/>
      <dgm:t>
        <a:bodyPr/>
        <a:lstStyle/>
        <a:p>
          <a:r>
            <a:rPr lang="pt-BR" sz="1900" b="1" dirty="0">
              <a:latin typeface="Roboto" pitchFamily="2" charset="0"/>
              <a:ea typeface="Roboto" pitchFamily="2" charset="0"/>
            </a:rPr>
            <a:t>O terror nuclear</a:t>
          </a:r>
        </a:p>
      </dgm:t>
    </dgm:pt>
    <dgm:pt modelId="{3EAEFF15-4078-4C71-A267-F2A2BFCBA3A3}" type="parTrans" cxnId="{3B3A1DE2-770D-4B94-86E8-DC3F7F1B5FD5}">
      <dgm:prSet/>
      <dgm:spPr/>
      <dgm:t>
        <a:bodyPr/>
        <a:lstStyle/>
        <a:p>
          <a:endParaRPr lang="pt-BR" sz="1900">
            <a:latin typeface="Roboto" pitchFamily="2" charset="0"/>
            <a:ea typeface="Roboto" pitchFamily="2" charset="0"/>
          </a:endParaRPr>
        </a:p>
      </dgm:t>
    </dgm:pt>
    <dgm:pt modelId="{C0921ACA-478A-4A82-9530-3CC924F0FAF1}" type="sibTrans" cxnId="{3B3A1DE2-770D-4B94-86E8-DC3F7F1B5FD5}">
      <dgm:prSet/>
      <dgm:spPr/>
      <dgm:t>
        <a:bodyPr/>
        <a:lstStyle/>
        <a:p>
          <a:endParaRPr lang="pt-BR" sz="1900">
            <a:latin typeface="Roboto" pitchFamily="2" charset="0"/>
            <a:ea typeface="Roboto" pitchFamily="2" charset="0"/>
          </a:endParaRPr>
        </a:p>
      </dgm:t>
    </dgm:pt>
    <dgm:pt modelId="{91D30A75-ACCC-4058-8978-3E871DF62BB5}">
      <dgm:prSet phldrT="[Texto]" custT="1"/>
      <dgm:spPr/>
      <dgm:t>
        <a:bodyPr/>
        <a:lstStyle/>
        <a:p>
          <a:r>
            <a:rPr lang="pt-BR" sz="1900" dirty="0">
              <a:latin typeface="Roboto" pitchFamily="2" charset="0"/>
              <a:ea typeface="Roboto" pitchFamily="2" charset="0"/>
            </a:rPr>
            <a:t>A disputa pela produção do maior e mais moderno arsenal militar, inclusive de armas nucleares, resultou no acúmulo de armamentos suficientes para destruir o mundo inúmeras vezes.</a:t>
          </a:r>
        </a:p>
      </dgm:t>
    </dgm:pt>
    <dgm:pt modelId="{0BB29B21-ADB7-41F4-B5A8-EC6E2DB6D4D9}" type="parTrans" cxnId="{9B80B8BC-8D55-4D18-9681-FC139569FF2A}">
      <dgm:prSet/>
      <dgm:spPr/>
      <dgm:t>
        <a:bodyPr/>
        <a:lstStyle/>
        <a:p>
          <a:endParaRPr lang="pt-BR" sz="1900">
            <a:latin typeface="Roboto" pitchFamily="2" charset="0"/>
            <a:ea typeface="Roboto" pitchFamily="2" charset="0"/>
          </a:endParaRPr>
        </a:p>
      </dgm:t>
    </dgm:pt>
    <dgm:pt modelId="{FA9C233B-CCC1-4B3B-BC59-2564ACF76845}" type="sibTrans" cxnId="{9B80B8BC-8D55-4D18-9681-FC139569FF2A}">
      <dgm:prSet/>
      <dgm:spPr/>
      <dgm:t>
        <a:bodyPr/>
        <a:lstStyle/>
        <a:p>
          <a:endParaRPr lang="pt-BR" sz="1900">
            <a:latin typeface="Roboto" pitchFamily="2" charset="0"/>
            <a:ea typeface="Roboto" pitchFamily="2" charset="0"/>
          </a:endParaRPr>
        </a:p>
      </dgm:t>
    </dgm:pt>
    <dgm:pt modelId="{8D39D603-2317-4087-8045-6B0EEBE18D78}" type="pres">
      <dgm:prSet presAssocID="{1E6523BD-ABC5-477F-92D8-BA8A8AC60B88}" presName="Name0" presStyleCnt="0">
        <dgm:presLayoutVars>
          <dgm:dir/>
          <dgm:animLvl val="lvl"/>
          <dgm:resizeHandles val="exact"/>
        </dgm:presLayoutVars>
      </dgm:prSet>
      <dgm:spPr/>
    </dgm:pt>
    <dgm:pt modelId="{0C53FF77-FAC3-413A-9ABD-91AF49E294DA}" type="pres">
      <dgm:prSet presAssocID="{1E6523BD-ABC5-477F-92D8-BA8A8AC60B88}" presName="tSp" presStyleCnt="0"/>
      <dgm:spPr/>
    </dgm:pt>
    <dgm:pt modelId="{3D67098D-EE41-40E5-9123-FCF46A48D1C5}" type="pres">
      <dgm:prSet presAssocID="{1E6523BD-ABC5-477F-92D8-BA8A8AC60B88}" presName="bSp" presStyleCnt="0"/>
      <dgm:spPr/>
    </dgm:pt>
    <dgm:pt modelId="{1BB42276-4F93-493A-8915-73A515AE69BF}" type="pres">
      <dgm:prSet presAssocID="{1E6523BD-ABC5-477F-92D8-BA8A8AC60B88}" presName="process" presStyleCnt="0"/>
      <dgm:spPr/>
    </dgm:pt>
    <dgm:pt modelId="{0718C272-EB26-4D06-9CC6-85EEF5F86D41}" type="pres">
      <dgm:prSet presAssocID="{79991F3E-2BBA-41AB-A525-6300EEC94338}" presName="composite1" presStyleCnt="0"/>
      <dgm:spPr/>
    </dgm:pt>
    <dgm:pt modelId="{8AB0866A-41D2-4278-A947-71EF57A55413}" type="pres">
      <dgm:prSet presAssocID="{79991F3E-2BBA-41AB-A525-6300EEC94338}" presName="dummyNode1" presStyleLbl="node1" presStyleIdx="0" presStyleCnt="1"/>
      <dgm:spPr/>
    </dgm:pt>
    <dgm:pt modelId="{CE148BDD-2459-40C9-8386-930451BF3D50}" type="pres">
      <dgm:prSet presAssocID="{79991F3E-2BBA-41AB-A525-6300EEC94338}" presName="childNode1" presStyleLbl="bgAcc1" presStyleIdx="0" presStyleCnt="1" custScaleX="449560" custScaleY="204281" custLinFactNeighborX="-16989" custLinFactNeighborY="-1018">
        <dgm:presLayoutVars>
          <dgm:bulletEnabled val="1"/>
        </dgm:presLayoutVars>
      </dgm:prSet>
      <dgm:spPr/>
    </dgm:pt>
    <dgm:pt modelId="{82CF69D3-BFB7-45A5-98AB-18DD6B199F1D}" type="pres">
      <dgm:prSet presAssocID="{79991F3E-2BBA-41AB-A525-6300EEC94338}" presName="childNode1tx" presStyleLbl="bgAcc1" presStyleIdx="0" presStyleCnt="1">
        <dgm:presLayoutVars>
          <dgm:bulletEnabled val="1"/>
        </dgm:presLayoutVars>
      </dgm:prSet>
      <dgm:spPr/>
    </dgm:pt>
    <dgm:pt modelId="{EC4024C9-9682-4CB0-800D-FE99CFB92C58}" type="pres">
      <dgm:prSet presAssocID="{79991F3E-2BBA-41AB-A525-6300EEC94338}" presName="parentNode1" presStyleLbl="node1" presStyleIdx="0" presStyleCnt="1" custScaleX="259906" custScaleY="209857" custLinFactX="-200000" custLinFactY="-108229" custLinFactNeighborX="-232742" custLinFactNeighborY="-200000">
        <dgm:presLayoutVars>
          <dgm:chMax val="1"/>
          <dgm:bulletEnabled val="1"/>
        </dgm:presLayoutVars>
      </dgm:prSet>
      <dgm:spPr/>
    </dgm:pt>
    <dgm:pt modelId="{8CF89711-3E19-40BA-9F6D-55C7AF1486E9}" type="pres">
      <dgm:prSet presAssocID="{79991F3E-2BBA-41AB-A525-6300EEC94338}" presName="connSite1" presStyleCnt="0"/>
      <dgm:spPr/>
    </dgm:pt>
  </dgm:ptLst>
  <dgm:cxnLst>
    <dgm:cxn modelId="{1928542A-A360-4321-A5A3-C54D6F45B9A6}" type="presOf" srcId="{1E6523BD-ABC5-477F-92D8-BA8A8AC60B88}" destId="{8D39D603-2317-4087-8045-6B0EEBE18D78}" srcOrd="0" destOrd="0" presId="urn:microsoft.com/office/officeart/2005/8/layout/hProcess4"/>
    <dgm:cxn modelId="{E324193A-4CFA-4F68-A593-E817B03E6FE7}" type="presOf" srcId="{91D30A75-ACCC-4058-8978-3E871DF62BB5}" destId="{82CF69D3-BFB7-45A5-98AB-18DD6B199F1D}" srcOrd="1" destOrd="0" presId="urn:microsoft.com/office/officeart/2005/8/layout/hProcess4"/>
    <dgm:cxn modelId="{9B80B8BC-8D55-4D18-9681-FC139569FF2A}" srcId="{79991F3E-2BBA-41AB-A525-6300EEC94338}" destId="{91D30A75-ACCC-4058-8978-3E871DF62BB5}" srcOrd="0" destOrd="0" parTransId="{0BB29B21-ADB7-41F4-B5A8-EC6E2DB6D4D9}" sibTransId="{FA9C233B-CCC1-4B3B-BC59-2564ACF76845}"/>
    <dgm:cxn modelId="{0E6C63C7-30DF-48EB-A68C-67B5AC3429A3}" type="presOf" srcId="{91D30A75-ACCC-4058-8978-3E871DF62BB5}" destId="{CE148BDD-2459-40C9-8386-930451BF3D50}" srcOrd="0" destOrd="0" presId="urn:microsoft.com/office/officeart/2005/8/layout/hProcess4"/>
    <dgm:cxn modelId="{3B3A1DE2-770D-4B94-86E8-DC3F7F1B5FD5}" srcId="{1E6523BD-ABC5-477F-92D8-BA8A8AC60B88}" destId="{79991F3E-2BBA-41AB-A525-6300EEC94338}" srcOrd="0" destOrd="0" parTransId="{3EAEFF15-4078-4C71-A267-F2A2BFCBA3A3}" sibTransId="{C0921ACA-478A-4A82-9530-3CC924F0FAF1}"/>
    <dgm:cxn modelId="{35B2C7F2-A2C7-4CBF-B95C-B2ADB9B3981C}" type="presOf" srcId="{79991F3E-2BBA-41AB-A525-6300EEC94338}" destId="{EC4024C9-9682-4CB0-800D-FE99CFB92C58}" srcOrd="0" destOrd="0" presId="urn:microsoft.com/office/officeart/2005/8/layout/hProcess4"/>
    <dgm:cxn modelId="{690C8D74-6878-42B0-89F3-6CF0993B752A}" type="presParOf" srcId="{8D39D603-2317-4087-8045-6B0EEBE18D78}" destId="{0C53FF77-FAC3-413A-9ABD-91AF49E294DA}" srcOrd="0" destOrd="0" presId="urn:microsoft.com/office/officeart/2005/8/layout/hProcess4"/>
    <dgm:cxn modelId="{92F246A8-64DA-4BAB-AB38-22DECAA9EFC6}" type="presParOf" srcId="{8D39D603-2317-4087-8045-6B0EEBE18D78}" destId="{3D67098D-EE41-40E5-9123-FCF46A48D1C5}" srcOrd="1" destOrd="0" presId="urn:microsoft.com/office/officeart/2005/8/layout/hProcess4"/>
    <dgm:cxn modelId="{2FED0366-4007-45F3-BEC5-AAB5A91198B8}" type="presParOf" srcId="{8D39D603-2317-4087-8045-6B0EEBE18D78}" destId="{1BB42276-4F93-493A-8915-73A515AE69BF}" srcOrd="2" destOrd="0" presId="urn:microsoft.com/office/officeart/2005/8/layout/hProcess4"/>
    <dgm:cxn modelId="{DD92E878-2E06-4EFE-85FF-2FB3B2CDFE13}" type="presParOf" srcId="{1BB42276-4F93-493A-8915-73A515AE69BF}" destId="{0718C272-EB26-4D06-9CC6-85EEF5F86D41}" srcOrd="0" destOrd="0" presId="urn:microsoft.com/office/officeart/2005/8/layout/hProcess4"/>
    <dgm:cxn modelId="{74F16F5B-100F-4FB7-91AA-6055EA96D205}" type="presParOf" srcId="{0718C272-EB26-4D06-9CC6-85EEF5F86D41}" destId="{8AB0866A-41D2-4278-A947-71EF57A55413}" srcOrd="0" destOrd="0" presId="urn:microsoft.com/office/officeart/2005/8/layout/hProcess4"/>
    <dgm:cxn modelId="{99208852-1852-4397-BD0B-BCF0731A10DD}" type="presParOf" srcId="{0718C272-EB26-4D06-9CC6-85EEF5F86D41}" destId="{CE148BDD-2459-40C9-8386-930451BF3D50}" srcOrd="1" destOrd="0" presId="urn:microsoft.com/office/officeart/2005/8/layout/hProcess4"/>
    <dgm:cxn modelId="{4C9DBC39-34EA-45EC-B192-27FCA3476EAB}" type="presParOf" srcId="{0718C272-EB26-4D06-9CC6-85EEF5F86D41}" destId="{82CF69D3-BFB7-45A5-98AB-18DD6B199F1D}" srcOrd="2" destOrd="0" presId="urn:microsoft.com/office/officeart/2005/8/layout/hProcess4"/>
    <dgm:cxn modelId="{ED30EC4E-C4F6-435E-9442-B793351CEAF0}" type="presParOf" srcId="{0718C272-EB26-4D06-9CC6-85EEF5F86D41}" destId="{EC4024C9-9682-4CB0-800D-FE99CFB92C58}" srcOrd="3" destOrd="0" presId="urn:microsoft.com/office/officeart/2005/8/layout/hProcess4"/>
    <dgm:cxn modelId="{84BF726B-BCE6-4B7B-A477-3EB73B1B50FC}" type="presParOf" srcId="{0718C272-EB26-4D06-9CC6-85EEF5F86D41}" destId="{8CF89711-3E19-40BA-9F6D-55C7AF1486E9}"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454E17-9AD5-42CB-A8AA-79F7D2437845}"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pt-BR"/>
        </a:p>
      </dgm:t>
    </dgm:pt>
    <dgm:pt modelId="{4BD53E7C-EDCA-486C-896E-BBD65852EA43}">
      <dgm:prSet phldrT="[Texto]"/>
      <dgm:spPr/>
      <dgm:t>
        <a:bodyPr/>
        <a:lstStyle/>
        <a:p>
          <a:r>
            <a:rPr lang="pt-BR">
              <a:latin typeface="Roboto" pitchFamily="2" charset="0"/>
              <a:ea typeface="Roboto" pitchFamily="2" charset="0"/>
            </a:rPr>
            <a:t>Em 1962, os EUA e outros países da América decretaram um bloqueio econômico a Cuba.</a:t>
          </a:r>
        </a:p>
      </dgm:t>
    </dgm:pt>
    <dgm:pt modelId="{F4C70A0A-A32A-442C-BFF4-C436A9D073E7}" type="parTrans" cxnId="{D7D6233B-8060-4AEA-A7D3-98E4A30D477C}">
      <dgm:prSet/>
      <dgm:spPr/>
      <dgm:t>
        <a:bodyPr/>
        <a:lstStyle/>
        <a:p>
          <a:endParaRPr lang="pt-BR" sz="1900">
            <a:latin typeface="Roboto" pitchFamily="2" charset="0"/>
            <a:ea typeface="Roboto" pitchFamily="2" charset="0"/>
          </a:endParaRPr>
        </a:p>
      </dgm:t>
    </dgm:pt>
    <dgm:pt modelId="{F8F57153-28D3-48B7-A77C-61531D8D40FC}" type="sibTrans" cxnId="{D7D6233B-8060-4AEA-A7D3-98E4A30D477C}">
      <dgm:prSet/>
      <dgm:spPr/>
      <dgm:t>
        <a:bodyPr/>
        <a:lstStyle/>
        <a:p>
          <a:endParaRPr lang="pt-BR">
            <a:latin typeface="Roboto" pitchFamily="2" charset="0"/>
            <a:ea typeface="Roboto" pitchFamily="2" charset="0"/>
          </a:endParaRPr>
        </a:p>
      </dgm:t>
    </dgm:pt>
    <dgm:pt modelId="{715276CF-C671-4BC2-93B7-B101A2F7D651}">
      <dgm:prSet phldrT="[Texto]"/>
      <dgm:spPr/>
      <dgm:t>
        <a:bodyPr/>
        <a:lstStyle/>
        <a:p>
          <a:r>
            <a:rPr lang="pt-BR" dirty="0">
              <a:latin typeface="Roboto" pitchFamily="2" charset="0"/>
              <a:ea typeface="Roboto" pitchFamily="2" charset="0"/>
            </a:rPr>
            <a:t>Fidel Castro intensificou as relações comerciais e diplomáticas com a URSS.</a:t>
          </a:r>
        </a:p>
      </dgm:t>
    </dgm:pt>
    <dgm:pt modelId="{0FF9DAF2-1581-4CB8-A06A-C998E513A2BA}" type="parTrans" cxnId="{8F82FB13-5590-4DB6-9209-3FCF6849E16C}">
      <dgm:prSet/>
      <dgm:spPr/>
      <dgm:t>
        <a:bodyPr/>
        <a:lstStyle/>
        <a:p>
          <a:endParaRPr lang="pt-BR" sz="1900">
            <a:latin typeface="Roboto" pitchFamily="2" charset="0"/>
            <a:ea typeface="Roboto" pitchFamily="2" charset="0"/>
          </a:endParaRPr>
        </a:p>
      </dgm:t>
    </dgm:pt>
    <dgm:pt modelId="{76F4FD35-9167-4275-BEBC-580B9E05D72A}" type="sibTrans" cxnId="{8F82FB13-5590-4DB6-9209-3FCF6849E16C}">
      <dgm:prSet/>
      <dgm:spPr/>
      <dgm:t>
        <a:bodyPr/>
        <a:lstStyle/>
        <a:p>
          <a:endParaRPr lang="pt-BR">
            <a:latin typeface="Roboto" pitchFamily="2" charset="0"/>
            <a:ea typeface="Roboto" pitchFamily="2" charset="0"/>
          </a:endParaRPr>
        </a:p>
      </dgm:t>
    </dgm:pt>
    <dgm:pt modelId="{B33FC328-15A3-42BF-A01D-B740FC72E24E}">
      <dgm:prSet phldrT="[Texto]" custT="1"/>
      <dgm:spPr/>
      <dgm:t>
        <a:bodyPr/>
        <a:lstStyle/>
        <a:p>
          <a:r>
            <a:rPr lang="pt-BR" sz="1600" dirty="0">
              <a:latin typeface="Roboto" pitchFamily="2" charset="0"/>
              <a:ea typeface="Roboto" pitchFamily="2" charset="0"/>
            </a:rPr>
            <a:t>No início da década de 1960, a URSS instalou uma base de lançamento de mísseis nucleares em Cuba, em resposta a instalação de mísseis dos EUA na Turquia, próxima à fronteira da URSS.</a:t>
          </a:r>
        </a:p>
      </dgm:t>
    </dgm:pt>
    <dgm:pt modelId="{2C0233EB-EF42-45A8-9A45-F9212C0B674B}" type="parTrans" cxnId="{4AA2E4BC-1A8C-4258-8646-A07DCAE8839B}">
      <dgm:prSet/>
      <dgm:spPr/>
      <dgm:t>
        <a:bodyPr/>
        <a:lstStyle/>
        <a:p>
          <a:endParaRPr lang="pt-BR" sz="1900">
            <a:latin typeface="Roboto" pitchFamily="2" charset="0"/>
            <a:ea typeface="Roboto" pitchFamily="2" charset="0"/>
          </a:endParaRPr>
        </a:p>
      </dgm:t>
    </dgm:pt>
    <dgm:pt modelId="{E6F10282-99D5-4951-BFB1-A967EBA67A21}" type="sibTrans" cxnId="{4AA2E4BC-1A8C-4258-8646-A07DCAE8839B}">
      <dgm:prSet/>
      <dgm:spPr/>
      <dgm:t>
        <a:bodyPr/>
        <a:lstStyle/>
        <a:p>
          <a:endParaRPr lang="pt-BR">
            <a:latin typeface="Roboto" pitchFamily="2" charset="0"/>
            <a:ea typeface="Roboto" pitchFamily="2" charset="0"/>
          </a:endParaRPr>
        </a:p>
      </dgm:t>
    </dgm:pt>
    <dgm:pt modelId="{90C694FF-F327-4880-8221-47D15443A461}">
      <dgm:prSet phldrT="[Texto]" custT="1"/>
      <dgm:spPr/>
      <dgm:t>
        <a:bodyPr/>
        <a:lstStyle/>
        <a:p>
          <a:endParaRPr lang="pt-BR" sz="1800" dirty="0">
            <a:latin typeface="Roboto" pitchFamily="2" charset="0"/>
            <a:ea typeface="Roboto" pitchFamily="2" charset="0"/>
          </a:endParaRPr>
        </a:p>
        <a:p>
          <a:r>
            <a:rPr lang="pt-BR" sz="2000" dirty="0">
              <a:latin typeface="Roboto" pitchFamily="2" charset="0"/>
              <a:ea typeface="Roboto" pitchFamily="2" charset="0"/>
            </a:rPr>
            <a:t>Os EUA responderam mobilizando forças militares em torno de Cuba. </a:t>
          </a:r>
        </a:p>
      </dgm:t>
    </dgm:pt>
    <dgm:pt modelId="{895F6E7C-CD75-4B3F-B813-DF6B10F53CD8}" type="parTrans" cxnId="{0853E88D-4522-44C3-A1E6-878C45B3ED5F}">
      <dgm:prSet/>
      <dgm:spPr/>
      <dgm:t>
        <a:bodyPr/>
        <a:lstStyle/>
        <a:p>
          <a:endParaRPr lang="pt-BR" sz="1900">
            <a:latin typeface="Roboto" pitchFamily="2" charset="0"/>
            <a:ea typeface="Roboto" pitchFamily="2" charset="0"/>
          </a:endParaRPr>
        </a:p>
      </dgm:t>
    </dgm:pt>
    <dgm:pt modelId="{A797B19E-8970-436B-8226-774B29705126}" type="sibTrans" cxnId="{0853E88D-4522-44C3-A1E6-878C45B3ED5F}">
      <dgm:prSet/>
      <dgm:spPr/>
      <dgm:t>
        <a:bodyPr/>
        <a:lstStyle/>
        <a:p>
          <a:endParaRPr lang="pt-BR">
            <a:latin typeface="Roboto" pitchFamily="2" charset="0"/>
            <a:ea typeface="Roboto" pitchFamily="2" charset="0"/>
          </a:endParaRPr>
        </a:p>
      </dgm:t>
    </dgm:pt>
    <dgm:pt modelId="{61B160E0-2898-4784-A4BA-3B3DB77CAE70}">
      <dgm:prSet phldrT="[Texto]"/>
      <dgm:spPr/>
      <dgm:t>
        <a:bodyPr/>
        <a:lstStyle/>
        <a:p>
          <a:r>
            <a:rPr lang="pt-BR" dirty="0">
              <a:latin typeface="Roboto" pitchFamily="2" charset="0"/>
              <a:ea typeface="Roboto" pitchFamily="2" charset="0"/>
            </a:rPr>
            <a:t>A crise foi superada com um acordo entre os EUA e a URSS. </a:t>
          </a:r>
        </a:p>
      </dgm:t>
    </dgm:pt>
    <dgm:pt modelId="{A19E6659-E97C-4181-A2F2-465D01A8D88D}" type="parTrans" cxnId="{05990DE1-B8E3-4ECA-9D43-9A63FEE9E30D}">
      <dgm:prSet/>
      <dgm:spPr/>
      <dgm:t>
        <a:bodyPr/>
        <a:lstStyle/>
        <a:p>
          <a:endParaRPr lang="pt-BR" sz="1900">
            <a:latin typeface="Roboto" pitchFamily="2" charset="0"/>
            <a:ea typeface="Roboto" pitchFamily="2" charset="0"/>
          </a:endParaRPr>
        </a:p>
      </dgm:t>
    </dgm:pt>
    <dgm:pt modelId="{A0035F2B-890C-47DA-A00B-3C1F9A6BA72F}" type="sibTrans" cxnId="{05990DE1-B8E3-4ECA-9D43-9A63FEE9E30D}">
      <dgm:prSet/>
      <dgm:spPr/>
      <dgm:t>
        <a:bodyPr/>
        <a:lstStyle/>
        <a:p>
          <a:endParaRPr lang="pt-BR">
            <a:latin typeface="Roboto" pitchFamily="2" charset="0"/>
            <a:ea typeface="Roboto" pitchFamily="2" charset="0"/>
          </a:endParaRPr>
        </a:p>
      </dgm:t>
    </dgm:pt>
    <dgm:pt modelId="{BFDC04C2-C4C6-421A-AA61-96E762391770}">
      <dgm:prSet phldrT="[Texto]"/>
      <dgm:spPr/>
      <dgm:t>
        <a:bodyPr/>
        <a:lstStyle/>
        <a:p>
          <a:r>
            <a:rPr lang="pt-BR" dirty="0">
              <a:latin typeface="Roboto" pitchFamily="2" charset="0"/>
              <a:ea typeface="Roboto" pitchFamily="2" charset="0"/>
            </a:rPr>
            <a:t>Abril de 1961: revolução socialista em Cuba. </a:t>
          </a:r>
        </a:p>
      </dgm:t>
    </dgm:pt>
    <dgm:pt modelId="{93D67E91-67C7-408D-8706-3D2D090005FF}" type="sibTrans" cxnId="{8B1381E7-BD5E-4124-BB27-2CD7402D1361}">
      <dgm:prSet/>
      <dgm:spPr/>
      <dgm:t>
        <a:bodyPr/>
        <a:lstStyle/>
        <a:p>
          <a:endParaRPr lang="pt-BR">
            <a:latin typeface="Roboto" pitchFamily="2" charset="0"/>
            <a:ea typeface="Roboto" pitchFamily="2" charset="0"/>
          </a:endParaRPr>
        </a:p>
      </dgm:t>
    </dgm:pt>
    <dgm:pt modelId="{FE52C358-9D50-44EF-A22E-12A7FF3CDE96}" type="parTrans" cxnId="{8B1381E7-BD5E-4124-BB27-2CD7402D1361}">
      <dgm:prSet/>
      <dgm:spPr/>
      <dgm:t>
        <a:bodyPr/>
        <a:lstStyle/>
        <a:p>
          <a:endParaRPr lang="pt-BR" sz="1900">
            <a:latin typeface="Roboto" pitchFamily="2" charset="0"/>
            <a:ea typeface="Roboto" pitchFamily="2" charset="0"/>
          </a:endParaRPr>
        </a:p>
      </dgm:t>
    </dgm:pt>
    <dgm:pt modelId="{1808AAE1-AF0A-4AEF-A209-C5B4722CE914}" type="pres">
      <dgm:prSet presAssocID="{6D454E17-9AD5-42CB-A8AA-79F7D2437845}" presName="diagram" presStyleCnt="0">
        <dgm:presLayoutVars>
          <dgm:chPref val="1"/>
          <dgm:dir/>
          <dgm:animOne val="branch"/>
          <dgm:animLvl val="lvl"/>
          <dgm:resizeHandles/>
        </dgm:presLayoutVars>
      </dgm:prSet>
      <dgm:spPr/>
    </dgm:pt>
    <dgm:pt modelId="{69F8F362-0058-47DC-9D0C-CDCA209E317E}" type="pres">
      <dgm:prSet presAssocID="{BFDC04C2-C4C6-421A-AA61-96E762391770}" presName="root" presStyleCnt="0"/>
      <dgm:spPr/>
    </dgm:pt>
    <dgm:pt modelId="{6181B933-3F78-4DF3-8607-46F60618C0B8}" type="pres">
      <dgm:prSet presAssocID="{BFDC04C2-C4C6-421A-AA61-96E762391770}" presName="rootComposite" presStyleCnt="0"/>
      <dgm:spPr/>
    </dgm:pt>
    <dgm:pt modelId="{3B412E17-1831-467F-9182-9C690E35B7C9}" type="pres">
      <dgm:prSet presAssocID="{BFDC04C2-C4C6-421A-AA61-96E762391770}" presName="rootText" presStyleLbl="node1" presStyleIdx="0" presStyleCnt="3"/>
      <dgm:spPr/>
    </dgm:pt>
    <dgm:pt modelId="{A1E1A878-0ABC-4D38-B524-363858F62038}" type="pres">
      <dgm:prSet presAssocID="{BFDC04C2-C4C6-421A-AA61-96E762391770}" presName="rootConnector" presStyleLbl="node1" presStyleIdx="0" presStyleCnt="3"/>
      <dgm:spPr/>
    </dgm:pt>
    <dgm:pt modelId="{9EDDF786-2B09-4DFD-9AE2-1429346325C8}" type="pres">
      <dgm:prSet presAssocID="{BFDC04C2-C4C6-421A-AA61-96E762391770}" presName="childShape" presStyleCnt="0"/>
      <dgm:spPr/>
    </dgm:pt>
    <dgm:pt modelId="{E2F97719-EC17-4F08-BE0F-E0E291AE04CE}" type="pres">
      <dgm:prSet presAssocID="{F4C70A0A-A32A-442C-BFF4-C436A9D073E7}" presName="Name13" presStyleLbl="parChTrans1D2" presStyleIdx="0" presStyleCnt="3"/>
      <dgm:spPr/>
    </dgm:pt>
    <dgm:pt modelId="{81ABC103-3B79-4254-A390-11B252A7287C}" type="pres">
      <dgm:prSet presAssocID="{4BD53E7C-EDCA-486C-896E-BBD65852EA43}" presName="childText" presStyleLbl="bgAcc1" presStyleIdx="0" presStyleCnt="3">
        <dgm:presLayoutVars>
          <dgm:bulletEnabled val="1"/>
        </dgm:presLayoutVars>
      </dgm:prSet>
      <dgm:spPr/>
    </dgm:pt>
    <dgm:pt modelId="{C6A9EB7E-34C6-4720-A231-5C9075C887E7}" type="pres">
      <dgm:prSet presAssocID="{715276CF-C671-4BC2-93B7-B101A2F7D651}" presName="root" presStyleCnt="0"/>
      <dgm:spPr/>
    </dgm:pt>
    <dgm:pt modelId="{EE0E3616-8BCD-4847-9E40-3FAE9853E2E2}" type="pres">
      <dgm:prSet presAssocID="{715276CF-C671-4BC2-93B7-B101A2F7D651}" presName="rootComposite" presStyleCnt="0"/>
      <dgm:spPr/>
    </dgm:pt>
    <dgm:pt modelId="{B78932F1-9982-48B4-93EE-CC5FA0E0A602}" type="pres">
      <dgm:prSet presAssocID="{715276CF-C671-4BC2-93B7-B101A2F7D651}" presName="rootText" presStyleLbl="node1" presStyleIdx="1" presStyleCnt="3"/>
      <dgm:spPr/>
    </dgm:pt>
    <dgm:pt modelId="{9F7196C6-E13A-4E05-8F5D-A6B34E8992BC}" type="pres">
      <dgm:prSet presAssocID="{715276CF-C671-4BC2-93B7-B101A2F7D651}" presName="rootConnector" presStyleLbl="node1" presStyleIdx="1" presStyleCnt="3"/>
      <dgm:spPr/>
    </dgm:pt>
    <dgm:pt modelId="{A8166D9B-6AC7-40ED-AA7F-DF09E2A49DEE}" type="pres">
      <dgm:prSet presAssocID="{715276CF-C671-4BC2-93B7-B101A2F7D651}" presName="childShape" presStyleCnt="0"/>
      <dgm:spPr/>
    </dgm:pt>
    <dgm:pt modelId="{31751CAE-49EC-4A1E-BFAB-1880020104B1}" type="pres">
      <dgm:prSet presAssocID="{2C0233EB-EF42-45A8-9A45-F9212C0B674B}" presName="Name13" presStyleLbl="parChTrans1D2" presStyleIdx="1" presStyleCnt="3"/>
      <dgm:spPr/>
    </dgm:pt>
    <dgm:pt modelId="{B50B379D-A07F-40F2-9D90-58C831501560}" type="pres">
      <dgm:prSet presAssocID="{B33FC328-15A3-42BF-A01D-B740FC72E24E}" presName="childText" presStyleLbl="bgAcc1" presStyleIdx="1" presStyleCnt="3" custScaleX="118069" custScaleY="153737">
        <dgm:presLayoutVars>
          <dgm:bulletEnabled val="1"/>
        </dgm:presLayoutVars>
      </dgm:prSet>
      <dgm:spPr/>
    </dgm:pt>
    <dgm:pt modelId="{12C3781D-5CEE-42F9-B32C-14BB38F74AED}" type="pres">
      <dgm:prSet presAssocID="{90C694FF-F327-4880-8221-47D15443A461}" presName="root" presStyleCnt="0"/>
      <dgm:spPr/>
    </dgm:pt>
    <dgm:pt modelId="{5E595784-E42F-41C4-B0E8-21F27DDC629A}" type="pres">
      <dgm:prSet presAssocID="{90C694FF-F327-4880-8221-47D15443A461}" presName="rootComposite" presStyleCnt="0"/>
      <dgm:spPr/>
    </dgm:pt>
    <dgm:pt modelId="{536BE6ED-CCC4-436C-A869-87E86A0FD5DD}" type="pres">
      <dgm:prSet presAssocID="{90C694FF-F327-4880-8221-47D15443A461}" presName="rootText" presStyleLbl="node1" presStyleIdx="2" presStyleCnt="3"/>
      <dgm:spPr/>
    </dgm:pt>
    <dgm:pt modelId="{C9ECB366-16B4-4FB7-B61C-42156B247D6B}" type="pres">
      <dgm:prSet presAssocID="{90C694FF-F327-4880-8221-47D15443A461}" presName="rootConnector" presStyleLbl="node1" presStyleIdx="2" presStyleCnt="3"/>
      <dgm:spPr/>
    </dgm:pt>
    <dgm:pt modelId="{EDC6DD39-6262-4277-A5F8-FBC4B2D8D016}" type="pres">
      <dgm:prSet presAssocID="{90C694FF-F327-4880-8221-47D15443A461}" presName="childShape" presStyleCnt="0"/>
      <dgm:spPr/>
    </dgm:pt>
    <dgm:pt modelId="{707FFAD3-830A-4386-ABA7-664603D08FF4}" type="pres">
      <dgm:prSet presAssocID="{A19E6659-E97C-4181-A2F2-465D01A8D88D}" presName="Name13" presStyleLbl="parChTrans1D2" presStyleIdx="2" presStyleCnt="3"/>
      <dgm:spPr/>
    </dgm:pt>
    <dgm:pt modelId="{1087E2B4-2049-4874-A1FA-558E2A680195}" type="pres">
      <dgm:prSet presAssocID="{61B160E0-2898-4784-A4BA-3B3DB77CAE70}" presName="childText" presStyleLbl="bgAcc1" presStyleIdx="2" presStyleCnt="3">
        <dgm:presLayoutVars>
          <dgm:bulletEnabled val="1"/>
        </dgm:presLayoutVars>
      </dgm:prSet>
      <dgm:spPr/>
    </dgm:pt>
  </dgm:ptLst>
  <dgm:cxnLst>
    <dgm:cxn modelId="{88B22B11-BCA2-45E8-93A6-335E63CF1191}" type="presOf" srcId="{90C694FF-F327-4880-8221-47D15443A461}" destId="{536BE6ED-CCC4-436C-A869-87E86A0FD5DD}" srcOrd="0" destOrd="0" presId="urn:microsoft.com/office/officeart/2005/8/layout/hierarchy3"/>
    <dgm:cxn modelId="{8F82FB13-5590-4DB6-9209-3FCF6849E16C}" srcId="{6D454E17-9AD5-42CB-A8AA-79F7D2437845}" destId="{715276CF-C671-4BC2-93B7-B101A2F7D651}" srcOrd="1" destOrd="0" parTransId="{0FF9DAF2-1581-4CB8-A06A-C998E513A2BA}" sibTransId="{76F4FD35-9167-4275-BEBC-580B9E05D72A}"/>
    <dgm:cxn modelId="{3B440A31-2854-481D-803D-C48B1E899422}" type="presOf" srcId="{2C0233EB-EF42-45A8-9A45-F9212C0B674B}" destId="{31751CAE-49EC-4A1E-BFAB-1880020104B1}" srcOrd="0" destOrd="0" presId="urn:microsoft.com/office/officeart/2005/8/layout/hierarchy3"/>
    <dgm:cxn modelId="{3654B431-01F0-4155-A510-DE291EFBEC8E}" type="presOf" srcId="{BFDC04C2-C4C6-421A-AA61-96E762391770}" destId="{A1E1A878-0ABC-4D38-B524-363858F62038}" srcOrd="1" destOrd="0" presId="urn:microsoft.com/office/officeart/2005/8/layout/hierarchy3"/>
    <dgm:cxn modelId="{D7D6233B-8060-4AEA-A7D3-98E4A30D477C}" srcId="{BFDC04C2-C4C6-421A-AA61-96E762391770}" destId="{4BD53E7C-EDCA-486C-896E-BBD65852EA43}" srcOrd="0" destOrd="0" parTransId="{F4C70A0A-A32A-442C-BFF4-C436A9D073E7}" sibTransId="{F8F57153-28D3-48B7-A77C-61531D8D40FC}"/>
    <dgm:cxn modelId="{CD402955-7A41-4CC8-8F30-FE3629064F65}" type="presOf" srcId="{BFDC04C2-C4C6-421A-AA61-96E762391770}" destId="{3B412E17-1831-467F-9182-9C690E35B7C9}" srcOrd="0" destOrd="0" presId="urn:microsoft.com/office/officeart/2005/8/layout/hierarchy3"/>
    <dgm:cxn modelId="{6BF1C855-13B3-4719-BD13-F722875DF179}" type="presOf" srcId="{715276CF-C671-4BC2-93B7-B101A2F7D651}" destId="{9F7196C6-E13A-4E05-8F5D-A6B34E8992BC}" srcOrd="1" destOrd="0" presId="urn:microsoft.com/office/officeart/2005/8/layout/hierarchy3"/>
    <dgm:cxn modelId="{16D5DB55-A579-46DE-89D8-A6FDE0249B0C}" type="presOf" srcId="{715276CF-C671-4BC2-93B7-B101A2F7D651}" destId="{B78932F1-9982-48B4-93EE-CC5FA0E0A602}" srcOrd="0" destOrd="0" presId="urn:microsoft.com/office/officeart/2005/8/layout/hierarchy3"/>
    <dgm:cxn modelId="{A6017F82-289E-4E74-83E7-AF32D1C33986}" type="presOf" srcId="{F4C70A0A-A32A-442C-BFF4-C436A9D073E7}" destId="{E2F97719-EC17-4F08-BE0F-E0E291AE04CE}" srcOrd="0" destOrd="0" presId="urn:microsoft.com/office/officeart/2005/8/layout/hierarchy3"/>
    <dgm:cxn modelId="{D797A189-758D-4640-9C6F-2A4F3CE039BB}" type="presOf" srcId="{B33FC328-15A3-42BF-A01D-B740FC72E24E}" destId="{B50B379D-A07F-40F2-9D90-58C831501560}" srcOrd="0" destOrd="0" presId="urn:microsoft.com/office/officeart/2005/8/layout/hierarchy3"/>
    <dgm:cxn modelId="{0853E88D-4522-44C3-A1E6-878C45B3ED5F}" srcId="{6D454E17-9AD5-42CB-A8AA-79F7D2437845}" destId="{90C694FF-F327-4880-8221-47D15443A461}" srcOrd="2" destOrd="0" parTransId="{895F6E7C-CD75-4B3F-B813-DF6B10F53CD8}" sibTransId="{A797B19E-8970-436B-8226-774B29705126}"/>
    <dgm:cxn modelId="{B9029D97-163E-44E7-BAFF-C249ACFD582D}" type="presOf" srcId="{6D454E17-9AD5-42CB-A8AA-79F7D2437845}" destId="{1808AAE1-AF0A-4AEF-A209-C5B4722CE914}" srcOrd="0" destOrd="0" presId="urn:microsoft.com/office/officeart/2005/8/layout/hierarchy3"/>
    <dgm:cxn modelId="{E977C89A-5168-40C2-9DA8-F19C7F183E21}" type="presOf" srcId="{A19E6659-E97C-4181-A2F2-465D01A8D88D}" destId="{707FFAD3-830A-4386-ABA7-664603D08FF4}" srcOrd="0" destOrd="0" presId="urn:microsoft.com/office/officeart/2005/8/layout/hierarchy3"/>
    <dgm:cxn modelId="{439BD0A8-A09A-4A00-8F90-F7A0DB266E65}" type="presOf" srcId="{90C694FF-F327-4880-8221-47D15443A461}" destId="{C9ECB366-16B4-4FB7-B61C-42156B247D6B}" srcOrd="1" destOrd="0" presId="urn:microsoft.com/office/officeart/2005/8/layout/hierarchy3"/>
    <dgm:cxn modelId="{4AA2E4BC-1A8C-4258-8646-A07DCAE8839B}" srcId="{715276CF-C671-4BC2-93B7-B101A2F7D651}" destId="{B33FC328-15A3-42BF-A01D-B740FC72E24E}" srcOrd="0" destOrd="0" parTransId="{2C0233EB-EF42-45A8-9A45-F9212C0B674B}" sibTransId="{E6F10282-99D5-4951-BFB1-A967EBA67A21}"/>
    <dgm:cxn modelId="{911EE4BD-DF28-45C5-A258-D2088CFBF5B0}" type="presOf" srcId="{4BD53E7C-EDCA-486C-896E-BBD65852EA43}" destId="{81ABC103-3B79-4254-A390-11B252A7287C}" srcOrd="0" destOrd="0" presId="urn:microsoft.com/office/officeart/2005/8/layout/hierarchy3"/>
    <dgm:cxn modelId="{05990DE1-B8E3-4ECA-9D43-9A63FEE9E30D}" srcId="{90C694FF-F327-4880-8221-47D15443A461}" destId="{61B160E0-2898-4784-A4BA-3B3DB77CAE70}" srcOrd="0" destOrd="0" parTransId="{A19E6659-E97C-4181-A2F2-465D01A8D88D}" sibTransId="{A0035F2B-890C-47DA-A00B-3C1F9A6BA72F}"/>
    <dgm:cxn modelId="{8B1381E7-BD5E-4124-BB27-2CD7402D1361}" srcId="{6D454E17-9AD5-42CB-A8AA-79F7D2437845}" destId="{BFDC04C2-C4C6-421A-AA61-96E762391770}" srcOrd="0" destOrd="0" parTransId="{FE52C358-9D50-44EF-A22E-12A7FF3CDE96}" sibTransId="{93D67E91-67C7-408D-8706-3D2D090005FF}"/>
    <dgm:cxn modelId="{94A36DF2-8B62-42C8-85BD-09D184F1C8FF}" type="presOf" srcId="{61B160E0-2898-4784-A4BA-3B3DB77CAE70}" destId="{1087E2B4-2049-4874-A1FA-558E2A680195}" srcOrd="0" destOrd="0" presId="urn:microsoft.com/office/officeart/2005/8/layout/hierarchy3"/>
    <dgm:cxn modelId="{FB8DA120-482A-4C9E-A699-8139F4366578}" type="presParOf" srcId="{1808AAE1-AF0A-4AEF-A209-C5B4722CE914}" destId="{69F8F362-0058-47DC-9D0C-CDCA209E317E}" srcOrd="0" destOrd="0" presId="urn:microsoft.com/office/officeart/2005/8/layout/hierarchy3"/>
    <dgm:cxn modelId="{6E522EC6-FBC3-4FF4-A2BC-A226DFA98E90}" type="presParOf" srcId="{69F8F362-0058-47DC-9D0C-CDCA209E317E}" destId="{6181B933-3F78-4DF3-8607-46F60618C0B8}" srcOrd="0" destOrd="0" presId="urn:microsoft.com/office/officeart/2005/8/layout/hierarchy3"/>
    <dgm:cxn modelId="{054F9887-FA7A-4681-8FF1-4B6BFF0817B7}" type="presParOf" srcId="{6181B933-3F78-4DF3-8607-46F60618C0B8}" destId="{3B412E17-1831-467F-9182-9C690E35B7C9}" srcOrd="0" destOrd="0" presId="urn:microsoft.com/office/officeart/2005/8/layout/hierarchy3"/>
    <dgm:cxn modelId="{362F94A7-99BE-4911-9DE9-7C54B84EFEA4}" type="presParOf" srcId="{6181B933-3F78-4DF3-8607-46F60618C0B8}" destId="{A1E1A878-0ABC-4D38-B524-363858F62038}" srcOrd="1" destOrd="0" presId="urn:microsoft.com/office/officeart/2005/8/layout/hierarchy3"/>
    <dgm:cxn modelId="{42A003A5-5D2B-4507-AB14-E6D289636AE2}" type="presParOf" srcId="{69F8F362-0058-47DC-9D0C-CDCA209E317E}" destId="{9EDDF786-2B09-4DFD-9AE2-1429346325C8}" srcOrd="1" destOrd="0" presId="urn:microsoft.com/office/officeart/2005/8/layout/hierarchy3"/>
    <dgm:cxn modelId="{1166A940-EF60-46FD-9B6C-6E341467959A}" type="presParOf" srcId="{9EDDF786-2B09-4DFD-9AE2-1429346325C8}" destId="{E2F97719-EC17-4F08-BE0F-E0E291AE04CE}" srcOrd="0" destOrd="0" presId="urn:microsoft.com/office/officeart/2005/8/layout/hierarchy3"/>
    <dgm:cxn modelId="{2B2DFD75-3F40-4104-8072-9EDFAF44374C}" type="presParOf" srcId="{9EDDF786-2B09-4DFD-9AE2-1429346325C8}" destId="{81ABC103-3B79-4254-A390-11B252A7287C}" srcOrd="1" destOrd="0" presId="urn:microsoft.com/office/officeart/2005/8/layout/hierarchy3"/>
    <dgm:cxn modelId="{ADF71B59-6321-43A6-81C0-C6A6015962F2}" type="presParOf" srcId="{1808AAE1-AF0A-4AEF-A209-C5B4722CE914}" destId="{C6A9EB7E-34C6-4720-A231-5C9075C887E7}" srcOrd="1" destOrd="0" presId="urn:microsoft.com/office/officeart/2005/8/layout/hierarchy3"/>
    <dgm:cxn modelId="{B7A18CB4-2919-4BC3-8320-2F5079748B67}" type="presParOf" srcId="{C6A9EB7E-34C6-4720-A231-5C9075C887E7}" destId="{EE0E3616-8BCD-4847-9E40-3FAE9853E2E2}" srcOrd="0" destOrd="0" presId="urn:microsoft.com/office/officeart/2005/8/layout/hierarchy3"/>
    <dgm:cxn modelId="{5F4C4B28-E33E-464E-B573-336E1BD8CB72}" type="presParOf" srcId="{EE0E3616-8BCD-4847-9E40-3FAE9853E2E2}" destId="{B78932F1-9982-48B4-93EE-CC5FA0E0A602}" srcOrd="0" destOrd="0" presId="urn:microsoft.com/office/officeart/2005/8/layout/hierarchy3"/>
    <dgm:cxn modelId="{71BE3ED5-C8FD-417F-B483-81FE442CD2E0}" type="presParOf" srcId="{EE0E3616-8BCD-4847-9E40-3FAE9853E2E2}" destId="{9F7196C6-E13A-4E05-8F5D-A6B34E8992BC}" srcOrd="1" destOrd="0" presId="urn:microsoft.com/office/officeart/2005/8/layout/hierarchy3"/>
    <dgm:cxn modelId="{A12B9E74-40DB-40A6-9F23-AC04085C7089}" type="presParOf" srcId="{C6A9EB7E-34C6-4720-A231-5C9075C887E7}" destId="{A8166D9B-6AC7-40ED-AA7F-DF09E2A49DEE}" srcOrd="1" destOrd="0" presId="urn:microsoft.com/office/officeart/2005/8/layout/hierarchy3"/>
    <dgm:cxn modelId="{A8681FEA-7141-40F9-A2C7-EB50DB1B3B13}" type="presParOf" srcId="{A8166D9B-6AC7-40ED-AA7F-DF09E2A49DEE}" destId="{31751CAE-49EC-4A1E-BFAB-1880020104B1}" srcOrd="0" destOrd="0" presId="urn:microsoft.com/office/officeart/2005/8/layout/hierarchy3"/>
    <dgm:cxn modelId="{EF2C00B5-3E50-4DBD-B2C5-CC995ECA81F8}" type="presParOf" srcId="{A8166D9B-6AC7-40ED-AA7F-DF09E2A49DEE}" destId="{B50B379D-A07F-40F2-9D90-58C831501560}" srcOrd="1" destOrd="0" presId="urn:microsoft.com/office/officeart/2005/8/layout/hierarchy3"/>
    <dgm:cxn modelId="{A0A6AEA8-C53F-49A4-A82E-4EA355C40DC2}" type="presParOf" srcId="{1808AAE1-AF0A-4AEF-A209-C5B4722CE914}" destId="{12C3781D-5CEE-42F9-B32C-14BB38F74AED}" srcOrd="2" destOrd="0" presId="urn:microsoft.com/office/officeart/2005/8/layout/hierarchy3"/>
    <dgm:cxn modelId="{E95C2A7A-8E9E-44B5-A577-D223FDF7F0D8}" type="presParOf" srcId="{12C3781D-5CEE-42F9-B32C-14BB38F74AED}" destId="{5E595784-E42F-41C4-B0E8-21F27DDC629A}" srcOrd="0" destOrd="0" presId="urn:microsoft.com/office/officeart/2005/8/layout/hierarchy3"/>
    <dgm:cxn modelId="{7907150A-8BF5-4693-A006-E0E6079A670F}" type="presParOf" srcId="{5E595784-E42F-41C4-B0E8-21F27DDC629A}" destId="{536BE6ED-CCC4-436C-A869-87E86A0FD5DD}" srcOrd="0" destOrd="0" presId="urn:microsoft.com/office/officeart/2005/8/layout/hierarchy3"/>
    <dgm:cxn modelId="{AB73FA87-AF6E-4AC2-ABE8-B5CA223EDAC6}" type="presParOf" srcId="{5E595784-E42F-41C4-B0E8-21F27DDC629A}" destId="{C9ECB366-16B4-4FB7-B61C-42156B247D6B}" srcOrd="1" destOrd="0" presId="urn:microsoft.com/office/officeart/2005/8/layout/hierarchy3"/>
    <dgm:cxn modelId="{05B2F3DB-C6BC-4721-AA70-A4C1667C508B}" type="presParOf" srcId="{12C3781D-5CEE-42F9-B32C-14BB38F74AED}" destId="{EDC6DD39-6262-4277-A5F8-FBC4B2D8D016}" srcOrd="1" destOrd="0" presId="urn:microsoft.com/office/officeart/2005/8/layout/hierarchy3"/>
    <dgm:cxn modelId="{175FF64D-E250-4418-B5E9-2F3E4FF891B5}" type="presParOf" srcId="{EDC6DD39-6262-4277-A5F8-FBC4B2D8D016}" destId="{707FFAD3-830A-4386-ABA7-664603D08FF4}" srcOrd="0" destOrd="0" presId="urn:microsoft.com/office/officeart/2005/8/layout/hierarchy3"/>
    <dgm:cxn modelId="{3BD8EA77-83EE-47F5-9A62-0A5905E45675}" type="presParOf" srcId="{EDC6DD39-6262-4277-A5F8-FBC4B2D8D016}" destId="{1087E2B4-2049-4874-A1FA-558E2A680195}" srcOrd="1" destOrd="0" presId="urn:microsoft.com/office/officeart/2005/8/layout/hierarchy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69958A1-0251-49AD-B872-220A50DC44DE}"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pt-BR"/>
        </a:p>
      </dgm:t>
    </dgm:pt>
    <dgm:pt modelId="{3612F96E-5798-4E1E-A64C-0020B14F9395}">
      <dgm:prSet phldrT="[Texto]" custT="1"/>
      <dgm:spPr>
        <a:solidFill>
          <a:srgbClr val="FF0000"/>
        </a:solidFill>
      </dgm:spPr>
      <dgm:t>
        <a:bodyPr/>
        <a:lstStyle/>
        <a:p>
          <a:r>
            <a:rPr lang="pt-BR" sz="1900" dirty="0">
              <a:latin typeface="Roboto" pitchFamily="2" charset="0"/>
              <a:ea typeface="Roboto" pitchFamily="2" charset="0"/>
            </a:rPr>
            <a:t>Em 1921, foi fundado o Partido Comunista da China (PCC), liderado por Mao Tsé-Tung.</a:t>
          </a:r>
        </a:p>
      </dgm:t>
    </dgm:pt>
    <dgm:pt modelId="{32BE439B-F50B-4BB5-9E8E-75FF412B2E74}" type="parTrans" cxnId="{6C27114D-B6B5-4EC9-A2FD-9D78399238C6}">
      <dgm:prSet/>
      <dgm:spPr/>
      <dgm:t>
        <a:bodyPr/>
        <a:lstStyle/>
        <a:p>
          <a:endParaRPr lang="pt-BR"/>
        </a:p>
      </dgm:t>
    </dgm:pt>
    <dgm:pt modelId="{4368391D-9C01-4441-B4F4-4BD4B774802E}" type="sibTrans" cxnId="{6C27114D-B6B5-4EC9-A2FD-9D78399238C6}">
      <dgm:prSet/>
      <dgm:spPr>
        <a:ln>
          <a:solidFill>
            <a:schemeClr val="tx1"/>
          </a:solidFill>
        </a:ln>
      </dgm:spPr>
      <dgm:t>
        <a:bodyPr/>
        <a:lstStyle/>
        <a:p>
          <a:endParaRPr lang="pt-BR"/>
        </a:p>
      </dgm:t>
    </dgm:pt>
    <dgm:pt modelId="{AA7D65F8-BEB3-41ED-A192-F1113E1BE74F}">
      <dgm:prSet phldrT="[Texto]" custT="1"/>
      <dgm:spPr>
        <a:solidFill>
          <a:srgbClr val="FF0000"/>
        </a:solidFill>
        <a:ln w="25400" cap="flat" cmpd="sng" algn="ctr">
          <a:solidFill>
            <a:srgbClr val="EEECE1">
              <a:hueOff val="0"/>
              <a:satOff val="0"/>
              <a:lumOff val="0"/>
              <a:alphaOff val="0"/>
            </a:srgbClr>
          </a:solidFill>
          <a:prstDash val="solid"/>
        </a:ln>
        <a:effectLst/>
      </dgm:spPr>
      <dgm:t>
        <a:bodyPr spcFirstLastPara="0" vert="horz" wrap="square" lIns="135128" tIns="135128" rIns="135128" bIns="135128" numCol="1" spcCol="1270" anchor="ctr" anchorCtr="0"/>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Inicialmente o partido PCC e o Kuomintang uniram-se para impedir a volta da Monarquia no país.</a:t>
          </a:r>
        </a:p>
      </dgm:t>
    </dgm:pt>
    <dgm:pt modelId="{551B2300-899F-47E4-B6CC-5A61308C0197}" type="parTrans" cxnId="{EBBF4AF9-D623-4FFF-B789-4C9176F23A2D}">
      <dgm:prSet/>
      <dgm:spPr/>
      <dgm:t>
        <a:bodyPr/>
        <a:lstStyle/>
        <a:p>
          <a:endParaRPr lang="pt-BR"/>
        </a:p>
      </dgm:t>
    </dgm:pt>
    <dgm:pt modelId="{8CC82F41-BDA0-4238-B777-23937AB52D01}" type="sibTrans" cxnId="{EBBF4AF9-D623-4FFF-B789-4C9176F23A2D}">
      <dgm:prSet/>
      <dgm:spPr>
        <a:ln>
          <a:solidFill>
            <a:schemeClr val="tx1"/>
          </a:solidFill>
        </a:ln>
      </dgm:spPr>
      <dgm:t>
        <a:bodyPr/>
        <a:lstStyle/>
        <a:p>
          <a:endParaRPr lang="pt-BR"/>
        </a:p>
      </dgm:t>
    </dgm:pt>
    <dgm:pt modelId="{EC628BA0-F4FD-4FEC-BA0A-2EF122ECE541}">
      <dgm:prSet phldrT="[Texto]" custT="1"/>
      <dgm:spPr>
        <a:solidFill>
          <a:srgbClr val="FF0000"/>
        </a:solidFill>
        <a:ln w="25400" cap="flat" cmpd="sng" algn="ctr">
          <a:solidFill>
            <a:srgbClr val="EEECE1">
              <a:hueOff val="0"/>
              <a:satOff val="0"/>
              <a:lumOff val="0"/>
              <a:alphaOff val="0"/>
            </a:srgbClr>
          </a:solidFill>
          <a:prstDash val="solid"/>
        </a:ln>
        <a:effectLst/>
      </dgm:spPr>
      <dgm:t>
        <a:bodyPr spcFirstLastPara="0" vert="horz" wrap="square" lIns="135128" tIns="135128" rIns="135128" bIns="135128" numCol="1" spcCol="1270" anchor="ctr" anchorCtr="0"/>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Porém, em 1925, os dois partidos passaram a lutar por projetos diversos.</a:t>
          </a:r>
        </a:p>
      </dgm:t>
    </dgm:pt>
    <dgm:pt modelId="{BD5D8FF9-9CC3-46D7-8DE2-43FC6F802827}" type="parTrans" cxnId="{93901A83-6CB1-4AA8-8BDE-D48D04B4DFDD}">
      <dgm:prSet/>
      <dgm:spPr/>
      <dgm:t>
        <a:bodyPr/>
        <a:lstStyle/>
        <a:p>
          <a:endParaRPr lang="pt-BR"/>
        </a:p>
      </dgm:t>
    </dgm:pt>
    <dgm:pt modelId="{28484943-2B9F-4455-BB16-B48BA377FE51}" type="sibTrans" cxnId="{93901A83-6CB1-4AA8-8BDE-D48D04B4DFDD}">
      <dgm:prSet/>
      <dgm:spPr>
        <a:ln>
          <a:solidFill>
            <a:schemeClr val="tx1"/>
          </a:solidFill>
        </a:ln>
      </dgm:spPr>
      <dgm:t>
        <a:bodyPr/>
        <a:lstStyle/>
        <a:p>
          <a:endParaRPr lang="pt-BR"/>
        </a:p>
      </dgm:t>
    </dgm:pt>
    <dgm:pt modelId="{C4AE5782-2055-4BA9-9A41-0908C935D421}">
      <dgm:prSet phldrT="[Texto]" custT="1"/>
      <dgm:spPr>
        <a:solidFill>
          <a:srgbClr val="FF0000"/>
        </a:solidFill>
        <a:ln w="25400" cap="flat" cmpd="sng" algn="ctr">
          <a:solidFill>
            <a:srgbClr val="EEECE1">
              <a:hueOff val="0"/>
              <a:satOff val="0"/>
              <a:lumOff val="0"/>
              <a:alphaOff val="0"/>
            </a:srgbClr>
          </a:solidFill>
          <a:prstDash val="solid"/>
        </a:ln>
        <a:effectLst/>
      </dgm:spPr>
      <dgm:t>
        <a:bodyPr spcFirstLastPara="0" vert="horz" wrap="square" lIns="135128" tIns="135128" rIns="135128" bIns="135128" numCol="1" spcCol="1270" anchor="ctr" anchorCtr="0"/>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A disputa entre os dois partidos provocaram uma guerra civil.</a:t>
          </a:r>
        </a:p>
      </dgm:t>
    </dgm:pt>
    <dgm:pt modelId="{EEDCC62B-F794-4FEF-8C95-DD950FF421E3}" type="parTrans" cxnId="{5307E6AD-439F-4461-B6B1-1C5DAC2E080B}">
      <dgm:prSet/>
      <dgm:spPr/>
      <dgm:t>
        <a:bodyPr/>
        <a:lstStyle/>
        <a:p>
          <a:endParaRPr lang="pt-BR"/>
        </a:p>
      </dgm:t>
    </dgm:pt>
    <dgm:pt modelId="{DDC748EE-A4DD-4B92-B93B-A1A170817FC8}" type="sibTrans" cxnId="{5307E6AD-439F-4461-B6B1-1C5DAC2E080B}">
      <dgm:prSet/>
      <dgm:spPr>
        <a:ln>
          <a:solidFill>
            <a:schemeClr val="tx1"/>
          </a:solidFill>
        </a:ln>
      </dgm:spPr>
      <dgm:t>
        <a:bodyPr/>
        <a:lstStyle/>
        <a:p>
          <a:endParaRPr lang="pt-BR"/>
        </a:p>
      </dgm:t>
    </dgm:pt>
    <dgm:pt modelId="{96311209-D7CF-4EC5-8C98-33FB6CEDC483}">
      <dgm:prSet phldrT="[Texto]" custT="1"/>
      <dgm:spPr>
        <a:solidFill>
          <a:srgbClr val="FF0000"/>
        </a:solidFill>
        <a:ln w="25400" cap="flat" cmpd="sng" algn="ctr">
          <a:solidFill>
            <a:srgbClr val="EEECE1">
              <a:hueOff val="0"/>
              <a:satOff val="0"/>
              <a:lumOff val="0"/>
              <a:alphaOff val="0"/>
            </a:srgbClr>
          </a:solidFill>
          <a:prstDash val="solid"/>
        </a:ln>
        <a:effectLst/>
      </dgm:spPr>
      <dgm:t>
        <a:bodyPr spcFirstLastPara="0" vert="horz" wrap="square" lIns="135128" tIns="135128" rIns="135128" bIns="135128" numCol="1" spcCol="1270" anchor="ctr" anchorCtr="0"/>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Em 1949, o Exército Vermelho venceu as forças governamentais e conquistou Pequim.</a:t>
          </a:r>
        </a:p>
      </dgm:t>
    </dgm:pt>
    <dgm:pt modelId="{FAB85768-066D-40BF-9F36-284B12E1366D}" type="parTrans" cxnId="{7FE89DED-5717-4806-9B09-D11BE0F22261}">
      <dgm:prSet/>
      <dgm:spPr/>
      <dgm:t>
        <a:bodyPr/>
        <a:lstStyle/>
        <a:p>
          <a:endParaRPr lang="pt-BR"/>
        </a:p>
      </dgm:t>
    </dgm:pt>
    <dgm:pt modelId="{FC92A2DD-F6EE-4F0E-98CC-37C62D542628}" type="sibTrans" cxnId="{7FE89DED-5717-4806-9B09-D11BE0F22261}">
      <dgm:prSet/>
      <dgm:spPr>
        <a:ln>
          <a:solidFill>
            <a:schemeClr val="tx1"/>
          </a:solidFill>
        </a:ln>
      </dgm:spPr>
      <dgm:t>
        <a:bodyPr/>
        <a:lstStyle/>
        <a:p>
          <a:endParaRPr lang="pt-BR"/>
        </a:p>
      </dgm:t>
    </dgm:pt>
    <dgm:pt modelId="{72EE8C30-7A44-4DEA-8737-329F6E99D395}">
      <dgm:prSet custT="1"/>
      <dgm:spPr>
        <a:solidFill>
          <a:srgbClr val="FF0000"/>
        </a:solidFill>
        <a:ln w="25400" cap="flat" cmpd="sng" algn="ctr">
          <a:solidFill>
            <a:srgbClr val="EEECE1">
              <a:hueOff val="0"/>
              <a:satOff val="0"/>
              <a:lumOff val="0"/>
              <a:alphaOff val="0"/>
            </a:srgbClr>
          </a:solidFill>
          <a:prstDash val="solid"/>
        </a:ln>
        <a:effectLst/>
      </dgm:spPr>
      <dgm:t>
        <a:bodyPr spcFirstLastPara="0" vert="horz" wrap="square" lIns="135128" tIns="135128" rIns="135128" bIns="135128" numCol="1" spcCol="1270" anchor="ctr" anchorCtr="0"/>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Mao Tsé-Tung proclamou então a República Popular da China.</a:t>
          </a:r>
        </a:p>
      </dgm:t>
    </dgm:pt>
    <dgm:pt modelId="{5184603D-5DE9-40E0-B579-C56AF3E3AF76}" type="parTrans" cxnId="{2C28F375-C40C-4303-9713-9F1A66AF4480}">
      <dgm:prSet/>
      <dgm:spPr/>
      <dgm:t>
        <a:bodyPr/>
        <a:lstStyle/>
        <a:p>
          <a:endParaRPr lang="pt-BR"/>
        </a:p>
      </dgm:t>
    </dgm:pt>
    <dgm:pt modelId="{01D33C35-052C-4356-B28F-6947EC797745}" type="sibTrans" cxnId="{2C28F375-C40C-4303-9713-9F1A66AF4480}">
      <dgm:prSet/>
      <dgm:spPr/>
      <dgm:t>
        <a:bodyPr/>
        <a:lstStyle/>
        <a:p>
          <a:endParaRPr lang="pt-BR"/>
        </a:p>
      </dgm:t>
    </dgm:pt>
    <dgm:pt modelId="{4D803F13-AE38-49DE-8E28-71757F72210A}" type="pres">
      <dgm:prSet presAssocID="{769958A1-0251-49AD-B872-220A50DC44DE}" presName="Name0" presStyleCnt="0">
        <dgm:presLayoutVars>
          <dgm:dir/>
          <dgm:resizeHandles val="exact"/>
        </dgm:presLayoutVars>
      </dgm:prSet>
      <dgm:spPr/>
    </dgm:pt>
    <dgm:pt modelId="{1069BA89-358D-4918-B540-04152C397B6C}" type="pres">
      <dgm:prSet presAssocID="{3612F96E-5798-4E1E-A64C-0020B14F9395}" presName="node" presStyleLbl="node1" presStyleIdx="0" presStyleCnt="6" custScaleY="141334" custLinFactNeighborX="-12634">
        <dgm:presLayoutVars>
          <dgm:bulletEnabled val="1"/>
        </dgm:presLayoutVars>
      </dgm:prSet>
      <dgm:spPr/>
    </dgm:pt>
    <dgm:pt modelId="{27046F7A-8007-48F1-848D-B0D92A9BBA96}" type="pres">
      <dgm:prSet presAssocID="{4368391D-9C01-4441-B4F4-4BD4B774802E}" presName="sibTrans" presStyleLbl="sibTrans1D1" presStyleIdx="0" presStyleCnt="5"/>
      <dgm:spPr/>
    </dgm:pt>
    <dgm:pt modelId="{29B15046-C9EF-49DD-8448-D584146C5981}" type="pres">
      <dgm:prSet presAssocID="{4368391D-9C01-4441-B4F4-4BD4B774802E}" presName="connectorText" presStyleLbl="sibTrans1D1" presStyleIdx="0" presStyleCnt="5"/>
      <dgm:spPr/>
    </dgm:pt>
    <dgm:pt modelId="{16BFC9E9-F4D4-4445-B4E8-AE44CC6BD595}" type="pres">
      <dgm:prSet presAssocID="{AA7D65F8-BEB3-41ED-A192-F1113E1BE74F}" presName="node" presStyleLbl="node1" presStyleIdx="1" presStyleCnt="6" custScaleX="118652" custScaleY="141334">
        <dgm:presLayoutVars>
          <dgm:bulletEnabled val="1"/>
        </dgm:presLayoutVars>
      </dgm:prSet>
      <dgm:spPr>
        <a:xfrm>
          <a:off x="3743067" y="4526"/>
          <a:ext cx="2976303" cy="2127159"/>
        </a:xfrm>
        <a:prstGeom prst="rect">
          <a:avLst/>
        </a:prstGeom>
      </dgm:spPr>
    </dgm:pt>
    <dgm:pt modelId="{062DEB72-F966-4F64-AE59-EEBC0B96CE8A}" type="pres">
      <dgm:prSet presAssocID="{8CC82F41-BDA0-4238-B777-23937AB52D01}" presName="sibTrans" presStyleLbl="sibTrans1D1" presStyleIdx="1" presStyleCnt="5"/>
      <dgm:spPr/>
    </dgm:pt>
    <dgm:pt modelId="{CF55BFF7-9849-4355-8CD6-777BD977B982}" type="pres">
      <dgm:prSet presAssocID="{8CC82F41-BDA0-4238-B777-23937AB52D01}" presName="connectorText" presStyleLbl="sibTrans1D1" presStyleIdx="1" presStyleCnt="5"/>
      <dgm:spPr/>
    </dgm:pt>
    <dgm:pt modelId="{BBF568C2-618B-441C-922C-F865201D48FC}" type="pres">
      <dgm:prSet presAssocID="{EC628BA0-F4FD-4FEC-BA0A-2EF122ECE541}" presName="node" presStyleLbl="node1" presStyleIdx="2" presStyleCnt="6" custScaleY="141334">
        <dgm:presLayoutVars>
          <dgm:bulletEnabled val="1"/>
        </dgm:presLayoutVars>
      </dgm:prSet>
      <dgm:spPr>
        <a:xfrm>
          <a:off x="7296309" y="4526"/>
          <a:ext cx="2508430" cy="2127159"/>
        </a:xfrm>
        <a:prstGeom prst="rect">
          <a:avLst/>
        </a:prstGeom>
      </dgm:spPr>
    </dgm:pt>
    <dgm:pt modelId="{A83C1510-F42E-4ABB-8181-47BE9520DAAF}" type="pres">
      <dgm:prSet presAssocID="{28484943-2B9F-4455-BB16-B48BA377FE51}" presName="sibTrans" presStyleLbl="sibTrans1D1" presStyleIdx="2" presStyleCnt="5"/>
      <dgm:spPr/>
    </dgm:pt>
    <dgm:pt modelId="{DCB80145-F899-4B4B-9F03-F2886172B3AC}" type="pres">
      <dgm:prSet presAssocID="{28484943-2B9F-4455-BB16-B48BA377FE51}" presName="connectorText" presStyleLbl="sibTrans1D1" presStyleIdx="2" presStyleCnt="5"/>
      <dgm:spPr/>
    </dgm:pt>
    <dgm:pt modelId="{4DA4A259-3905-4F44-A1BC-3492EDC00AF1}" type="pres">
      <dgm:prSet presAssocID="{C4AE5782-2055-4BA9-9A41-0908C935D421}" presName="node" presStyleLbl="node1" presStyleIdx="3" presStyleCnt="6" custScaleY="141334">
        <dgm:presLayoutVars>
          <dgm:bulletEnabled val="1"/>
        </dgm:presLayoutVars>
      </dgm:prSet>
      <dgm:spPr>
        <a:xfrm>
          <a:off x="657697" y="2708625"/>
          <a:ext cx="2508430" cy="2127159"/>
        </a:xfrm>
        <a:prstGeom prst="rect">
          <a:avLst/>
        </a:prstGeom>
      </dgm:spPr>
    </dgm:pt>
    <dgm:pt modelId="{4C69C1D5-5792-4804-922F-60997FAB8D58}" type="pres">
      <dgm:prSet presAssocID="{DDC748EE-A4DD-4B92-B93B-A1A170817FC8}" presName="sibTrans" presStyleLbl="sibTrans1D1" presStyleIdx="3" presStyleCnt="5"/>
      <dgm:spPr/>
    </dgm:pt>
    <dgm:pt modelId="{ABFB2F90-0965-44A6-B1CD-2AABDF7EA927}" type="pres">
      <dgm:prSet presAssocID="{DDC748EE-A4DD-4B92-B93B-A1A170817FC8}" presName="connectorText" presStyleLbl="sibTrans1D1" presStyleIdx="3" presStyleCnt="5"/>
      <dgm:spPr/>
    </dgm:pt>
    <dgm:pt modelId="{FB32D6A9-D2CA-4CE5-8C34-B3CB7705C441}" type="pres">
      <dgm:prSet presAssocID="{96311209-D7CF-4EC5-8C98-33FB6CEDC483}" presName="node" presStyleLbl="node1" presStyleIdx="4" presStyleCnt="6" custScaleY="141334">
        <dgm:presLayoutVars>
          <dgm:bulletEnabled val="1"/>
        </dgm:presLayoutVars>
      </dgm:prSet>
      <dgm:spPr>
        <a:xfrm>
          <a:off x="3743067" y="2708625"/>
          <a:ext cx="2508430" cy="2127159"/>
        </a:xfrm>
        <a:prstGeom prst="rect">
          <a:avLst/>
        </a:prstGeom>
      </dgm:spPr>
    </dgm:pt>
    <dgm:pt modelId="{40DCD950-57B3-4CE9-912F-8F1E8A0E141F}" type="pres">
      <dgm:prSet presAssocID="{FC92A2DD-F6EE-4F0E-98CC-37C62D542628}" presName="sibTrans" presStyleLbl="sibTrans1D1" presStyleIdx="4" presStyleCnt="5"/>
      <dgm:spPr/>
    </dgm:pt>
    <dgm:pt modelId="{CDCFDD57-EB70-41BF-97BD-3651E8BEE6C4}" type="pres">
      <dgm:prSet presAssocID="{FC92A2DD-F6EE-4F0E-98CC-37C62D542628}" presName="connectorText" presStyleLbl="sibTrans1D1" presStyleIdx="4" presStyleCnt="5"/>
      <dgm:spPr/>
    </dgm:pt>
    <dgm:pt modelId="{0C8711CF-5398-4106-A99E-E41BAB1AF7C8}" type="pres">
      <dgm:prSet presAssocID="{72EE8C30-7A44-4DEA-8737-329F6E99D395}" presName="node" presStyleLbl="node1" presStyleIdx="5" presStyleCnt="6" custScaleY="141334">
        <dgm:presLayoutVars>
          <dgm:bulletEnabled val="1"/>
        </dgm:presLayoutVars>
      </dgm:prSet>
      <dgm:spPr>
        <a:xfrm>
          <a:off x="6828437" y="2708625"/>
          <a:ext cx="2508430" cy="2127159"/>
        </a:xfrm>
        <a:prstGeom prst="rect">
          <a:avLst/>
        </a:prstGeom>
      </dgm:spPr>
    </dgm:pt>
  </dgm:ptLst>
  <dgm:cxnLst>
    <dgm:cxn modelId="{33CDA300-259F-4F20-BB04-7233D16CC3C6}" type="presOf" srcId="{28484943-2B9F-4455-BB16-B48BA377FE51}" destId="{A83C1510-F42E-4ABB-8181-47BE9520DAAF}" srcOrd="0" destOrd="0" presId="urn:microsoft.com/office/officeart/2005/8/layout/bProcess3"/>
    <dgm:cxn modelId="{0B176101-FE90-406B-9FA4-0F0B0BB7DD4C}" type="presOf" srcId="{28484943-2B9F-4455-BB16-B48BA377FE51}" destId="{DCB80145-F899-4B4B-9F03-F2886172B3AC}" srcOrd="1" destOrd="0" presId="urn:microsoft.com/office/officeart/2005/8/layout/bProcess3"/>
    <dgm:cxn modelId="{49161E07-3BF0-4B50-8BE8-2967BAA19992}" type="presOf" srcId="{C4AE5782-2055-4BA9-9A41-0908C935D421}" destId="{4DA4A259-3905-4F44-A1BC-3492EDC00AF1}" srcOrd="0" destOrd="0" presId="urn:microsoft.com/office/officeart/2005/8/layout/bProcess3"/>
    <dgm:cxn modelId="{CF33B50E-1B56-4A28-B076-9AB835A79149}" type="presOf" srcId="{FC92A2DD-F6EE-4F0E-98CC-37C62D542628}" destId="{40DCD950-57B3-4CE9-912F-8F1E8A0E141F}" srcOrd="0" destOrd="0" presId="urn:microsoft.com/office/officeart/2005/8/layout/bProcess3"/>
    <dgm:cxn modelId="{C7A6031B-056F-4D02-AF41-B5CE252D9CB7}" type="presOf" srcId="{4368391D-9C01-4441-B4F4-4BD4B774802E}" destId="{29B15046-C9EF-49DD-8448-D584146C5981}" srcOrd="1" destOrd="0" presId="urn:microsoft.com/office/officeart/2005/8/layout/bProcess3"/>
    <dgm:cxn modelId="{B328FB23-57B2-4564-9735-E5711BADDBDE}" type="presOf" srcId="{3612F96E-5798-4E1E-A64C-0020B14F9395}" destId="{1069BA89-358D-4918-B540-04152C397B6C}" srcOrd="0" destOrd="0" presId="urn:microsoft.com/office/officeart/2005/8/layout/bProcess3"/>
    <dgm:cxn modelId="{763C7B36-46B1-4639-8C99-80B13579B79E}" type="presOf" srcId="{FC92A2DD-F6EE-4F0E-98CC-37C62D542628}" destId="{CDCFDD57-EB70-41BF-97BD-3651E8BEE6C4}" srcOrd="1" destOrd="0" presId="urn:microsoft.com/office/officeart/2005/8/layout/bProcess3"/>
    <dgm:cxn modelId="{C69D8539-C054-4612-8C42-06738E0C0BE5}" type="presOf" srcId="{DDC748EE-A4DD-4B92-B93B-A1A170817FC8}" destId="{ABFB2F90-0965-44A6-B1CD-2AABDF7EA927}" srcOrd="1" destOrd="0" presId="urn:microsoft.com/office/officeart/2005/8/layout/bProcess3"/>
    <dgm:cxn modelId="{8DB3BE39-6B1D-41CB-9F33-8A2AD6CFC552}" type="presOf" srcId="{96311209-D7CF-4EC5-8C98-33FB6CEDC483}" destId="{FB32D6A9-D2CA-4CE5-8C34-B3CB7705C441}" srcOrd="0" destOrd="0" presId="urn:microsoft.com/office/officeart/2005/8/layout/bProcess3"/>
    <dgm:cxn modelId="{1DC1456B-4687-41F0-846E-D89354684B0B}" type="presOf" srcId="{EC628BA0-F4FD-4FEC-BA0A-2EF122ECE541}" destId="{BBF568C2-618B-441C-922C-F865201D48FC}" srcOrd="0" destOrd="0" presId="urn:microsoft.com/office/officeart/2005/8/layout/bProcess3"/>
    <dgm:cxn modelId="{6C27114D-B6B5-4EC9-A2FD-9D78399238C6}" srcId="{769958A1-0251-49AD-B872-220A50DC44DE}" destId="{3612F96E-5798-4E1E-A64C-0020B14F9395}" srcOrd="0" destOrd="0" parTransId="{32BE439B-F50B-4BB5-9E8E-75FF412B2E74}" sibTransId="{4368391D-9C01-4441-B4F4-4BD4B774802E}"/>
    <dgm:cxn modelId="{2C28F375-C40C-4303-9713-9F1A66AF4480}" srcId="{769958A1-0251-49AD-B872-220A50DC44DE}" destId="{72EE8C30-7A44-4DEA-8737-329F6E99D395}" srcOrd="5" destOrd="0" parTransId="{5184603D-5DE9-40E0-B579-C56AF3E3AF76}" sibTransId="{01D33C35-052C-4356-B28F-6947EC797745}"/>
    <dgm:cxn modelId="{4F800583-B285-493C-9025-E9708C6E56FB}" type="presOf" srcId="{4368391D-9C01-4441-B4F4-4BD4B774802E}" destId="{27046F7A-8007-48F1-848D-B0D92A9BBA96}" srcOrd="0" destOrd="0" presId="urn:microsoft.com/office/officeart/2005/8/layout/bProcess3"/>
    <dgm:cxn modelId="{93901A83-6CB1-4AA8-8BDE-D48D04B4DFDD}" srcId="{769958A1-0251-49AD-B872-220A50DC44DE}" destId="{EC628BA0-F4FD-4FEC-BA0A-2EF122ECE541}" srcOrd="2" destOrd="0" parTransId="{BD5D8FF9-9CC3-46D7-8DE2-43FC6F802827}" sibTransId="{28484943-2B9F-4455-BB16-B48BA377FE51}"/>
    <dgm:cxn modelId="{8E1996A2-AA25-4C53-B93C-DE3CFC496DC7}" type="presOf" srcId="{72EE8C30-7A44-4DEA-8737-329F6E99D395}" destId="{0C8711CF-5398-4106-A99E-E41BAB1AF7C8}" srcOrd="0" destOrd="0" presId="urn:microsoft.com/office/officeart/2005/8/layout/bProcess3"/>
    <dgm:cxn modelId="{26C9AAA5-4BB0-416A-95CC-C76319C21778}" type="presOf" srcId="{769958A1-0251-49AD-B872-220A50DC44DE}" destId="{4D803F13-AE38-49DE-8E28-71757F72210A}" srcOrd="0" destOrd="0" presId="urn:microsoft.com/office/officeart/2005/8/layout/bProcess3"/>
    <dgm:cxn modelId="{5307E6AD-439F-4461-B6B1-1C5DAC2E080B}" srcId="{769958A1-0251-49AD-B872-220A50DC44DE}" destId="{C4AE5782-2055-4BA9-9A41-0908C935D421}" srcOrd="3" destOrd="0" parTransId="{EEDCC62B-F794-4FEF-8C95-DD950FF421E3}" sibTransId="{DDC748EE-A4DD-4B92-B93B-A1A170817FC8}"/>
    <dgm:cxn modelId="{81565ABE-170C-442F-85E1-1BBABDE8AE31}" type="presOf" srcId="{AA7D65F8-BEB3-41ED-A192-F1113E1BE74F}" destId="{16BFC9E9-F4D4-4445-B4E8-AE44CC6BD595}" srcOrd="0" destOrd="0" presId="urn:microsoft.com/office/officeart/2005/8/layout/bProcess3"/>
    <dgm:cxn modelId="{73489CC7-F007-47B0-A208-552A26D078A3}" type="presOf" srcId="{8CC82F41-BDA0-4238-B777-23937AB52D01}" destId="{CF55BFF7-9849-4355-8CD6-777BD977B982}" srcOrd="1" destOrd="0" presId="urn:microsoft.com/office/officeart/2005/8/layout/bProcess3"/>
    <dgm:cxn modelId="{A4DD35D2-07AB-4D0F-9E81-4C1D49780968}" type="presOf" srcId="{DDC748EE-A4DD-4B92-B93B-A1A170817FC8}" destId="{4C69C1D5-5792-4804-922F-60997FAB8D58}" srcOrd="0" destOrd="0" presId="urn:microsoft.com/office/officeart/2005/8/layout/bProcess3"/>
    <dgm:cxn modelId="{D877D9DA-6330-457C-95CC-90E5990FA3AC}" type="presOf" srcId="{8CC82F41-BDA0-4238-B777-23937AB52D01}" destId="{062DEB72-F966-4F64-AE59-EEBC0B96CE8A}" srcOrd="0" destOrd="0" presId="urn:microsoft.com/office/officeart/2005/8/layout/bProcess3"/>
    <dgm:cxn modelId="{7FE89DED-5717-4806-9B09-D11BE0F22261}" srcId="{769958A1-0251-49AD-B872-220A50DC44DE}" destId="{96311209-D7CF-4EC5-8C98-33FB6CEDC483}" srcOrd="4" destOrd="0" parTransId="{FAB85768-066D-40BF-9F36-284B12E1366D}" sibTransId="{FC92A2DD-F6EE-4F0E-98CC-37C62D542628}"/>
    <dgm:cxn modelId="{EBBF4AF9-D623-4FFF-B789-4C9176F23A2D}" srcId="{769958A1-0251-49AD-B872-220A50DC44DE}" destId="{AA7D65F8-BEB3-41ED-A192-F1113E1BE74F}" srcOrd="1" destOrd="0" parTransId="{551B2300-899F-47E4-B6CC-5A61308C0197}" sibTransId="{8CC82F41-BDA0-4238-B777-23937AB52D01}"/>
    <dgm:cxn modelId="{40E758A1-FBE9-4AD9-914B-0E95B29ADA0E}" type="presParOf" srcId="{4D803F13-AE38-49DE-8E28-71757F72210A}" destId="{1069BA89-358D-4918-B540-04152C397B6C}" srcOrd="0" destOrd="0" presId="urn:microsoft.com/office/officeart/2005/8/layout/bProcess3"/>
    <dgm:cxn modelId="{1619E1F0-72E0-4268-B090-747622CB63F7}" type="presParOf" srcId="{4D803F13-AE38-49DE-8E28-71757F72210A}" destId="{27046F7A-8007-48F1-848D-B0D92A9BBA96}" srcOrd="1" destOrd="0" presId="urn:microsoft.com/office/officeart/2005/8/layout/bProcess3"/>
    <dgm:cxn modelId="{117CEA7C-1202-4A93-9F40-0E6455952E9D}" type="presParOf" srcId="{27046F7A-8007-48F1-848D-B0D92A9BBA96}" destId="{29B15046-C9EF-49DD-8448-D584146C5981}" srcOrd="0" destOrd="0" presId="urn:microsoft.com/office/officeart/2005/8/layout/bProcess3"/>
    <dgm:cxn modelId="{0FD9058F-CB8D-4BE8-89C3-6F232F0075F8}" type="presParOf" srcId="{4D803F13-AE38-49DE-8E28-71757F72210A}" destId="{16BFC9E9-F4D4-4445-B4E8-AE44CC6BD595}" srcOrd="2" destOrd="0" presId="urn:microsoft.com/office/officeart/2005/8/layout/bProcess3"/>
    <dgm:cxn modelId="{90668083-09E9-4D51-B548-8A3BA3FA7967}" type="presParOf" srcId="{4D803F13-AE38-49DE-8E28-71757F72210A}" destId="{062DEB72-F966-4F64-AE59-EEBC0B96CE8A}" srcOrd="3" destOrd="0" presId="urn:microsoft.com/office/officeart/2005/8/layout/bProcess3"/>
    <dgm:cxn modelId="{54A3B2BF-08E3-4803-837B-6E705A01CE03}" type="presParOf" srcId="{062DEB72-F966-4F64-AE59-EEBC0B96CE8A}" destId="{CF55BFF7-9849-4355-8CD6-777BD977B982}" srcOrd="0" destOrd="0" presId="urn:microsoft.com/office/officeart/2005/8/layout/bProcess3"/>
    <dgm:cxn modelId="{B97146D0-1A46-4115-A4DE-B6ABCC00C360}" type="presParOf" srcId="{4D803F13-AE38-49DE-8E28-71757F72210A}" destId="{BBF568C2-618B-441C-922C-F865201D48FC}" srcOrd="4" destOrd="0" presId="urn:microsoft.com/office/officeart/2005/8/layout/bProcess3"/>
    <dgm:cxn modelId="{B4182EE9-E823-497E-9524-25085BF46236}" type="presParOf" srcId="{4D803F13-AE38-49DE-8E28-71757F72210A}" destId="{A83C1510-F42E-4ABB-8181-47BE9520DAAF}" srcOrd="5" destOrd="0" presId="urn:microsoft.com/office/officeart/2005/8/layout/bProcess3"/>
    <dgm:cxn modelId="{E8C422F1-00D5-4BD3-865B-3B6D7062E06B}" type="presParOf" srcId="{A83C1510-F42E-4ABB-8181-47BE9520DAAF}" destId="{DCB80145-F899-4B4B-9F03-F2886172B3AC}" srcOrd="0" destOrd="0" presId="urn:microsoft.com/office/officeart/2005/8/layout/bProcess3"/>
    <dgm:cxn modelId="{30227C41-86AC-4C10-B931-A86B76B99CA7}" type="presParOf" srcId="{4D803F13-AE38-49DE-8E28-71757F72210A}" destId="{4DA4A259-3905-4F44-A1BC-3492EDC00AF1}" srcOrd="6" destOrd="0" presId="urn:microsoft.com/office/officeart/2005/8/layout/bProcess3"/>
    <dgm:cxn modelId="{446D1845-F82C-4672-BD05-40CBF7484230}" type="presParOf" srcId="{4D803F13-AE38-49DE-8E28-71757F72210A}" destId="{4C69C1D5-5792-4804-922F-60997FAB8D58}" srcOrd="7" destOrd="0" presId="urn:microsoft.com/office/officeart/2005/8/layout/bProcess3"/>
    <dgm:cxn modelId="{F483A4A8-985A-40F6-8AFD-BBC0C2224C41}" type="presParOf" srcId="{4C69C1D5-5792-4804-922F-60997FAB8D58}" destId="{ABFB2F90-0965-44A6-B1CD-2AABDF7EA927}" srcOrd="0" destOrd="0" presId="urn:microsoft.com/office/officeart/2005/8/layout/bProcess3"/>
    <dgm:cxn modelId="{F93FCC17-0ABA-42B4-9018-49C35198AA09}" type="presParOf" srcId="{4D803F13-AE38-49DE-8E28-71757F72210A}" destId="{FB32D6A9-D2CA-4CE5-8C34-B3CB7705C441}" srcOrd="8" destOrd="0" presId="urn:microsoft.com/office/officeart/2005/8/layout/bProcess3"/>
    <dgm:cxn modelId="{11BAAE95-B61A-4FB4-B1BF-F3F962249A7C}" type="presParOf" srcId="{4D803F13-AE38-49DE-8E28-71757F72210A}" destId="{40DCD950-57B3-4CE9-912F-8F1E8A0E141F}" srcOrd="9" destOrd="0" presId="urn:microsoft.com/office/officeart/2005/8/layout/bProcess3"/>
    <dgm:cxn modelId="{7F8591C4-C576-4DED-9F91-3EFCAD853DD7}" type="presParOf" srcId="{40DCD950-57B3-4CE9-912F-8F1E8A0E141F}" destId="{CDCFDD57-EB70-41BF-97BD-3651E8BEE6C4}" srcOrd="0" destOrd="0" presId="urn:microsoft.com/office/officeart/2005/8/layout/bProcess3"/>
    <dgm:cxn modelId="{00E6A277-38B7-42E2-B421-9900A990A0F7}" type="presParOf" srcId="{4D803F13-AE38-49DE-8E28-71757F72210A}" destId="{0C8711CF-5398-4106-A99E-E41BAB1AF7C8}"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454E17-9AD5-42CB-A8AA-79F7D24378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pt-BR"/>
        </a:p>
      </dgm:t>
    </dgm:pt>
    <dgm:pt modelId="{4BD53E7C-EDCA-486C-896E-BBD65852EA43}">
      <dgm:prSet phldrT="[Texto]" custT="1"/>
      <dgm:spPr/>
      <dgm:t>
        <a:bodyPr/>
        <a:lstStyle/>
        <a:p>
          <a:r>
            <a:rPr lang="pt-BR" sz="1800" dirty="0">
              <a:latin typeface="Roboto" pitchFamily="2" charset="0"/>
              <a:ea typeface="Roboto" pitchFamily="2" charset="0"/>
            </a:rPr>
            <a:t>Em 1948, a Coreia foi dividida em dois países independentes: a Coreia do Norte (comunista) e a Coreia do Sul (capitalista). As duas nações entraram em guerra em 1950. Os Estados Unidos intervieram no conflito, com apoio da Organização das Nações Unidas (ONU), ao lado das tropas da Coreia do Sul. O guerra acabou em 1953. </a:t>
          </a:r>
        </a:p>
      </dgm:t>
    </dgm:pt>
    <dgm:pt modelId="{F4C70A0A-A32A-442C-BFF4-C436A9D073E7}" type="parTrans" cxnId="{D7D6233B-8060-4AEA-A7D3-98E4A30D477C}">
      <dgm:prSet/>
      <dgm:spPr/>
      <dgm:t>
        <a:bodyPr/>
        <a:lstStyle/>
        <a:p>
          <a:endParaRPr lang="pt-BR" sz="1900">
            <a:latin typeface="Roboto" pitchFamily="2" charset="0"/>
            <a:ea typeface="Roboto" pitchFamily="2" charset="0"/>
          </a:endParaRPr>
        </a:p>
      </dgm:t>
    </dgm:pt>
    <dgm:pt modelId="{F8F57153-28D3-48B7-A77C-61531D8D40FC}" type="sibTrans" cxnId="{D7D6233B-8060-4AEA-A7D3-98E4A30D477C}">
      <dgm:prSet/>
      <dgm:spPr/>
      <dgm:t>
        <a:bodyPr/>
        <a:lstStyle/>
        <a:p>
          <a:endParaRPr lang="pt-BR">
            <a:latin typeface="Roboto" pitchFamily="2" charset="0"/>
            <a:ea typeface="Roboto" pitchFamily="2" charset="0"/>
          </a:endParaRPr>
        </a:p>
      </dgm:t>
    </dgm:pt>
    <dgm:pt modelId="{715276CF-C671-4BC2-93B7-B101A2F7D651}">
      <dgm:prSet phldrT="[Texto]" custT="1"/>
      <dgm:spPr/>
      <dgm:t>
        <a:bodyPr/>
        <a:lstStyle/>
        <a:p>
          <a:r>
            <a:rPr lang="pt-BR" sz="2400" b="1" dirty="0">
              <a:latin typeface="Roboto" pitchFamily="2" charset="0"/>
              <a:ea typeface="Roboto" pitchFamily="2" charset="0"/>
            </a:rPr>
            <a:t>Guerra do Vietnã</a:t>
          </a:r>
        </a:p>
      </dgm:t>
    </dgm:pt>
    <dgm:pt modelId="{0FF9DAF2-1581-4CB8-A06A-C998E513A2BA}" type="parTrans" cxnId="{8F82FB13-5590-4DB6-9209-3FCF6849E16C}">
      <dgm:prSet/>
      <dgm:spPr/>
      <dgm:t>
        <a:bodyPr/>
        <a:lstStyle/>
        <a:p>
          <a:endParaRPr lang="pt-BR" sz="1900">
            <a:latin typeface="Roboto" pitchFamily="2" charset="0"/>
            <a:ea typeface="Roboto" pitchFamily="2" charset="0"/>
          </a:endParaRPr>
        </a:p>
      </dgm:t>
    </dgm:pt>
    <dgm:pt modelId="{76F4FD35-9167-4275-BEBC-580B9E05D72A}" type="sibTrans" cxnId="{8F82FB13-5590-4DB6-9209-3FCF6849E16C}">
      <dgm:prSet/>
      <dgm:spPr/>
      <dgm:t>
        <a:bodyPr/>
        <a:lstStyle/>
        <a:p>
          <a:endParaRPr lang="pt-BR">
            <a:latin typeface="Roboto" pitchFamily="2" charset="0"/>
            <a:ea typeface="Roboto" pitchFamily="2" charset="0"/>
          </a:endParaRPr>
        </a:p>
      </dgm:t>
    </dgm:pt>
    <dgm:pt modelId="{B33FC328-15A3-42BF-A01D-B740FC72E24E}">
      <dgm:prSet phldrT="[Texto]" custT="1"/>
      <dgm:spPr/>
      <dgm:t>
        <a:bodyPr/>
        <a:lstStyle/>
        <a:p>
          <a:r>
            <a:rPr lang="pt-BR" sz="1800" dirty="0">
              <a:latin typeface="Roboto" pitchFamily="2" charset="0"/>
              <a:ea typeface="Roboto" pitchFamily="2" charset="0"/>
            </a:rPr>
            <a:t>Em 1954, o território hoje conhecido como Vietnã foi dividido em duas partes: o Vietnã do Norte, comunista, e o Vietnã do Sul, capitalista. Teve início no Sul um conflito entre guerrilheiros comunistas e forças do governo. Em 1965, tropas dos Estados Unidos começaram a intervir diretamente no front, ao lado do governo do Vietnã do Sul.</a:t>
          </a:r>
        </a:p>
      </dgm:t>
    </dgm:pt>
    <dgm:pt modelId="{2C0233EB-EF42-45A8-9A45-F9212C0B674B}" type="parTrans" cxnId="{4AA2E4BC-1A8C-4258-8646-A07DCAE8839B}">
      <dgm:prSet/>
      <dgm:spPr/>
      <dgm:t>
        <a:bodyPr/>
        <a:lstStyle/>
        <a:p>
          <a:endParaRPr lang="pt-BR" sz="1900">
            <a:latin typeface="Roboto" pitchFamily="2" charset="0"/>
            <a:ea typeface="Roboto" pitchFamily="2" charset="0"/>
          </a:endParaRPr>
        </a:p>
      </dgm:t>
    </dgm:pt>
    <dgm:pt modelId="{E6F10282-99D5-4951-BFB1-A967EBA67A21}" type="sibTrans" cxnId="{4AA2E4BC-1A8C-4258-8646-A07DCAE8839B}">
      <dgm:prSet/>
      <dgm:spPr/>
      <dgm:t>
        <a:bodyPr/>
        <a:lstStyle/>
        <a:p>
          <a:endParaRPr lang="pt-BR">
            <a:latin typeface="Roboto" pitchFamily="2" charset="0"/>
            <a:ea typeface="Roboto" pitchFamily="2" charset="0"/>
          </a:endParaRPr>
        </a:p>
      </dgm:t>
    </dgm:pt>
    <dgm:pt modelId="{BFDC04C2-C4C6-421A-AA61-96E762391770}">
      <dgm:prSet phldrT="[Texto]" custT="1"/>
      <dgm:spPr/>
      <dgm:t>
        <a:bodyPr/>
        <a:lstStyle/>
        <a:p>
          <a:r>
            <a:rPr lang="pt-BR" sz="2800" b="1" dirty="0">
              <a:latin typeface="Roboto" pitchFamily="2" charset="0"/>
              <a:ea typeface="Roboto" pitchFamily="2" charset="0"/>
            </a:rPr>
            <a:t>Guerra da Coreia</a:t>
          </a:r>
        </a:p>
      </dgm:t>
    </dgm:pt>
    <dgm:pt modelId="{93D67E91-67C7-408D-8706-3D2D090005FF}" type="sibTrans" cxnId="{8B1381E7-BD5E-4124-BB27-2CD7402D1361}">
      <dgm:prSet/>
      <dgm:spPr/>
      <dgm:t>
        <a:bodyPr/>
        <a:lstStyle/>
        <a:p>
          <a:endParaRPr lang="pt-BR">
            <a:latin typeface="Roboto" pitchFamily="2" charset="0"/>
            <a:ea typeface="Roboto" pitchFamily="2" charset="0"/>
          </a:endParaRPr>
        </a:p>
      </dgm:t>
    </dgm:pt>
    <dgm:pt modelId="{FE52C358-9D50-44EF-A22E-12A7FF3CDE96}" type="parTrans" cxnId="{8B1381E7-BD5E-4124-BB27-2CD7402D1361}">
      <dgm:prSet/>
      <dgm:spPr/>
      <dgm:t>
        <a:bodyPr/>
        <a:lstStyle/>
        <a:p>
          <a:endParaRPr lang="pt-BR" sz="1900">
            <a:latin typeface="Roboto" pitchFamily="2" charset="0"/>
            <a:ea typeface="Roboto" pitchFamily="2" charset="0"/>
          </a:endParaRPr>
        </a:p>
      </dgm:t>
    </dgm:pt>
    <dgm:pt modelId="{C77708F9-B288-4829-BAFD-1D484772EEE7}">
      <dgm:prSet phldrT="[Texto]" custT="1"/>
      <dgm:spPr/>
      <dgm:t>
        <a:bodyPr/>
        <a:lstStyle/>
        <a:p>
          <a:r>
            <a:rPr lang="pt-BR" sz="1800" dirty="0">
              <a:latin typeface="Roboto" pitchFamily="2" charset="0"/>
              <a:ea typeface="Roboto" pitchFamily="2" charset="0"/>
            </a:rPr>
            <a:t>No entanto, a divisão e a tensão entre os dois países também se mantém: a Coreia do Norte permanece comunista, assim como a Coreia do Sul continua capitalista.</a:t>
          </a:r>
        </a:p>
      </dgm:t>
    </dgm:pt>
    <dgm:pt modelId="{881288D4-E300-4D0C-BD5B-690AB985652E}" type="parTrans" cxnId="{C87920CC-8D11-4359-8E4A-57F9C8A6FD79}">
      <dgm:prSet/>
      <dgm:spPr/>
      <dgm:t>
        <a:bodyPr/>
        <a:lstStyle/>
        <a:p>
          <a:endParaRPr lang="pt-BR"/>
        </a:p>
      </dgm:t>
    </dgm:pt>
    <dgm:pt modelId="{8722FA74-F21A-4FF6-AC40-0D4554C64A8E}" type="sibTrans" cxnId="{C87920CC-8D11-4359-8E4A-57F9C8A6FD79}">
      <dgm:prSet/>
      <dgm:spPr/>
      <dgm:t>
        <a:bodyPr/>
        <a:lstStyle/>
        <a:p>
          <a:endParaRPr lang="pt-BR"/>
        </a:p>
      </dgm:t>
    </dgm:pt>
    <dgm:pt modelId="{B3D96E88-B5C9-4DFD-898B-5C7F386AD25A}">
      <dgm:prSet phldrT="[Texto]" custT="1"/>
      <dgm:spPr/>
      <dgm:t>
        <a:bodyPr/>
        <a:lstStyle/>
        <a:p>
          <a:r>
            <a:rPr lang="pt-BR" sz="1800" dirty="0">
              <a:latin typeface="Roboto" pitchFamily="2" charset="0"/>
              <a:ea typeface="Roboto" pitchFamily="2" charset="0"/>
            </a:rPr>
            <a:t>O conflito terminou em 1975 com a vitória da guerrilha apoiada pelo Vietnã do Norte. As duas regiões foram, então, unificadas sob o nome de República Socialista do Vietnã, de orientação comunista.</a:t>
          </a:r>
        </a:p>
      </dgm:t>
    </dgm:pt>
    <dgm:pt modelId="{7A46E982-F1D1-4E6D-A980-E6D46612D58A}" type="parTrans" cxnId="{176AD661-2569-4D3D-9133-E472298E0BBC}">
      <dgm:prSet/>
      <dgm:spPr/>
      <dgm:t>
        <a:bodyPr/>
        <a:lstStyle/>
        <a:p>
          <a:endParaRPr lang="pt-BR"/>
        </a:p>
      </dgm:t>
    </dgm:pt>
    <dgm:pt modelId="{A1E5E4AA-B0F9-4075-B871-566A47A8320D}" type="sibTrans" cxnId="{176AD661-2569-4D3D-9133-E472298E0BBC}">
      <dgm:prSet/>
      <dgm:spPr/>
      <dgm:t>
        <a:bodyPr/>
        <a:lstStyle/>
        <a:p>
          <a:endParaRPr lang="pt-BR"/>
        </a:p>
      </dgm:t>
    </dgm:pt>
    <dgm:pt modelId="{2F9EC647-B5DD-416E-9DD5-04CD9EAE3823}">
      <dgm:prSet phldrT="[Texto]" custT="1"/>
      <dgm:spPr/>
      <dgm:t>
        <a:bodyPr/>
        <a:lstStyle/>
        <a:p>
          <a:endParaRPr lang="pt-BR" sz="1800" dirty="0">
            <a:latin typeface="Roboto" pitchFamily="2" charset="0"/>
            <a:ea typeface="Roboto" pitchFamily="2" charset="0"/>
          </a:endParaRPr>
        </a:p>
      </dgm:t>
    </dgm:pt>
    <dgm:pt modelId="{9718F094-050A-4118-9343-69C5B600D96F}" type="parTrans" cxnId="{E82E5FB6-BAD8-45F9-8CAE-FC2D6ACF805C}">
      <dgm:prSet/>
      <dgm:spPr/>
      <dgm:t>
        <a:bodyPr/>
        <a:lstStyle/>
        <a:p>
          <a:endParaRPr lang="pt-BR"/>
        </a:p>
      </dgm:t>
    </dgm:pt>
    <dgm:pt modelId="{2EC3967E-A424-4056-9566-AB22230F6A20}" type="sibTrans" cxnId="{E82E5FB6-BAD8-45F9-8CAE-FC2D6ACF805C}">
      <dgm:prSet/>
      <dgm:spPr/>
      <dgm:t>
        <a:bodyPr/>
        <a:lstStyle/>
        <a:p>
          <a:endParaRPr lang="pt-BR"/>
        </a:p>
      </dgm:t>
    </dgm:pt>
    <dgm:pt modelId="{BC522B20-8A6F-4DCD-B9B2-1773417E282C}" type="pres">
      <dgm:prSet presAssocID="{6D454E17-9AD5-42CB-A8AA-79F7D2437845}" presName="linear" presStyleCnt="0">
        <dgm:presLayoutVars>
          <dgm:animLvl val="lvl"/>
          <dgm:resizeHandles val="exact"/>
        </dgm:presLayoutVars>
      </dgm:prSet>
      <dgm:spPr/>
    </dgm:pt>
    <dgm:pt modelId="{694BB3B5-F487-4EFE-BABD-EB6F64322D2C}" type="pres">
      <dgm:prSet presAssocID="{BFDC04C2-C4C6-421A-AA61-96E762391770}" presName="parentText" presStyleLbl="node1" presStyleIdx="0" presStyleCnt="2" custScaleY="54546" custLinFactNeighborX="160" custLinFactNeighborY="-48443">
        <dgm:presLayoutVars>
          <dgm:chMax val="0"/>
          <dgm:bulletEnabled val="1"/>
        </dgm:presLayoutVars>
      </dgm:prSet>
      <dgm:spPr/>
    </dgm:pt>
    <dgm:pt modelId="{80444376-6D60-4CC4-A023-317D897DF673}" type="pres">
      <dgm:prSet presAssocID="{BFDC04C2-C4C6-421A-AA61-96E762391770}" presName="childText" presStyleLbl="revTx" presStyleIdx="0" presStyleCnt="2" custScaleY="118684" custLinFactNeighborY="4712">
        <dgm:presLayoutVars>
          <dgm:bulletEnabled val="1"/>
        </dgm:presLayoutVars>
      </dgm:prSet>
      <dgm:spPr/>
    </dgm:pt>
    <dgm:pt modelId="{6A74888A-EDE6-4DFD-A3C0-BF2BAA7679FA}" type="pres">
      <dgm:prSet presAssocID="{715276CF-C671-4BC2-93B7-B101A2F7D651}" presName="parentText" presStyleLbl="node1" presStyleIdx="1" presStyleCnt="2" custScaleY="32324" custLinFactNeighborY="5234">
        <dgm:presLayoutVars>
          <dgm:chMax val="0"/>
          <dgm:bulletEnabled val="1"/>
        </dgm:presLayoutVars>
      </dgm:prSet>
      <dgm:spPr/>
    </dgm:pt>
    <dgm:pt modelId="{DC30D34E-8E51-47C9-8A21-C29D50020820}" type="pres">
      <dgm:prSet presAssocID="{715276CF-C671-4BC2-93B7-B101A2F7D651}" presName="childText" presStyleLbl="revTx" presStyleIdx="1" presStyleCnt="2" custScaleY="1987162" custLinFactNeighborX="130" custLinFactNeighborY="36270">
        <dgm:presLayoutVars>
          <dgm:bulletEnabled val="1"/>
        </dgm:presLayoutVars>
      </dgm:prSet>
      <dgm:spPr/>
    </dgm:pt>
  </dgm:ptLst>
  <dgm:cxnLst>
    <dgm:cxn modelId="{CA14BF0A-8E2A-4F33-81D5-AD7C7CD1D0CF}" type="presOf" srcId="{B3D96E88-B5C9-4DFD-898B-5C7F386AD25A}" destId="{DC30D34E-8E51-47C9-8A21-C29D50020820}" srcOrd="0" destOrd="2" presId="urn:microsoft.com/office/officeart/2005/8/layout/vList2"/>
    <dgm:cxn modelId="{8F82FB13-5590-4DB6-9209-3FCF6849E16C}" srcId="{6D454E17-9AD5-42CB-A8AA-79F7D2437845}" destId="{715276CF-C671-4BC2-93B7-B101A2F7D651}" srcOrd="1" destOrd="0" parTransId="{0FF9DAF2-1581-4CB8-A06A-C998E513A2BA}" sibTransId="{76F4FD35-9167-4275-BEBC-580B9E05D72A}"/>
    <dgm:cxn modelId="{8C6F121C-3214-432B-919A-61FDE7CEA206}" type="presOf" srcId="{BFDC04C2-C4C6-421A-AA61-96E762391770}" destId="{694BB3B5-F487-4EFE-BABD-EB6F64322D2C}" srcOrd="0" destOrd="0" presId="urn:microsoft.com/office/officeart/2005/8/layout/vList2"/>
    <dgm:cxn modelId="{D7D6233B-8060-4AEA-A7D3-98E4A30D477C}" srcId="{BFDC04C2-C4C6-421A-AA61-96E762391770}" destId="{4BD53E7C-EDCA-486C-896E-BBD65852EA43}" srcOrd="0" destOrd="0" parTransId="{F4C70A0A-A32A-442C-BFF4-C436A9D073E7}" sibTransId="{F8F57153-28D3-48B7-A77C-61531D8D40FC}"/>
    <dgm:cxn modelId="{176AD661-2569-4D3D-9133-E472298E0BBC}" srcId="{715276CF-C671-4BC2-93B7-B101A2F7D651}" destId="{B3D96E88-B5C9-4DFD-898B-5C7F386AD25A}" srcOrd="2" destOrd="0" parTransId="{7A46E982-F1D1-4E6D-A980-E6D46612D58A}" sibTransId="{A1E5E4AA-B0F9-4075-B871-566A47A8320D}"/>
    <dgm:cxn modelId="{153E0D64-D7C3-4017-B1B1-D15E60DFBAB3}" type="presOf" srcId="{B33FC328-15A3-42BF-A01D-B740FC72E24E}" destId="{DC30D34E-8E51-47C9-8A21-C29D50020820}" srcOrd="0" destOrd="1" presId="urn:microsoft.com/office/officeart/2005/8/layout/vList2"/>
    <dgm:cxn modelId="{710C414D-E2C2-4D04-9639-C3D75086A1BE}" type="presOf" srcId="{715276CF-C671-4BC2-93B7-B101A2F7D651}" destId="{6A74888A-EDE6-4DFD-A3C0-BF2BAA7679FA}" srcOrd="0" destOrd="0" presId="urn:microsoft.com/office/officeart/2005/8/layout/vList2"/>
    <dgm:cxn modelId="{7F403EA2-23DC-47B6-B9E9-11DBD999F8C6}" type="presOf" srcId="{2F9EC647-B5DD-416E-9DD5-04CD9EAE3823}" destId="{DC30D34E-8E51-47C9-8A21-C29D50020820}" srcOrd="0" destOrd="0" presId="urn:microsoft.com/office/officeart/2005/8/layout/vList2"/>
    <dgm:cxn modelId="{E82E5FB6-BAD8-45F9-8CAE-FC2D6ACF805C}" srcId="{715276CF-C671-4BC2-93B7-B101A2F7D651}" destId="{2F9EC647-B5DD-416E-9DD5-04CD9EAE3823}" srcOrd="0" destOrd="0" parTransId="{9718F094-050A-4118-9343-69C5B600D96F}" sibTransId="{2EC3967E-A424-4056-9566-AB22230F6A20}"/>
    <dgm:cxn modelId="{C99068BB-2238-4EEF-B6FB-84BC6D5F1CBD}" type="presOf" srcId="{6D454E17-9AD5-42CB-A8AA-79F7D2437845}" destId="{BC522B20-8A6F-4DCD-B9B2-1773417E282C}" srcOrd="0" destOrd="0" presId="urn:microsoft.com/office/officeart/2005/8/layout/vList2"/>
    <dgm:cxn modelId="{4AA2E4BC-1A8C-4258-8646-A07DCAE8839B}" srcId="{715276CF-C671-4BC2-93B7-B101A2F7D651}" destId="{B33FC328-15A3-42BF-A01D-B740FC72E24E}" srcOrd="1" destOrd="0" parTransId="{2C0233EB-EF42-45A8-9A45-F9212C0B674B}" sibTransId="{E6F10282-99D5-4951-BFB1-A967EBA67A21}"/>
    <dgm:cxn modelId="{C87920CC-8D11-4359-8E4A-57F9C8A6FD79}" srcId="{BFDC04C2-C4C6-421A-AA61-96E762391770}" destId="{C77708F9-B288-4829-BAFD-1D484772EEE7}" srcOrd="1" destOrd="0" parTransId="{881288D4-E300-4D0C-BD5B-690AB985652E}" sibTransId="{8722FA74-F21A-4FF6-AC40-0D4554C64A8E}"/>
    <dgm:cxn modelId="{5545FECE-AB7C-418C-BED3-60B0C134BDCB}" type="presOf" srcId="{4BD53E7C-EDCA-486C-896E-BBD65852EA43}" destId="{80444376-6D60-4CC4-A023-317D897DF673}" srcOrd="0" destOrd="0" presId="urn:microsoft.com/office/officeart/2005/8/layout/vList2"/>
    <dgm:cxn modelId="{8B1381E7-BD5E-4124-BB27-2CD7402D1361}" srcId="{6D454E17-9AD5-42CB-A8AA-79F7D2437845}" destId="{BFDC04C2-C4C6-421A-AA61-96E762391770}" srcOrd="0" destOrd="0" parTransId="{FE52C358-9D50-44EF-A22E-12A7FF3CDE96}" sibTransId="{93D67E91-67C7-408D-8706-3D2D090005FF}"/>
    <dgm:cxn modelId="{0822B1F4-459B-4801-B680-829BDD21C483}" type="presOf" srcId="{C77708F9-B288-4829-BAFD-1D484772EEE7}" destId="{80444376-6D60-4CC4-A023-317D897DF673}" srcOrd="0" destOrd="1" presId="urn:microsoft.com/office/officeart/2005/8/layout/vList2"/>
    <dgm:cxn modelId="{1A590B40-AD60-4BF5-8C5F-FBF1DCFE0CBF}" type="presParOf" srcId="{BC522B20-8A6F-4DCD-B9B2-1773417E282C}" destId="{694BB3B5-F487-4EFE-BABD-EB6F64322D2C}" srcOrd="0" destOrd="0" presId="urn:microsoft.com/office/officeart/2005/8/layout/vList2"/>
    <dgm:cxn modelId="{64076D31-CF92-4A3F-9DE7-45A938D41F97}" type="presParOf" srcId="{BC522B20-8A6F-4DCD-B9B2-1773417E282C}" destId="{80444376-6D60-4CC4-A023-317D897DF673}" srcOrd="1" destOrd="0" presId="urn:microsoft.com/office/officeart/2005/8/layout/vList2"/>
    <dgm:cxn modelId="{C550EFC0-DD2C-4F53-9B4D-53E11E9FC0E9}" type="presParOf" srcId="{BC522B20-8A6F-4DCD-B9B2-1773417E282C}" destId="{6A74888A-EDE6-4DFD-A3C0-BF2BAA7679FA}" srcOrd="2" destOrd="0" presId="urn:microsoft.com/office/officeart/2005/8/layout/vList2"/>
    <dgm:cxn modelId="{3C783E1F-BC1D-4B09-8FA8-E2D06EDCF222}" type="presParOf" srcId="{BC522B20-8A6F-4DCD-B9B2-1773417E282C}" destId="{DC30D34E-8E51-47C9-8A21-C29D50020820}" srcOrd="3" destOrd="0" presId="urn:microsoft.com/office/officeart/2005/8/layout/vList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8CFFC-A930-42B3-8E95-6830CAB0BCA5}">
      <dsp:nvSpPr>
        <dsp:cNvPr id="0" name=""/>
        <dsp:cNvSpPr/>
      </dsp:nvSpPr>
      <dsp:spPr>
        <a:xfrm rot="16200000">
          <a:off x="2766" y="729"/>
          <a:ext cx="4508446" cy="4510069"/>
        </a:xfrm>
        <a:prstGeom prst="upArrow">
          <a:avLst>
            <a:gd name="adj1" fmla="val 50000"/>
            <a:gd name="adj2" fmla="val 35000"/>
          </a:avLst>
        </a:prstGeom>
        <a:solidFill>
          <a:srgbClr val="00B0F0"/>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pt-BR" sz="1900" b="1" kern="1200" dirty="0">
              <a:latin typeface="Roboto" pitchFamily="2" charset="0"/>
              <a:ea typeface="Roboto" pitchFamily="2" charset="0"/>
            </a:rPr>
            <a:t>Países capitalistas</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Leis devem assegurar o direito à propriedade privada dos bens e garantir aos cidadãos a possibilidade de escolher os produtos que desejam comprar. </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O Estado deve evitar intervenção na economia.</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Os capitalistas procuram promover o consumismo.</a:t>
          </a:r>
        </a:p>
      </dsp:txBody>
      <dsp:txXfrm rot="5400000">
        <a:off x="790933" y="1128651"/>
        <a:ext cx="3721091" cy="2254223"/>
      </dsp:txXfrm>
    </dsp:sp>
    <dsp:sp modelId="{CF284B2A-D2B5-4B63-9C29-33AE10B71ACA}">
      <dsp:nvSpPr>
        <dsp:cNvPr id="0" name=""/>
        <dsp:cNvSpPr/>
      </dsp:nvSpPr>
      <dsp:spPr>
        <a:xfrm rot="5400000">
          <a:off x="5713923" y="8"/>
          <a:ext cx="4508446" cy="4511511"/>
        </a:xfrm>
        <a:prstGeom prst="up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pt-BR" sz="1900" b="1" kern="1200" dirty="0">
              <a:latin typeface="Roboto" pitchFamily="2" charset="0"/>
              <a:ea typeface="Roboto" pitchFamily="2" charset="0"/>
            </a:rPr>
            <a:t>Países socialistas</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Os meios de produção devem ser compartilhados. </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Nas atividades, os trabalhadores devem servir à coletividade e ao Estado.</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Planificação da economia pelo Estado.</a:t>
          </a:r>
        </a:p>
        <a:p>
          <a:pPr marL="114300" lvl="1" indent="-114300" algn="l" defTabSz="622300">
            <a:lnSpc>
              <a:spcPct val="90000"/>
            </a:lnSpc>
            <a:spcBef>
              <a:spcPct val="0"/>
            </a:spcBef>
            <a:spcAft>
              <a:spcPct val="15000"/>
            </a:spcAft>
            <a:buChar char="•"/>
          </a:pPr>
          <a:r>
            <a:rPr lang="pt-BR" sz="1400" kern="1200" dirty="0">
              <a:latin typeface="Roboto" pitchFamily="2" charset="0"/>
              <a:ea typeface="Roboto" pitchFamily="2" charset="0"/>
            </a:rPr>
            <a:t>- Existência de um partido único: o Partido Comunista (PC).</a:t>
          </a:r>
        </a:p>
        <a:p>
          <a:pPr marL="171450" lvl="1" indent="-171450" algn="l" defTabSz="844550">
            <a:lnSpc>
              <a:spcPct val="90000"/>
            </a:lnSpc>
            <a:spcBef>
              <a:spcPct val="0"/>
            </a:spcBef>
            <a:spcAft>
              <a:spcPct val="15000"/>
            </a:spcAft>
            <a:buChar char="•"/>
          </a:pPr>
          <a:endParaRPr lang="pt-BR" sz="1900" kern="1200" dirty="0">
            <a:latin typeface="Roboto" pitchFamily="2" charset="0"/>
            <a:ea typeface="Roboto" pitchFamily="2" charset="0"/>
          </a:endParaRPr>
        </a:p>
      </dsp:txBody>
      <dsp:txXfrm rot="-5400000">
        <a:off x="5712391" y="1128653"/>
        <a:ext cx="3722533" cy="22542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3384-586A-4236-9430-4DDC2679DAC0}">
      <dsp:nvSpPr>
        <dsp:cNvPr id="0" name=""/>
        <dsp:cNvSpPr/>
      </dsp:nvSpPr>
      <dsp:spPr>
        <a:xfrm>
          <a:off x="1026806" y="1010"/>
          <a:ext cx="2321452" cy="39679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i="1" kern="1200" dirty="0">
              <a:latin typeface="Roboto" pitchFamily="2" charset="0"/>
              <a:ea typeface="Roboto" pitchFamily="2" charset="0"/>
            </a:rPr>
            <a:t>Pop Art</a:t>
          </a:r>
        </a:p>
      </dsp:txBody>
      <dsp:txXfrm>
        <a:off x="1038428" y="12632"/>
        <a:ext cx="2298208" cy="373546"/>
      </dsp:txXfrm>
    </dsp:sp>
    <dsp:sp modelId="{EDF3971D-FFE0-4F84-BF30-F12A035EEE46}">
      <dsp:nvSpPr>
        <dsp:cNvPr id="0" name=""/>
        <dsp:cNvSpPr/>
      </dsp:nvSpPr>
      <dsp:spPr>
        <a:xfrm>
          <a:off x="1258951" y="397801"/>
          <a:ext cx="232145" cy="1013784"/>
        </a:xfrm>
        <a:custGeom>
          <a:avLst/>
          <a:gdLst/>
          <a:ahLst/>
          <a:cxnLst/>
          <a:rect l="0" t="0" r="0" b="0"/>
          <a:pathLst>
            <a:path>
              <a:moveTo>
                <a:pt x="0" y="0"/>
              </a:moveTo>
              <a:lnTo>
                <a:pt x="0" y="1013784"/>
              </a:lnTo>
              <a:lnTo>
                <a:pt x="232145" y="101378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AA75-9A52-435B-B44C-C3A969B762CA}">
      <dsp:nvSpPr>
        <dsp:cNvPr id="0" name=""/>
        <dsp:cNvSpPr/>
      </dsp:nvSpPr>
      <dsp:spPr>
        <a:xfrm>
          <a:off x="1491097" y="557674"/>
          <a:ext cx="3049264" cy="1707822"/>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Movimento artístico surgido em Londres, no final da década de 1950.</a:t>
          </a:r>
        </a:p>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Os artistas se valiam da ironia para criticar a sociedade de consumo.</a:t>
          </a:r>
        </a:p>
      </dsp:txBody>
      <dsp:txXfrm>
        <a:off x="1541117" y="607694"/>
        <a:ext cx="2949224" cy="1607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3384-586A-4236-9430-4DDC2679DAC0}">
      <dsp:nvSpPr>
        <dsp:cNvPr id="0" name=""/>
        <dsp:cNvSpPr/>
      </dsp:nvSpPr>
      <dsp:spPr>
        <a:xfrm>
          <a:off x="1026806" y="1010"/>
          <a:ext cx="2321452" cy="396790"/>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Movimento </a:t>
          </a:r>
          <a:r>
            <a:rPr lang="pt-BR" sz="1900" i="1" kern="1200" dirty="0">
              <a:latin typeface="Roboto" pitchFamily="2" charset="0"/>
              <a:ea typeface="Roboto" pitchFamily="2" charset="0"/>
            </a:rPr>
            <a:t>hippie</a:t>
          </a:r>
        </a:p>
      </dsp:txBody>
      <dsp:txXfrm>
        <a:off x="1038428" y="12632"/>
        <a:ext cx="2298208" cy="373546"/>
      </dsp:txXfrm>
    </dsp:sp>
    <dsp:sp modelId="{EDF3971D-FFE0-4F84-BF30-F12A035EEE46}">
      <dsp:nvSpPr>
        <dsp:cNvPr id="0" name=""/>
        <dsp:cNvSpPr/>
      </dsp:nvSpPr>
      <dsp:spPr>
        <a:xfrm>
          <a:off x="1258951" y="397801"/>
          <a:ext cx="232145" cy="1013784"/>
        </a:xfrm>
        <a:custGeom>
          <a:avLst/>
          <a:gdLst/>
          <a:ahLst/>
          <a:cxnLst/>
          <a:rect l="0" t="0" r="0" b="0"/>
          <a:pathLst>
            <a:path>
              <a:moveTo>
                <a:pt x="0" y="0"/>
              </a:moveTo>
              <a:lnTo>
                <a:pt x="0" y="1013784"/>
              </a:lnTo>
              <a:lnTo>
                <a:pt x="232145" y="1013784"/>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AA75-9A52-435B-B44C-C3A969B762CA}">
      <dsp:nvSpPr>
        <dsp:cNvPr id="0" name=""/>
        <dsp:cNvSpPr/>
      </dsp:nvSpPr>
      <dsp:spPr>
        <a:xfrm>
          <a:off x="1491097" y="557674"/>
          <a:ext cx="3049264" cy="1707822"/>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Opunha-se aos valores morais dominantes nas sociedades ocidentais.</a:t>
          </a:r>
        </a:p>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Aderiu ao vegetarianismo e defendia a liberdade sexual.</a:t>
          </a:r>
        </a:p>
      </dsp:txBody>
      <dsp:txXfrm>
        <a:off x="1541117" y="607694"/>
        <a:ext cx="2949224" cy="16077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3384-586A-4236-9430-4DDC2679DAC0}">
      <dsp:nvSpPr>
        <dsp:cNvPr id="0" name=""/>
        <dsp:cNvSpPr/>
      </dsp:nvSpPr>
      <dsp:spPr>
        <a:xfrm>
          <a:off x="1026806" y="1010"/>
          <a:ext cx="2321452" cy="396790"/>
        </a:xfrm>
        <a:prstGeom prst="roundRect">
          <a:avLst>
            <a:gd name="adj" fmla="val 1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Movimento negro</a:t>
          </a:r>
        </a:p>
      </dsp:txBody>
      <dsp:txXfrm>
        <a:off x="1038428" y="12632"/>
        <a:ext cx="2298208" cy="373546"/>
      </dsp:txXfrm>
    </dsp:sp>
    <dsp:sp modelId="{EDF3971D-FFE0-4F84-BF30-F12A035EEE46}">
      <dsp:nvSpPr>
        <dsp:cNvPr id="0" name=""/>
        <dsp:cNvSpPr/>
      </dsp:nvSpPr>
      <dsp:spPr>
        <a:xfrm>
          <a:off x="1258951" y="397801"/>
          <a:ext cx="232145" cy="1013784"/>
        </a:xfrm>
        <a:custGeom>
          <a:avLst/>
          <a:gdLst/>
          <a:ahLst/>
          <a:cxnLst/>
          <a:rect l="0" t="0" r="0" b="0"/>
          <a:pathLst>
            <a:path>
              <a:moveTo>
                <a:pt x="0" y="0"/>
              </a:moveTo>
              <a:lnTo>
                <a:pt x="0" y="1013784"/>
              </a:lnTo>
              <a:lnTo>
                <a:pt x="232145" y="101378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AA75-9A52-435B-B44C-C3A969B762CA}">
      <dsp:nvSpPr>
        <dsp:cNvPr id="0" name=""/>
        <dsp:cNvSpPr/>
      </dsp:nvSpPr>
      <dsp:spPr>
        <a:xfrm>
          <a:off x="1491097" y="557674"/>
          <a:ext cx="3049264" cy="1707822"/>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Luta pela igualdade civil entre brancos e negros nos EUA.</a:t>
          </a:r>
        </a:p>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Principais líderes foram Martin Luther King e Malcolm X. </a:t>
          </a:r>
        </a:p>
      </dsp:txBody>
      <dsp:txXfrm>
        <a:off x="1541117" y="607694"/>
        <a:ext cx="2949224" cy="1607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E74A4-A34A-4860-813B-F307C0A00883}">
      <dsp:nvSpPr>
        <dsp:cNvPr id="0" name=""/>
        <dsp:cNvSpPr/>
      </dsp:nvSpPr>
      <dsp:spPr>
        <a:xfrm>
          <a:off x="0" y="108167"/>
          <a:ext cx="273559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pt-BR" sz="1900" kern="1200" dirty="0">
              <a:latin typeface="Roboto" pitchFamily="2" charset="0"/>
              <a:ea typeface="Roboto" pitchFamily="2" charset="0"/>
            </a:rPr>
            <a:t>Doutrina Truman</a:t>
          </a:r>
        </a:p>
      </dsp:txBody>
      <dsp:txXfrm>
        <a:off x="0" y="108167"/>
        <a:ext cx="2735591" cy="1287000"/>
      </dsp:txXfrm>
    </dsp:sp>
    <dsp:sp modelId="{832C8166-73FE-42E4-B6C3-795CB03FE479}">
      <dsp:nvSpPr>
        <dsp:cNvPr id="0" name=""/>
        <dsp:cNvSpPr/>
      </dsp:nvSpPr>
      <dsp:spPr>
        <a:xfrm>
          <a:off x="2735591" y="108167"/>
          <a:ext cx="547118" cy="12870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6E49F-584E-44C6-A085-F1DD2866005B}">
      <dsp:nvSpPr>
        <dsp:cNvPr id="0" name=""/>
        <dsp:cNvSpPr/>
      </dsp:nvSpPr>
      <dsp:spPr>
        <a:xfrm>
          <a:off x="3501556" y="108167"/>
          <a:ext cx="7440808" cy="128700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Em 1947, Harry Truman oficializou uma  orientação política para conter a influência do comunismo em outros países.</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Nessa política, os EUA assumiriam a posição de líder dos países capitalistas ocidentais. </a:t>
          </a:r>
        </a:p>
      </dsp:txBody>
      <dsp:txXfrm>
        <a:off x="3501556" y="108167"/>
        <a:ext cx="7440808" cy="1287000"/>
      </dsp:txXfrm>
    </dsp:sp>
    <dsp:sp modelId="{9F8FC4C8-2C55-40F5-B832-B6017C35C477}">
      <dsp:nvSpPr>
        <dsp:cNvPr id="0" name=""/>
        <dsp:cNvSpPr/>
      </dsp:nvSpPr>
      <dsp:spPr>
        <a:xfrm>
          <a:off x="0" y="1629168"/>
          <a:ext cx="273559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endParaRPr lang="pt-BR" sz="1900" kern="1200" dirty="0">
            <a:latin typeface="Roboto" pitchFamily="2" charset="0"/>
            <a:ea typeface="Roboto" pitchFamily="2" charset="0"/>
          </a:endParaRPr>
        </a:p>
        <a:p>
          <a:pPr marL="0" lvl="0" indent="0" algn="r" defTabSz="844550">
            <a:lnSpc>
              <a:spcPct val="90000"/>
            </a:lnSpc>
            <a:spcBef>
              <a:spcPct val="0"/>
            </a:spcBef>
            <a:spcAft>
              <a:spcPct val="35000"/>
            </a:spcAft>
            <a:buNone/>
          </a:pPr>
          <a:r>
            <a:rPr lang="pt-BR" sz="1900" kern="1200" dirty="0">
              <a:latin typeface="Roboto" pitchFamily="2" charset="0"/>
              <a:ea typeface="Roboto" pitchFamily="2" charset="0"/>
            </a:rPr>
            <a:t>Plano Marshall</a:t>
          </a:r>
        </a:p>
      </dsp:txBody>
      <dsp:txXfrm>
        <a:off x="0" y="1629168"/>
        <a:ext cx="2735591" cy="1287000"/>
      </dsp:txXfrm>
    </dsp:sp>
    <dsp:sp modelId="{7F46AF8F-CF22-4BBF-8785-ED7D7B0EDC72}">
      <dsp:nvSpPr>
        <dsp:cNvPr id="0" name=""/>
        <dsp:cNvSpPr/>
      </dsp:nvSpPr>
      <dsp:spPr>
        <a:xfrm>
          <a:off x="2735591" y="1629168"/>
          <a:ext cx="547118" cy="12870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4A930-E662-467D-AA80-B39CE49D39EF}">
      <dsp:nvSpPr>
        <dsp:cNvPr id="0" name=""/>
        <dsp:cNvSpPr/>
      </dsp:nvSpPr>
      <dsp:spPr>
        <a:xfrm>
          <a:off x="3501556" y="1629168"/>
          <a:ext cx="7440808" cy="1287000"/>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Lançado em 1947 e idealizado por George Marshall. </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Previa a ajuda econômica para a reconstrução dos países europeus arrasados pela guerra.</a:t>
          </a:r>
        </a:p>
      </dsp:txBody>
      <dsp:txXfrm>
        <a:off x="3501556" y="1629168"/>
        <a:ext cx="7440808"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2BE31-0F04-4A3A-8717-B7C3BB023BD0}">
      <dsp:nvSpPr>
        <dsp:cNvPr id="0" name=""/>
        <dsp:cNvSpPr/>
      </dsp:nvSpPr>
      <dsp:spPr>
        <a:xfrm>
          <a:off x="10662" y="0"/>
          <a:ext cx="3367798" cy="1656184"/>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As grandes potências europeias haviam perdido sua hegemonia para os Estados Unidos, após 1945.</a:t>
          </a:r>
        </a:p>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dsp:txBody>
      <dsp:txXfrm>
        <a:off x="59170" y="48508"/>
        <a:ext cx="3270782" cy="1559168"/>
      </dsp:txXfrm>
    </dsp:sp>
    <dsp:sp modelId="{96E3B5EE-750C-4520-9405-087743005AA7}">
      <dsp:nvSpPr>
        <dsp:cNvPr id="0" name=""/>
        <dsp:cNvSpPr/>
      </dsp:nvSpPr>
      <dsp:spPr>
        <a:xfrm>
          <a:off x="3555841" y="608141"/>
          <a:ext cx="376044" cy="439901"/>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dsp:txBody>
      <dsp:txXfrm>
        <a:off x="3555841" y="696121"/>
        <a:ext cx="263231" cy="263941"/>
      </dsp:txXfrm>
    </dsp:sp>
    <dsp:sp modelId="{739225F5-DEFC-4FF8-B499-BA502448C897}">
      <dsp:nvSpPr>
        <dsp:cNvPr id="0" name=""/>
        <dsp:cNvSpPr/>
      </dsp:nvSpPr>
      <dsp:spPr>
        <a:xfrm>
          <a:off x="4087980" y="0"/>
          <a:ext cx="3367798" cy="1656184"/>
        </a:xfrm>
        <a:prstGeom prst="roundRect">
          <a:avLst>
            <a:gd name="adj" fmla="val 10000"/>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Por outro lado, a URSS passava por um rápido processo de industrialização.</a:t>
          </a:r>
        </a:p>
      </dsp:txBody>
      <dsp:txXfrm>
        <a:off x="4136488" y="48508"/>
        <a:ext cx="3270782" cy="1559168"/>
      </dsp:txXfrm>
    </dsp:sp>
    <dsp:sp modelId="{4A3E85CF-C620-41F9-9ABC-A8A916BBA867}">
      <dsp:nvSpPr>
        <dsp:cNvPr id="0" name=""/>
        <dsp:cNvSpPr/>
      </dsp:nvSpPr>
      <dsp:spPr>
        <a:xfrm>
          <a:off x="7633158" y="608141"/>
          <a:ext cx="376044" cy="439901"/>
        </a:xfrm>
        <a:prstGeom prst="rightArrow">
          <a:avLst>
            <a:gd name="adj1" fmla="val 60000"/>
            <a:gd name="adj2" fmla="val 50000"/>
          </a:avLst>
        </a:prstGeom>
        <a:solidFill>
          <a:schemeClr val="accent4">
            <a:shade val="90000"/>
            <a:hueOff val="-176373"/>
            <a:satOff val="-4228"/>
            <a:lumOff val="223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dsp:txBody>
      <dsp:txXfrm>
        <a:off x="7633158" y="696121"/>
        <a:ext cx="263231" cy="263941"/>
      </dsp:txXfrm>
    </dsp:sp>
    <dsp:sp modelId="{B83DAA01-E8AA-4BF0-B7EC-C9BB6DDC3EA3}">
      <dsp:nvSpPr>
        <dsp:cNvPr id="0" name=""/>
        <dsp:cNvSpPr/>
      </dsp:nvSpPr>
      <dsp:spPr>
        <a:xfrm>
          <a:off x="8165297" y="0"/>
          <a:ext cx="3367798" cy="1656184"/>
        </a:xfrm>
        <a:prstGeom prst="roundRect">
          <a:avLst>
            <a:gd name="adj" fmla="val 1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Nesse contexto, iniciou-se uma disputa ideológica, política e econômica por áreas de influência entre os EUA e a URSS.</a:t>
          </a:r>
        </a:p>
      </dsp:txBody>
      <dsp:txXfrm>
        <a:off x="8213805" y="48508"/>
        <a:ext cx="3270782" cy="1559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71F9E-69C2-4C99-8730-AE5E7540F044}">
      <dsp:nvSpPr>
        <dsp:cNvPr id="0" name=""/>
        <dsp:cNvSpPr/>
      </dsp:nvSpPr>
      <dsp:spPr>
        <a:xfrm rot="16200000">
          <a:off x="-331717" y="333615"/>
          <a:ext cx="5112568" cy="4445336"/>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pt-BR" sz="2400" b="1" kern="1200" dirty="0">
              <a:latin typeface="Roboto" pitchFamily="2" charset="0"/>
              <a:ea typeface="Roboto" pitchFamily="2" charset="0"/>
            </a:rPr>
            <a:t>Organização do Tratado do Atlântico Norte (Otan)</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Criada em 1949. </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Firmado para funcionar como escudo militar do Ocidente capitalista.</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Fazia parte dessa aliança a maioria dos países da Europa Ocidental.</a:t>
          </a:r>
        </a:p>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Em 1955, a Alemanha Ocidental se vinculou à OTAN.</a:t>
          </a:r>
        </a:p>
      </dsp:txBody>
      <dsp:txXfrm rot="5400000">
        <a:off x="1899" y="1022513"/>
        <a:ext cx="4445336" cy="3067540"/>
      </dsp:txXfrm>
    </dsp:sp>
    <dsp:sp modelId="{6F2708A5-9214-4520-BAAA-C11BCDF8E12B}">
      <dsp:nvSpPr>
        <dsp:cNvPr id="0" name=""/>
        <dsp:cNvSpPr/>
      </dsp:nvSpPr>
      <dsp:spPr>
        <a:xfrm rot="16200000">
          <a:off x="4824338" y="-43704"/>
          <a:ext cx="5112568" cy="5199976"/>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pt-BR" sz="2400" b="1" kern="1200" dirty="0">
              <a:latin typeface="Roboto" pitchFamily="2" charset="0"/>
              <a:ea typeface="Roboto" pitchFamily="2" charset="0"/>
            </a:rPr>
            <a:t>Pacto de Varsóvia</a:t>
          </a:r>
        </a:p>
        <a:p>
          <a:pPr marL="228600" lvl="1" indent="-228600" algn="l" defTabSz="889000">
            <a:lnSpc>
              <a:spcPct val="90000"/>
            </a:lnSpc>
            <a:spcBef>
              <a:spcPct val="0"/>
            </a:spcBef>
            <a:spcAft>
              <a:spcPct val="15000"/>
            </a:spcAft>
            <a:buChar char="•"/>
          </a:pPr>
          <a:r>
            <a:rPr lang="pt-BR" sz="2000" kern="1200" dirty="0">
              <a:latin typeface="Roboto" pitchFamily="2" charset="0"/>
              <a:ea typeface="Roboto" pitchFamily="2" charset="0"/>
            </a:rPr>
            <a:t>Assinado por países socialistas do leste europeu, sob a liderança da URSS.</a:t>
          </a:r>
        </a:p>
        <a:p>
          <a:pPr marL="228600" lvl="1" indent="-228600" algn="l" defTabSz="889000">
            <a:lnSpc>
              <a:spcPct val="90000"/>
            </a:lnSpc>
            <a:spcBef>
              <a:spcPct val="0"/>
            </a:spcBef>
            <a:spcAft>
              <a:spcPct val="15000"/>
            </a:spcAft>
            <a:buChar char="•"/>
          </a:pPr>
          <a:r>
            <a:rPr lang="pt-BR" sz="2000" kern="1200" dirty="0">
              <a:latin typeface="Roboto" pitchFamily="2" charset="0"/>
              <a:ea typeface="Roboto" pitchFamily="2" charset="0"/>
            </a:rPr>
            <a:t>Previa o apoio mútuo entre os países socialistas em caso de conflitos armados. </a:t>
          </a:r>
        </a:p>
        <a:p>
          <a:pPr marL="228600" lvl="1" indent="-228600" algn="l" defTabSz="889000">
            <a:lnSpc>
              <a:spcPct val="90000"/>
            </a:lnSpc>
            <a:spcBef>
              <a:spcPct val="0"/>
            </a:spcBef>
            <a:spcAft>
              <a:spcPct val="15000"/>
            </a:spcAft>
            <a:buChar char="•"/>
          </a:pPr>
          <a:r>
            <a:rPr lang="pt-BR" sz="2000" kern="1200" dirty="0">
              <a:latin typeface="Roboto" pitchFamily="2" charset="0"/>
              <a:ea typeface="Roboto" pitchFamily="2" charset="0"/>
            </a:rPr>
            <a:t>Participaram, além da URSS, a Polônia, Alemanha Oriental, Tchecoslováquia, Hungria, Romênia e Bulgária.</a:t>
          </a:r>
        </a:p>
      </dsp:txBody>
      <dsp:txXfrm rot="5400000">
        <a:off x="4780634" y="1022514"/>
        <a:ext cx="5199976" cy="3067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74A45-A0FB-4C4D-92ED-7880B0FDA6BE}">
      <dsp:nvSpPr>
        <dsp:cNvPr id="0" name=""/>
        <dsp:cNvSpPr/>
      </dsp:nvSpPr>
      <dsp:spPr>
        <a:xfrm>
          <a:off x="1117811" y="646"/>
          <a:ext cx="4226201" cy="95011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No contexto da Guerra Fria, a URSS e os Estados Unidos promoveram uma corrida armamentista. </a:t>
          </a:r>
        </a:p>
      </dsp:txBody>
      <dsp:txXfrm>
        <a:off x="1117811" y="646"/>
        <a:ext cx="4226201" cy="950117"/>
      </dsp:txXfrm>
    </dsp:sp>
    <dsp:sp modelId="{1AEB2537-473C-4E3F-970E-73A7B47DACA2}">
      <dsp:nvSpPr>
        <dsp:cNvPr id="0" name=""/>
        <dsp:cNvSpPr/>
      </dsp:nvSpPr>
      <dsp:spPr>
        <a:xfrm>
          <a:off x="5502366" y="646"/>
          <a:ext cx="4226201" cy="950117"/>
        </a:xfrm>
        <a:prstGeom prst="rect">
          <a:avLst/>
        </a:prstGeom>
        <a:solidFill>
          <a:schemeClr val="accent1">
            <a:shade val="80000"/>
            <a:hueOff val="76561"/>
            <a:satOff val="-1098"/>
            <a:lumOff val="6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Essa disputa era caracterizada pela capacidade de produzir armas cada vez mais destrutivas.</a:t>
          </a:r>
        </a:p>
      </dsp:txBody>
      <dsp:txXfrm>
        <a:off x="5502366" y="646"/>
        <a:ext cx="4226201" cy="950117"/>
      </dsp:txXfrm>
    </dsp:sp>
    <dsp:sp modelId="{15FF5FC0-489E-4A68-8308-2D60A3510FD7}">
      <dsp:nvSpPr>
        <dsp:cNvPr id="0" name=""/>
        <dsp:cNvSpPr/>
      </dsp:nvSpPr>
      <dsp:spPr>
        <a:xfrm>
          <a:off x="1117811" y="1109117"/>
          <a:ext cx="4226201" cy="950117"/>
        </a:xfrm>
        <a:prstGeom prst="rect">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Em 1946, os Estados Unidos iniciaram um série de testes atômicos. </a:t>
          </a:r>
        </a:p>
      </dsp:txBody>
      <dsp:txXfrm>
        <a:off x="1117811" y="1109117"/>
        <a:ext cx="4226201" cy="950117"/>
      </dsp:txXfrm>
    </dsp:sp>
    <dsp:sp modelId="{010A359D-A884-46E8-B9D6-BE3A732E4625}">
      <dsp:nvSpPr>
        <dsp:cNvPr id="0" name=""/>
        <dsp:cNvSpPr/>
      </dsp:nvSpPr>
      <dsp:spPr>
        <a:xfrm>
          <a:off x="5502366" y="1109117"/>
          <a:ext cx="4226201" cy="950117"/>
        </a:xfrm>
        <a:prstGeom prst="rect">
          <a:avLst/>
        </a:prstGeom>
        <a:solidFill>
          <a:schemeClr val="accent1">
            <a:shade val="80000"/>
            <a:hueOff val="229684"/>
            <a:satOff val="-3294"/>
            <a:lumOff val="19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Em 1949, os soviéticos testaram a sua primeira bomba nuclear.</a:t>
          </a:r>
        </a:p>
      </dsp:txBody>
      <dsp:txXfrm>
        <a:off x="5502366" y="1109117"/>
        <a:ext cx="4226201" cy="950117"/>
      </dsp:txXfrm>
    </dsp:sp>
    <dsp:sp modelId="{40679B91-4266-4F3D-8976-F0658BA8FA44}">
      <dsp:nvSpPr>
        <dsp:cNvPr id="0" name=""/>
        <dsp:cNvSpPr/>
      </dsp:nvSpPr>
      <dsp:spPr>
        <a:xfrm>
          <a:off x="3310089" y="2217587"/>
          <a:ext cx="4226201" cy="950117"/>
        </a:xfrm>
        <a:prstGeom prst="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Além das bombas atômicas, foram criadas bombas de hidrogênio, ainda mais destrutivas. </a:t>
          </a:r>
        </a:p>
      </dsp:txBody>
      <dsp:txXfrm>
        <a:off x="3310089" y="2217587"/>
        <a:ext cx="4226201" cy="950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48BDD-2459-40C9-8386-930451BF3D50}">
      <dsp:nvSpPr>
        <dsp:cNvPr id="0" name=""/>
        <dsp:cNvSpPr/>
      </dsp:nvSpPr>
      <dsp:spPr>
        <a:xfrm>
          <a:off x="2362831" y="0"/>
          <a:ext cx="4887449" cy="18317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44550">
            <a:lnSpc>
              <a:spcPct val="90000"/>
            </a:lnSpc>
            <a:spcBef>
              <a:spcPct val="0"/>
            </a:spcBef>
            <a:spcAft>
              <a:spcPct val="15000"/>
            </a:spcAft>
            <a:buChar char="•"/>
          </a:pPr>
          <a:r>
            <a:rPr lang="pt-BR" sz="1900" kern="1200" dirty="0">
              <a:latin typeface="Roboto" pitchFamily="2" charset="0"/>
              <a:ea typeface="Roboto" pitchFamily="2" charset="0"/>
            </a:rPr>
            <a:t>A disputa pela produção do maior e mais moderno arsenal militar, inclusive de armas nucleares, resultou no acúmulo de armamentos suficientes para destruir o mundo inúmeras vezes.</a:t>
          </a:r>
        </a:p>
      </dsp:txBody>
      <dsp:txXfrm>
        <a:off x="2404985" y="42154"/>
        <a:ext cx="4803141" cy="1354924"/>
      </dsp:txXfrm>
    </dsp:sp>
    <dsp:sp modelId="{EC4024C9-9682-4CB0-800D-FE99CFB92C58}">
      <dsp:nvSpPr>
        <dsp:cNvPr id="0" name=""/>
        <dsp:cNvSpPr/>
      </dsp:nvSpPr>
      <dsp:spPr>
        <a:xfrm>
          <a:off x="0" y="0"/>
          <a:ext cx="2511645" cy="8064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b="1" kern="1200" dirty="0">
              <a:latin typeface="Roboto" pitchFamily="2" charset="0"/>
              <a:ea typeface="Roboto" pitchFamily="2" charset="0"/>
            </a:rPr>
            <a:t>O terror nuclear</a:t>
          </a:r>
        </a:p>
      </dsp:txBody>
      <dsp:txXfrm>
        <a:off x="23621" y="23621"/>
        <a:ext cx="2464403" cy="759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12E17-1831-467F-9182-9C690E35B7C9}">
      <dsp:nvSpPr>
        <dsp:cNvPr id="0" name=""/>
        <dsp:cNvSpPr/>
      </dsp:nvSpPr>
      <dsp:spPr>
        <a:xfrm>
          <a:off x="1265" y="331597"/>
          <a:ext cx="2961847" cy="148092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Roboto" pitchFamily="2" charset="0"/>
              <a:ea typeface="Roboto" pitchFamily="2" charset="0"/>
            </a:rPr>
            <a:t>Abril de 1961: revolução socialista em Cuba. </a:t>
          </a:r>
        </a:p>
      </dsp:txBody>
      <dsp:txXfrm>
        <a:off x="44640" y="374972"/>
        <a:ext cx="2875097" cy="1394173"/>
      </dsp:txXfrm>
    </dsp:sp>
    <dsp:sp modelId="{E2F97719-EC17-4F08-BE0F-E0E291AE04CE}">
      <dsp:nvSpPr>
        <dsp:cNvPr id="0" name=""/>
        <dsp:cNvSpPr/>
      </dsp:nvSpPr>
      <dsp:spPr>
        <a:xfrm>
          <a:off x="297450" y="1812520"/>
          <a:ext cx="296184" cy="1110692"/>
        </a:xfrm>
        <a:custGeom>
          <a:avLst/>
          <a:gdLst/>
          <a:ahLst/>
          <a:cxnLst/>
          <a:rect l="0" t="0" r="0" b="0"/>
          <a:pathLst>
            <a:path>
              <a:moveTo>
                <a:pt x="0" y="0"/>
              </a:moveTo>
              <a:lnTo>
                <a:pt x="0" y="1110692"/>
              </a:lnTo>
              <a:lnTo>
                <a:pt x="296184" y="11106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BC103-3B79-4254-A390-11B252A7287C}">
      <dsp:nvSpPr>
        <dsp:cNvPr id="0" name=""/>
        <dsp:cNvSpPr/>
      </dsp:nvSpPr>
      <dsp:spPr>
        <a:xfrm>
          <a:off x="593635" y="2182751"/>
          <a:ext cx="2369478" cy="148092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a:latin typeface="Roboto" pitchFamily="2" charset="0"/>
              <a:ea typeface="Roboto" pitchFamily="2" charset="0"/>
            </a:rPr>
            <a:t>Em 1962, os EUA e outros países da América decretaram um bloqueio econômico a Cuba.</a:t>
          </a:r>
        </a:p>
      </dsp:txBody>
      <dsp:txXfrm>
        <a:off x="637010" y="2226126"/>
        <a:ext cx="2282728" cy="1394173"/>
      </dsp:txXfrm>
    </dsp:sp>
    <dsp:sp modelId="{B78932F1-9982-48B4-93EE-CC5FA0E0A602}">
      <dsp:nvSpPr>
        <dsp:cNvPr id="0" name=""/>
        <dsp:cNvSpPr/>
      </dsp:nvSpPr>
      <dsp:spPr>
        <a:xfrm>
          <a:off x="3703575" y="331597"/>
          <a:ext cx="2961847" cy="1480923"/>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Roboto" pitchFamily="2" charset="0"/>
              <a:ea typeface="Roboto" pitchFamily="2" charset="0"/>
            </a:rPr>
            <a:t>Fidel Castro intensificou as relações comerciais e diplomáticas com a URSS.</a:t>
          </a:r>
        </a:p>
      </dsp:txBody>
      <dsp:txXfrm>
        <a:off x="3746950" y="374972"/>
        <a:ext cx="2875097" cy="1394173"/>
      </dsp:txXfrm>
    </dsp:sp>
    <dsp:sp modelId="{31751CAE-49EC-4A1E-BFAB-1880020104B1}">
      <dsp:nvSpPr>
        <dsp:cNvPr id="0" name=""/>
        <dsp:cNvSpPr/>
      </dsp:nvSpPr>
      <dsp:spPr>
        <a:xfrm>
          <a:off x="3999760" y="1812520"/>
          <a:ext cx="296184" cy="1508594"/>
        </a:xfrm>
        <a:custGeom>
          <a:avLst/>
          <a:gdLst/>
          <a:ahLst/>
          <a:cxnLst/>
          <a:rect l="0" t="0" r="0" b="0"/>
          <a:pathLst>
            <a:path>
              <a:moveTo>
                <a:pt x="0" y="0"/>
              </a:moveTo>
              <a:lnTo>
                <a:pt x="0" y="1508594"/>
              </a:lnTo>
              <a:lnTo>
                <a:pt x="296184" y="15085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B379D-A07F-40F2-9D90-58C831501560}">
      <dsp:nvSpPr>
        <dsp:cNvPr id="0" name=""/>
        <dsp:cNvSpPr/>
      </dsp:nvSpPr>
      <dsp:spPr>
        <a:xfrm>
          <a:off x="4295945" y="2182751"/>
          <a:ext cx="2797619" cy="227672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t-BR" sz="1600" kern="1200" dirty="0">
              <a:latin typeface="Roboto" pitchFamily="2" charset="0"/>
              <a:ea typeface="Roboto" pitchFamily="2" charset="0"/>
            </a:rPr>
            <a:t>No início da década de 1960, a URSS instalou uma base de lançamento de mísseis nucleares em Cuba, em resposta a instalação de mísseis dos EUA na Turquia, próxima à fronteira da URSS.</a:t>
          </a:r>
        </a:p>
      </dsp:txBody>
      <dsp:txXfrm>
        <a:off x="4362628" y="2249434"/>
        <a:ext cx="2664253" cy="2143362"/>
      </dsp:txXfrm>
    </dsp:sp>
    <dsp:sp modelId="{536BE6ED-CCC4-436C-A869-87E86A0FD5DD}">
      <dsp:nvSpPr>
        <dsp:cNvPr id="0" name=""/>
        <dsp:cNvSpPr/>
      </dsp:nvSpPr>
      <dsp:spPr>
        <a:xfrm>
          <a:off x="7405885" y="331597"/>
          <a:ext cx="2961847" cy="148092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pt-BR" sz="1800" kern="1200" dirty="0">
            <a:latin typeface="Roboto" pitchFamily="2" charset="0"/>
            <a:ea typeface="Roboto" pitchFamily="2" charset="0"/>
          </a:endParaRPr>
        </a:p>
        <a:p>
          <a:pPr marL="0" lvl="0" indent="0" algn="ctr" defTabSz="800100">
            <a:lnSpc>
              <a:spcPct val="90000"/>
            </a:lnSpc>
            <a:spcBef>
              <a:spcPct val="0"/>
            </a:spcBef>
            <a:spcAft>
              <a:spcPct val="35000"/>
            </a:spcAft>
            <a:buNone/>
          </a:pPr>
          <a:r>
            <a:rPr lang="pt-BR" sz="2000" kern="1200" dirty="0">
              <a:latin typeface="Roboto" pitchFamily="2" charset="0"/>
              <a:ea typeface="Roboto" pitchFamily="2" charset="0"/>
            </a:rPr>
            <a:t>Os EUA responderam mobilizando forças militares em torno de Cuba. </a:t>
          </a:r>
        </a:p>
      </dsp:txBody>
      <dsp:txXfrm>
        <a:off x="7449260" y="374972"/>
        <a:ext cx="2875097" cy="1394173"/>
      </dsp:txXfrm>
    </dsp:sp>
    <dsp:sp modelId="{707FFAD3-830A-4386-ABA7-664603D08FF4}">
      <dsp:nvSpPr>
        <dsp:cNvPr id="0" name=""/>
        <dsp:cNvSpPr/>
      </dsp:nvSpPr>
      <dsp:spPr>
        <a:xfrm>
          <a:off x="7702070" y="1812520"/>
          <a:ext cx="296184" cy="1110692"/>
        </a:xfrm>
        <a:custGeom>
          <a:avLst/>
          <a:gdLst/>
          <a:ahLst/>
          <a:cxnLst/>
          <a:rect l="0" t="0" r="0" b="0"/>
          <a:pathLst>
            <a:path>
              <a:moveTo>
                <a:pt x="0" y="0"/>
              </a:moveTo>
              <a:lnTo>
                <a:pt x="0" y="1110692"/>
              </a:lnTo>
              <a:lnTo>
                <a:pt x="296184" y="11106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7E2B4-2049-4874-A1FA-558E2A680195}">
      <dsp:nvSpPr>
        <dsp:cNvPr id="0" name=""/>
        <dsp:cNvSpPr/>
      </dsp:nvSpPr>
      <dsp:spPr>
        <a:xfrm>
          <a:off x="7998254" y="2182751"/>
          <a:ext cx="2369478" cy="148092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A crise foi superada com um acordo entre os EUA e a URSS. </a:t>
          </a:r>
        </a:p>
      </dsp:txBody>
      <dsp:txXfrm>
        <a:off x="8041629" y="2226126"/>
        <a:ext cx="2282728" cy="13941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46F7A-8007-48F1-848D-B0D92A9BBA96}">
      <dsp:nvSpPr>
        <dsp:cNvPr id="0" name=""/>
        <dsp:cNvSpPr/>
      </dsp:nvSpPr>
      <dsp:spPr>
        <a:xfrm>
          <a:off x="2847413" y="1022386"/>
          <a:ext cx="863254" cy="91440"/>
        </a:xfrm>
        <a:custGeom>
          <a:avLst/>
          <a:gdLst/>
          <a:ahLst/>
          <a:cxnLst/>
          <a:rect l="0" t="0" r="0" b="0"/>
          <a:pathLst>
            <a:path>
              <a:moveTo>
                <a:pt x="0" y="45720"/>
              </a:moveTo>
              <a:lnTo>
                <a:pt x="863254"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256693" y="1065219"/>
        <a:ext cx="44692" cy="5775"/>
      </dsp:txXfrm>
    </dsp:sp>
    <dsp:sp modelId="{1069BA89-358D-4918-B540-04152C397B6C}">
      <dsp:nvSpPr>
        <dsp:cNvPr id="0" name=""/>
        <dsp:cNvSpPr/>
      </dsp:nvSpPr>
      <dsp:spPr>
        <a:xfrm>
          <a:off x="340782" y="4526"/>
          <a:ext cx="2508430" cy="2127159"/>
        </a:xfrm>
        <a:prstGeom prst="rect">
          <a:avLst/>
        </a:prstGeom>
        <a:solidFill>
          <a:srgbClr val="FF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Em 1921, foi fundado o Partido Comunista da China (PCC), liderado por Mao Tsé-Tung.</a:t>
          </a:r>
        </a:p>
      </dsp:txBody>
      <dsp:txXfrm>
        <a:off x="340782" y="4526"/>
        <a:ext cx="2508430" cy="2127159"/>
      </dsp:txXfrm>
    </dsp:sp>
    <dsp:sp modelId="{062DEB72-F966-4F64-AE59-EEBC0B96CE8A}">
      <dsp:nvSpPr>
        <dsp:cNvPr id="0" name=""/>
        <dsp:cNvSpPr/>
      </dsp:nvSpPr>
      <dsp:spPr>
        <a:xfrm>
          <a:off x="6717570" y="1022386"/>
          <a:ext cx="546339" cy="91440"/>
        </a:xfrm>
        <a:custGeom>
          <a:avLst/>
          <a:gdLst/>
          <a:ahLst/>
          <a:cxnLst/>
          <a:rect l="0" t="0" r="0" b="0"/>
          <a:pathLst>
            <a:path>
              <a:moveTo>
                <a:pt x="0" y="45720"/>
              </a:moveTo>
              <a:lnTo>
                <a:pt x="546339"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976316" y="1065219"/>
        <a:ext cx="28846" cy="5775"/>
      </dsp:txXfrm>
    </dsp:sp>
    <dsp:sp modelId="{16BFC9E9-F4D4-4445-B4E8-AE44CC6BD595}">
      <dsp:nvSpPr>
        <dsp:cNvPr id="0" name=""/>
        <dsp:cNvSpPr/>
      </dsp:nvSpPr>
      <dsp:spPr>
        <a:xfrm>
          <a:off x="3743067" y="4526"/>
          <a:ext cx="2976303" cy="2127159"/>
        </a:xfrm>
        <a:prstGeom prst="rect">
          <a:avLst/>
        </a:prstGeom>
        <a:solidFill>
          <a:srgbClr val="FF0000"/>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Inicialmente o partido PCC e o Kuomintang uniram-se para impedir a volta da Monarquia no país.</a:t>
          </a:r>
        </a:p>
      </dsp:txBody>
      <dsp:txXfrm>
        <a:off x="3743067" y="4526"/>
        <a:ext cx="2976303" cy="2127159"/>
      </dsp:txXfrm>
    </dsp:sp>
    <dsp:sp modelId="{A83C1510-F42E-4ABB-8181-47BE9520DAAF}">
      <dsp:nvSpPr>
        <dsp:cNvPr id="0" name=""/>
        <dsp:cNvSpPr/>
      </dsp:nvSpPr>
      <dsp:spPr>
        <a:xfrm>
          <a:off x="1911912" y="2129886"/>
          <a:ext cx="6638612" cy="546339"/>
        </a:xfrm>
        <a:custGeom>
          <a:avLst/>
          <a:gdLst/>
          <a:ahLst/>
          <a:cxnLst/>
          <a:rect l="0" t="0" r="0" b="0"/>
          <a:pathLst>
            <a:path>
              <a:moveTo>
                <a:pt x="6638612" y="0"/>
              </a:moveTo>
              <a:lnTo>
                <a:pt x="6638612" y="290269"/>
              </a:lnTo>
              <a:lnTo>
                <a:pt x="0" y="290269"/>
              </a:lnTo>
              <a:lnTo>
                <a:pt x="0" y="546339"/>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064628" y="2400168"/>
        <a:ext cx="333181" cy="5775"/>
      </dsp:txXfrm>
    </dsp:sp>
    <dsp:sp modelId="{BBF568C2-618B-441C-922C-F865201D48FC}">
      <dsp:nvSpPr>
        <dsp:cNvPr id="0" name=""/>
        <dsp:cNvSpPr/>
      </dsp:nvSpPr>
      <dsp:spPr>
        <a:xfrm>
          <a:off x="7296309" y="4526"/>
          <a:ext cx="2508430" cy="2127159"/>
        </a:xfrm>
        <a:prstGeom prst="rect">
          <a:avLst/>
        </a:prstGeom>
        <a:solidFill>
          <a:srgbClr val="FF0000"/>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Porém, em 1925, os dois partidos passaram a lutar por projetos diversos.</a:t>
          </a:r>
        </a:p>
      </dsp:txBody>
      <dsp:txXfrm>
        <a:off x="7296309" y="4526"/>
        <a:ext cx="2508430" cy="2127159"/>
      </dsp:txXfrm>
    </dsp:sp>
    <dsp:sp modelId="{4C69C1D5-5792-4804-922F-60997FAB8D58}">
      <dsp:nvSpPr>
        <dsp:cNvPr id="0" name=""/>
        <dsp:cNvSpPr/>
      </dsp:nvSpPr>
      <dsp:spPr>
        <a:xfrm>
          <a:off x="3164328" y="3726485"/>
          <a:ext cx="546339" cy="91440"/>
        </a:xfrm>
        <a:custGeom>
          <a:avLst/>
          <a:gdLst/>
          <a:ahLst/>
          <a:cxnLst/>
          <a:rect l="0" t="0" r="0" b="0"/>
          <a:pathLst>
            <a:path>
              <a:moveTo>
                <a:pt x="0" y="45720"/>
              </a:moveTo>
              <a:lnTo>
                <a:pt x="546339"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423074" y="3769317"/>
        <a:ext cx="28846" cy="5775"/>
      </dsp:txXfrm>
    </dsp:sp>
    <dsp:sp modelId="{4DA4A259-3905-4F44-A1BC-3492EDC00AF1}">
      <dsp:nvSpPr>
        <dsp:cNvPr id="0" name=""/>
        <dsp:cNvSpPr/>
      </dsp:nvSpPr>
      <dsp:spPr>
        <a:xfrm>
          <a:off x="657697" y="2708625"/>
          <a:ext cx="2508430" cy="2127159"/>
        </a:xfrm>
        <a:prstGeom prst="rect">
          <a:avLst/>
        </a:prstGeom>
        <a:solidFill>
          <a:srgbClr val="FF0000"/>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A disputa entre os dois partidos provocaram uma guerra civil.</a:t>
          </a:r>
        </a:p>
      </dsp:txBody>
      <dsp:txXfrm>
        <a:off x="657697" y="2708625"/>
        <a:ext cx="2508430" cy="2127159"/>
      </dsp:txXfrm>
    </dsp:sp>
    <dsp:sp modelId="{40DCD950-57B3-4CE9-912F-8F1E8A0E141F}">
      <dsp:nvSpPr>
        <dsp:cNvPr id="0" name=""/>
        <dsp:cNvSpPr/>
      </dsp:nvSpPr>
      <dsp:spPr>
        <a:xfrm>
          <a:off x="6249698" y="3726485"/>
          <a:ext cx="546339" cy="91440"/>
        </a:xfrm>
        <a:custGeom>
          <a:avLst/>
          <a:gdLst/>
          <a:ahLst/>
          <a:cxnLst/>
          <a:rect l="0" t="0" r="0" b="0"/>
          <a:pathLst>
            <a:path>
              <a:moveTo>
                <a:pt x="0" y="45720"/>
              </a:moveTo>
              <a:lnTo>
                <a:pt x="546339" y="45720"/>
              </a:lnTo>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508444" y="3769317"/>
        <a:ext cx="28846" cy="5775"/>
      </dsp:txXfrm>
    </dsp:sp>
    <dsp:sp modelId="{FB32D6A9-D2CA-4CE5-8C34-B3CB7705C441}">
      <dsp:nvSpPr>
        <dsp:cNvPr id="0" name=""/>
        <dsp:cNvSpPr/>
      </dsp:nvSpPr>
      <dsp:spPr>
        <a:xfrm>
          <a:off x="3743067" y="2708625"/>
          <a:ext cx="2508430" cy="2127159"/>
        </a:xfrm>
        <a:prstGeom prst="rect">
          <a:avLst/>
        </a:prstGeom>
        <a:solidFill>
          <a:srgbClr val="FF0000"/>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Em 1949, o Exército Vermelho venceu as forças governamentais e conquistou Pequim.</a:t>
          </a:r>
        </a:p>
      </dsp:txBody>
      <dsp:txXfrm>
        <a:off x="3743067" y="2708625"/>
        <a:ext cx="2508430" cy="2127159"/>
      </dsp:txXfrm>
    </dsp:sp>
    <dsp:sp modelId="{0C8711CF-5398-4106-A99E-E41BAB1AF7C8}">
      <dsp:nvSpPr>
        <dsp:cNvPr id="0" name=""/>
        <dsp:cNvSpPr/>
      </dsp:nvSpPr>
      <dsp:spPr>
        <a:xfrm>
          <a:off x="6828437" y="2708625"/>
          <a:ext cx="2508430" cy="2127159"/>
        </a:xfrm>
        <a:prstGeom prst="rect">
          <a:avLst/>
        </a:prstGeom>
        <a:solidFill>
          <a:srgbClr val="FF0000"/>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solidFill>
                <a:prstClr val="white"/>
              </a:solidFill>
              <a:latin typeface="Roboto" pitchFamily="2" charset="0"/>
              <a:ea typeface="Roboto" pitchFamily="2" charset="0"/>
              <a:cs typeface="+mn-cs"/>
            </a:rPr>
            <a:t>Mao Tsé-Tung proclamou então a República Popular da China.</a:t>
          </a:r>
        </a:p>
      </dsp:txBody>
      <dsp:txXfrm>
        <a:off x="6828437" y="2708625"/>
        <a:ext cx="2508430" cy="21271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BB3B5-F487-4EFE-BABD-EB6F64322D2C}">
      <dsp:nvSpPr>
        <dsp:cNvPr id="0" name=""/>
        <dsp:cNvSpPr/>
      </dsp:nvSpPr>
      <dsp:spPr>
        <a:xfrm>
          <a:off x="0" y="0"/>
          <a:ext cx="10341456" cy="56566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t-BR" sz="2800" b="1" kern="1200" dirty="0">
              <a:latin typeface="Roboto" pitchFamily="2" charset="0"/>
              <a:ea typeface="Roboto" pitchFamily="2" charset="0"/>
            </a:rPr>
            <a:t>Guerra da Coreia</a:t>
          </a:r>
        </a:p>
      </dsp:txBody>
      <dsp:txXfrm>
        <a:off x="27614" y="27614"/>
        <a:ext cx="10286228" cy="510440"/>
      </dsp:txXfrm>
    </dsp:sp>
    <dsp:sp modelId="{80444376-6D60-4CC4-A023-317D897DF673}">
      <dsp:nvSpPr>
        <dsp:cNvPr id="0" name=""/>
        <dsp:cNvSpPr/>
      </dsp:nvSpPr>
      <dsp:spPr>
        <a:xfrm>
          <a:off x="0" y="616591"/>
          <a:ext cx="10341456" cy="111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34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BR" sz="1800" kern="1200" dirty="0">
              <a:latin typeface="Roboto" pitchFamily="2" charset="0"/>
              <a:ea typeface="Roboto" pitchFamily="2" charset="0"/>
            </a:rPr>
            <a:t>Em 1948, a Coreia foi dividida em dois países independentes: a Coreia do Norte (comunista) e a Coreia do Sul (capitalista). As duas nações entraram em guerra em 1950. Os Estados Unidos intervieram no conflito, com apoio da Organização das Nações Unidas (ONU), ao lado das tropas da Coreia do Sul. O guerra acabou em 1953. </a:t>
          </a:r>
        </a:p>
        <a:p>
          <a:pPr marL="171450" lvl="1" indent="-171450" algn="l" defTabSz="800100">
            <a:lnSpc>
              <a:spcPct val="90000"/>
            </a:lnSpc>
            <a:spcBef>
              <a:spcPct val="0"/>
            </a:spcBef>
            <a:spcAft>
              <a:spcPct val="20000"/>
            </a:spcAft>
            <a:buChar char="•"/>
          </a:pPr>
          <a:r>
            <a:rPr lang="pt-BR" sz="1800" kern="1200" dirty="0">
              <a:latin typeface="Roboto" pitchFamily="2" charset="0"/>
              <a:ea typeface="Roboto" pitchFamily="2" charset="0"/>
            </a:rPr>
            <a:t>No entanto, a divisão e a tensão entre os dois países também se mantém: a Coreia do Norte permanece comunista, assim como a Coreia do Sul continua capitalista.</a:t>
          </a:r>
        </a:p>
      </dsp:txBody>
      <dsp:txXfrm>
        <a:off x="0" y="616591"/>
        <a:ext cx="10341456" cy="1115487"/>
      </dsp:txXfrm>
    </dsp:sp>
    <dsp:sp modelId="{6A74888A-EDE6-4DFD-A3C0-BF2BAA7679FA}">
      <dsp:nvSpPr>
        <dsp:cNvPr id="0" name=""/>
        <dsp:cNvSpPr/>
      </dsp:nvSpPr>
      <dsp:spPr>
        <a:xfrm>
          <a:off x="0" y="1690626"/>
          <a:ext cx="10341456" cy="3352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Roboto" pitchFamily="2" charset="0"/>
              <a:ea typeface="Roboto" pitchFamily="2" charset="0"/>
            </a:rPr>
            <a:t>Guerra do Vietnã</a:t>
          </a:r>
        </a:p>
      </dsp:txBody>
      <dsp:txXfrm>
        <a:off x="16364" y="1706990"/>
        <a:ext cx="10308728" cy="302487"/>
      </dsp:txXfrm>
    </dsp:sp>
    <dsp:sp modelId="{DC30D34E-8E51-47C9-8A21-C29D50020820}">
      <dsp:nvSpPr>
        <dsp:cNvPr id="0" name=""/>
        <dsp:cNvSpPr/>
      </dsp:nvSpPr>
      <dsp:spPr>
        <a:xfrm>
          <a:off x="0" y="2020486"/>
          <a:ext cx="10341456" cy="2814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341"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pt-BR" sz="1800" kern="1200" dirty="0">
            <a:latin typeface="Roboto" pitchFamily="2" charset="0"/>
            <a:ea typeface="Roboto" pitchFamily="2" charset="0"/>
          </a:endParaRPr>
        </a:p>
        <a:p>
          <a:pPr marL="171450" lvl="1" indent="-171450" algn="l" defTabSz="800100">
            <a:lnSpc>
              <a:spcPct val="90000"/>
            </a:lnSpc>
            <a:spcBef>
              <a:spcPct val="0"/>
            </a:spcBef>
            <a:spcAft>
              <a:spcPct val="20000"/>
            </a:spcAft>
            <a:buChar char="•"/>
          </a:pPr>
          <a:r>
            <a:rPr lang="pt-BR" sz="1800" kern="1200" dirty="0">
              <a:latin typeface="Roboto" pitchFamily="2" charset="0"/>
              <a:ea typeface="Roboto" pitchFamily="2" charset="0"/>
            </a:rPr>
            <a:t>Em 1954, o território hoje conhecido como Vietnã foi dividido em duas partes: o Vietnã do Norte, comunista, e o Vietnã do Sul, capitalista. Teve início no Sul um conflito entre guerrilheiros comunistas e forças do governo. Em 1965, tropas dos Estados Unidos começaram a intervir diretamente no front, ao lado do governo do Vietnã do Sul.</a:t>
          </a:r>
        </a:p>
        <a:p>
          <a:pPr marL="171450" lvl="1" indent="-171450" algn="l" defTabSz="800100">
            <a:lnSpc>
              <a:spcPct val="90000"/>
            </a:lnSpc>
            <a:spcBef>
              <a:spcPct val="0"/>
            </a:spcBef>
            <a:spcAft>
              <a:spcPct val="20000"/>
            </a:spcAft>
            <a:buChar char="•"/>
          </a:pPr>
          <a:r>
            <a:rPr lang="pt-BR" sz="1800" kern="1200" dirty="0">
              <a:latin typeface="Roboto" pitchFamily="2" charset="0"/>
              <a:ea typeface="Roboto" pitchFamily="2" charset="0"/>
            </a:rPr>
            <a:t>O conflito terminou em 1975 com a vitória da guerrilha apoiada pelo Vietnã do Norte. As duas regiões foram, então, unificadas sob o nome de República Socialista do Vietnã, de orientação comunista.</a:t>
          </a:r>
        </a:p>
      </dsp:txBody>
      <dsp:txXfrm>
        <a:off x="0" y="2020486"/>
        <a:ext cx="10341456" cy="281452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Colchetes Verticais"/>
  <dgm:desc val="Use para mostrar blocos de informações agrupadas. Funciona bem com grandes quantidades de texto do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A37BD9-C16D-5A41-9CB0-74BC1D75B23B}" type="datetimeFigureOut">
              <a:rPr lang="en-US" smtClean="0"/>
              <a:t>6/22/2023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13BBB1-00BB-7F4E-8217-16690CAF9716}" type="slidenum">
              <a:rPr lang="en-US" smtClean="0"/>
              <a:t>‹nº›</a:t>
            </a:fld>
            <a:endParaRPr lang="en-US"/>
          </a:p>
        </p:txBody>
      </p:sp>
    </p:spTree>
    <p:extLst>
      <p:ext uri="{BB962C8B-B14F-4D97-AF65-F5344CB8AC3E}">
        <p14:creationId xmlns:p14="http://schemas.microsoft.com/office/powerpoint/2010/main" val="3839168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8E3EA-5BD8-4053-B771-963ACB49F7C5}" type="datetimeFigureOut">
              <a:rPr lang="pt-BR" smtClean="0"/>
              <a:t>22/06/2023</a:t>
            </a:fld>
            <a:endParaRPr lang="pt-BR" dirty="0"/>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32107-2A48-4647-B73C-40AAC50B5DF9}" type="slidenum">
              <a:rPr lang="pt-BR" smtClean="0"/>
              <a:t>‹nº›</a:t>
            </a:fld>
            <a:endParaRPr lang="pt-BR" dirty="0"/>
          </a:p>
        </p:txBody>
      </p:sp>
    </p:spTree>
    <p:extLst>
      <p:ext uri="{BB962C8B-B14F-4D97-AF65-F5344CB8AC3E}">
        <p14:creationId xmlns:p14="http://schemas.microsoft.com/office/powerpoint/2010/main" val="109923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2588" y="685800"/>
            <a:ext cx="6092825"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4032107-2A48-4647-B73C-40AAC50B5DF9}" type="slidenum">
              <a:rPr lang="pt-BR" smtClean="0"/>
              <a:t>2</a:t>
            </a:fld>
            <a:endParaRPr lang="pt-BR" dirty="0"/>
          </a:p>
        </p:txBody>
      </p:sp>
    </p:spTree>
    <p:extLst>
      <p:ext uri="{BB962C8B-B14F-4D97-AF65-F5344CB8AC3E}">
        <p14:creationId xmlns:p14="http://schemas.microsoft.com/office/powerpoint/2010/main" val="364250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2588" y="685800"/>
            <a:ext cx="6092825"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4032107-2A48-4647-B73C-40AAC50B5DF9}" type="slidenum">
              <a:rPr lang="pt-BR" smtClean="0"/>
              <a:t>10</a:t>
            </a:fld>
            <a:endParaRPr lang="pt-BR" dirty="0"/>
          </a:p>
        </p:txBody>
      </p:sp>
    </p:spTree>
    <p:extLst>
      <p:ext uri="{BB962C8B-B14F-4D97-AF65-F5344CB8AC3E}">
        <p14:creationId xmlns:p14="http://schemas.microsoft.com/office/powerpoint/2010/main" val="342870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3" y="2130427"/>
            <a:ext cx="10360501" cy="1470025"/>
          </a:xfrm>
        </p:spPr>
        <p:txBody>
          <a:bodyPr/>
          <a:lstStyle/>
          <a:p>
            <a:r>
              <a:rPr lang="pt-BR"/>
              <a:t>Clique para editar o título mestre</a:t>
            </a:r>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E5CEB3B-1D30-5149-B859-1083553B2B1A}"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374072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6C75EE2-670B-7948-8442-6FD4E1508A8A}"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110814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9" y="274640"/>
            <a:ext cx="2742485"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441" y="274640"/>
            <a:ext cx="802431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EC49A8A-08EF-C64D-AF3C-56538FAAC5B7}"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368399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9C9510B-D6CF-7A44-828A-6509FD6E61E1}"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419829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2834" y="4406902"/>
            <a:ext cx="10360501"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2834"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0831DBD-5BB1-6F43-BCB4-ED29A7BEB151}"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248204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442"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5986"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98E4A01-45B3-F246-969B-2EA860B866FA}"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297647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441" y="1535113"/>
            <a:ext cx="53855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441" y="2174875"/>
            <a:ext cx="538551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1755" y="1535113"/>
            <a:ext cx="53876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1755" y="2174875"/>
            <a:ext cx="53876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E325B21-B3F5-114E-8D36-14DD0DA9BD76}" type="datetime1">
              <a:rPr lang="pt-BR" smtClean="0"/>
              <a:t>22/06/2023</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424700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573C8C1-533B-5949-B8E0-E8AA4D2C504E}" type="datetime1">
              <a:rPr lang="pt-BR" smtClean="0"/>
              <a:t>22/06/2023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359517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8EA6FB5-9D40-C440-ABC4-C6EBD6D8AAC7}" type="datetime1">
              <a:rPr lang="pt-BR" smtClean="0"/>
              <a:t>22/06/2023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413882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442" y="273050"/>
            <a:ext cx="401004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5493" y="273052"/>
            <a:ext cx="681389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442" y="1435102"/>
            <a:ext cx="401004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D6D7C3C-E338-B84E-BD72-04C494CFF466}"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198611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060BA47-708D-864D-B32A-2A34E95DDC0A}"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93FDB129-5E1E-4A87-B49C-E9C4E36D6F36}" type="slidenum">
              <a:rPr lang="pt-BR" smtClean="0"/>
              <a:t>‹nº›</a:t>
            </a:fld>
            <a:endParaRPr lang="pt-BR" dirty="0"/>
          </a:p>
        </p:txBody>
      </p:sp>
    </p:spTree>
    <p:extLst>
      <p:ext uri="{BB962C8B-B14F-4D97-AF65-F5344CB8AC3E}">
        <p14:creationId xmlns:p14="http://schemas.microsoft.com/office/powerpoint/2010/main" val="23047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442" y="274638"/>
            <a:ext cx="10969943"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442" y="1600202"/>
            <a:ext cx="10969943"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D9FD1-7352-8345-BE52-EEA96DED9922}" type="datetime1">
              <a:rPr lang="pt-BR" smtClean="0"/>
              <a:t>22/06/2023</a:t>
            </a:fld>
            <a:endParaRPr lang="pt-BR" dirty="0"/>
          </a:p>
        </p:txBody>
      </p:sp>
      <p:sp>
        <p:nvSpPr>
          <p:cNvPr id="5" name="Espaço Reservado para Rodapé 4"/>
          <p:cNvSpPr>
            <a:spLocks noGrp="1"/>
          </p:cNvSpPr>
          <p:nvPr>
            <p:ph type="ftr" sz="quarter" idx="3"/>
          </p:nvPr>
        </p:nvSpPr>
        <p:spPr>
          <a:xfrm>
            <a:off x="4164516"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DB129-5E1E-4A87-B49C-E9C4E36D6F36}" type="slidenum">
              <a:rPr lang="pt-BR" smtClean="0"/>
              <a:t>‹nº›</a:t>
            </a:fld>
            <a:endParaRPr lang="pt-BR" dirty="0"/>
          </a:p>
        </p:txBody>
      </p:sp>
    </p:spTree>
    <p:extLst>
      <p:ext uri="{BB962C8B-B14F-4D97-AF65-F5344CB8AC3E}">
        <p14:creationId xmlns:p14="http://schemas.microsoft.com/office/powerpoint/2010/main" val="3077591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image" Target="../media/image2.png"/><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1354"/>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print">
            <a:alphaModFix/>
            <a:extLst>
              <a:ext uri="{28A0092B-C50C-407E-A947-70E740481C1C}">
                <a14:useLocalDpi xmlns:a14="http://schemas.microsoft.com/office/drawing/2010/main" val="0"/>
              </a:ext>
            </a:extLst>
          </a:blip>
          <a:srcRect r="22824"/>
          <a:stretch/>
        </p:blipFill>
        <p:spPr>
          <a:xfrm>
            <a:off x="1" y="1"/>
            <a:ext cx="9406780" cy="6858005"/>
          </a:xfrm>
          <a:prstGeom prst="rect">
            <a:avLst/>
          </a:prstGeom>
          <a:noFill/>
          <a:ln>
            <a:noFill/>
          </a:ln>
        </p:spPr>
      </p:pic>
    </p:spTree>
    <p:extLst>
      <p:ext uri="{BB962C8B-B14F-4D97-AF65-F5344CB8AC3E}">
        <p14:creationId xmlns:p14="http://schemas.microsoft.com/office/powerpoint/2010/main" val="3637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a:latin typeface="Roboto" pitchFamily="2" charset="0"/>
                <a:ea typeface="Roboto" pitchFamily="2" charset="0"/>
              </a:rPr>
              <a:t>O comunismo na China</a:t>
            </a:r>
          </a:p>
        </p:txBody>
      </p:sp>
      <p:graphicFrame>
        <p:nvGraphicFramePr>
          <p:cNvPr id="4" name="Diagrama 3"/>
          <p:cNvGraphicFramePr/>
          <p:nvPr>
            <p:extLst>
              <p:ext uri="{D42A27DB-BD31-4B8C-83A1-F6EECF244321}">
                <p14:modId xmlns:p14="http://schemas.microsoft.com/office/powerpoint/2010/main" val="3245349443"/>
              </p:ext>
            </p:extLst>
          </p:nvPr>
        </p:nvGraphicFramePr>
        <p:xfrm>
          <a:off x="911186" y="1397000"/>
          <a:ext cx="10462438"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10</a:t>
            </a:fld>
            <a:endParaRPr lang="pt-BR" dirty="0"/>
          </a:p>
        </p:txBody>
      </p:sp>
      <p:pic>
        <p:nvPicPr>
          <p:cNvPr id="5" name="Google Shape;67;p15"/>
          <p:cNvPicPr preferRelativeResize="0"/>
          <p:nvPr/>
        </p:nvPicPr>
        <p:blipFill rotWithShape="1">
          <a:blip r:embed="rId8">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81960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18774" y="755650"/>
            <a:ext cx="8982910" cy="901700"/>
          </a:xfrm>
        </p:spPr>
        <p:txBody>
          <a:bodyPr anchor="t">
            <a:normAutofit/>
          </a:bodyPr>
          <a:lstStyle/>
          <a:p>
            <a:r>
              <a:rPr lang="pt-BR" sz="4000" b="1" dirty="0">
                <a:latin typeface="Roboto" pitchFamily="2" charset="0"/>
                <a:ea typeface="Roboto" pitchFamily="2" charset="0"/>
              </a:rPr>
              <a:t>As guerras na Coreia e no Vietnã</a:t>
            </a:r>
          </a:p>
        </p:txBody>
      </p:sp>
      <p:pic>
        <p:nvPicPr>
          <p:cNvPr id="5" name="Google Shape;67;p15"/>
          <p:cNvPicPr preferRelativeResize="0"/>
          <p:nvPr/>
        </p:nvPicPr>
        <p:blipFill rotWithShape="1">
          <a:blip r:embed="rId2"/>
          <a:stretch/>
        </p:blipFill>
        <p:spPr>
          <a:xfrm>
            <a:off x="3048" y="0"/>
            <a:ext cx="12185777" cy="759544"/>
          </a:xfrm>
          <a:prstGeom prst="rect">
            <a:avLst/>
          </a:prstGeom>
          <a:noFill/>
        </p:spPr>
      </p:pic>
      <p:sp>
        <p:nvSpPr>
          <p:cNvPr id="3" name="Slide Number Placeholder 2"/>
          <p:cNvSpPr>
            <a:spLocks noGrp="1"/>
          </p:cNvSpPr>
          <p:nvPr>
            <p:ph type="sldNum" sz="quarter" idx="12"/>
          </p:nvPr>
        </p:nvSpPr>
        <p:spPr>
          <a:xfrm>
            <a:off x="8608357" y="6356350"/>
            <a:ext cx="2742486" cy="365125"/>
          </a:xfrm>
        </p:spPr>
        <p:txBody>
          <a:bodyPr>
            <a:normAutofit/>
          </a:bodyPr>
          <a:lstStyle/>
          <a:p>
            <a:pPr>
              <a:spcAft>
                <a:spcPts val="600"/>
              </a:spcAft>
            </a:pPr>
            <a:fld id="{93FDB129-5E1E-4A87-B49C-E9C4E36D6F36}" type="slidenum">
              <a:rPr lang="pt-BR" smtClean="0"/>
              <a:pPr>
                <a:spcAft>
                  <a:spcPts val="600"/>
                </a:spcAft>
              </a:pPr>
              <a:t>11</a:t>
            </a:fld>
            <a:endParaRPr lang="pt-BR"/>
          </a:p>
        </p:txBody>
      </p:sp>
      <p:graphicFrame>
        <p:nvGraphicFramePr>
          <p:cNvPr id="4" name="Diagrama 3"/>
          <p:cNvGraphicFramePr/>
          <p:nvPr>
            <p:extLst>
              <p:ext uri="{D42A27DB-BD31-4B8C-83A1-F6EECF244321}">
                <p14:modId xmlns:p14="http://schemas.microsoft.com/office/powerpoint/2010/main" val="4222940052"/>
              </p:ext>
            </p:extLst>
          </p:nvPr>
        </p:nvGraphicFramePr>
        <p:xfrm>
          <a:off x="1009387" y="1521339"/>
          <a:ext cx="10341456" cy="4835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54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230" y="197768"/>
            <a:ext cx="10969943" cy="1143000"/>
          </a:xfrm>
        </p:spPr>
        <p:txBody>
          <a:bodyPr>
            <a:noAutofit/>
          </a:bodyPr>
          <a:lstStyle/>
          <a:p>
            <a:r>
              <a:rPr lang="pt-BR" sz="4000" b="1" dirty="0">
                <a:latin typeface="Roboto" pitchFamily="2" charset="0"/>
                <a:ea typeface="Roboto" pitchFamily="2" charset="0"/>
              </a:rPr>
              <a:t>Os movimentos de contestação</a:t>
            </a:r>
          </a:p>
        </p:txBody>
      </p:sp>
      <p:graphicFrame>
        <p:nvGraphicFramePr>
          <p:cNvPr id="4" name="Diagrama 3"/>
          <p:cNvGraphicFramePr/>
          <p:nvPr>
            <p:extLst>
              <p:ext uri="{D42A27DB-BD31-4B8C-83A1-F6EECF244321}">
                <p14:modId xmlns:p14="http://schemas.microsoft.com/office/powerpoint/2010/main" val="1981726939"/>
              </p:ext>
            </p:extLst>
          </p:nvPr>
        </p:nvGraphicFramePr>
        <p:xfrm>
          <a:off x="239287" y="2170604"/>
          <a:ext cx="5567168" cy="226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1295129" y="1235368"/>
            <a:ext cx="9886524" cy="969496"/>
          </a:xfrm>
          <a:prstGeom prst="rect">
            <a:avLst/>
          </a:prstGeom>
          <a:noFill/>
        </p:spPr>
        <p:txBody>
          <a:bodyPr wrap="square" rtlCol="0">
            <a:spAutoFit/>
          </a:bodyPr>
          <a:lstStyle/>
          <a:p>
            <a:pPr algn="ctr"/>
            <a:r>
              <a:rPr lang="pt-BR" sz="1900" dirty="0">
                <a:latin typeface="Roboto" pitchFamily="2" charset="0"/>
                <a:ea typeface="Roboto" pitchFamily="2" charset="0"/>
              </a:rPr>
              <a:t>A contracultura foi uma série de movimentos de contestação realizados por jovens de classe média urbana de países capitalistas. </a:t>
            </a:r>
          </a:p>
          <a:p>
            <a:pPr algn="ctr"/>
            <a:endParaRPr lang="pt-BR" sz="1900" dirty="0">
              <a:latin typeface="Roboto" pitchFamily="2" charset="0"/>
              <a:ea typeface="Roboto" pitchFamily="2" charset="0"/>
            </a:endParaRPr>
          </a:p>
        </p:txBody>
      </p:sp>
      <p:graphicFrame>
        <p:nvGraphicFramePr>
          <p:cNvPr id="7" name="Diagrama 6"/>
          <p:cNvGraphicFramePr/>
          <p:nvPr>
            <p:extLst>
              <p:ext uri="{D42A27DB-BD31-4B8C-83A1-F6EECF244321}">
                <p14:modId xmlns:p14="http://schemas.microsoft.com/office/powerpoint/2010/main" val="1208913618"/>
              </p:ext>
            </p:extLst>
          </p:nvPr>
        </p:nvGraphicFramePr>
        <p:xfrm>
          <a:off x="6478356" y="2098596"/>
          <a:ext cx="5567168" cy="22665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p:cNvGraphicFramePr/>
          <p:nvPr>
            <p:extLst>
              <p:ext uri="{D42A27DB-BD31-4B8C-83A1-F6EECF244321}">
                <p14:modId xmlns:p14="http://schemas.microsoft.com/office/powerpoint/2010/main" val="2761513708"/>
              </p:ext>
            </p:extLst>
          </p:nvPr>
        </p:nvGraphicFramePr>
        <p:xfrm>
          <a:off x="4366671" y="4437112"/>
          <a:ext cx="5567168" cy="2266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12</a:t>
            </a:fld>
            <a:endParaRPr lang="pt-BR" dirty="0"/>
          </a:p>
        </p:txBody>
      </p:sp>
      <p:pic>
        <p:nvPicPr>
          <p:cNvPr id="9" name="Google Shape;67;p15"/>
          <p:cNvPicPr preferRelativeResize="0"/>
          <p:nvPr/>
        </p:nvPicPr>
        <p:blipFill rotWithShape="1">
          <a:blip r:embed="rId17">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36619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0" y="561975"/>
            <a:ext cx="10969943" cy="1014566"/>
          </a:xfrm>
        </p:spPr>
        <p:txBody>
          <a:bodyPr>
            <a:normAutofit/>
          </a:bodyPr>
          <a:lstStyle/>
          <a:p>
            <a:r>
              <a:rPr lang="pt-BR" sz="4800" b="1" dirty="0">
                <a:latin typeface="Roboto" pitchFamily="2" charset="0"/>
                <a:ea typeface="Roboto" pitchFamily="2" charset="0"/>
              </a:rPr>
              <a:t>A Guerra Fria</a:t>
            </a:r>
          </a:p>
        </p:txBody>
      </p:sp>
      <p:sp>
        <p:nvSpPr>
          <p:cNvPr id="4" name="CaixaDeTexto 3"/>
          <p:cNvSpPr txBox="1"/>
          <p:nvPr/>
        </p:nvSpPr>
        <p:spPr>
          <a:xfrm>
            <a:off x="622589" y="1570346"/>
            <a:ext cx="5975880" cy="4401205"/>
          </a:xfrm>
          <a:prstGeom prst="rect">
            <a:avLst/>
          </a:prstGeom>
          <a:noFill/>
        </p:spPr>
        <p:txBody>
          <a:bodyPr wrap="square" rtlCol="0">
            <a:spAutoFit/>
          </a:bodyPr>
          <a:lstStyle/>
          <a:p>
            <a:pPr marL="457200" indent="-457200">
              <a:buFont typeface="Wingdings" pitchFamily="2" charset="2"/>
              <a:buChar char="ü"/>
            </a:pPr>
            <a:r>
              <a:rPr lang="pt-BR" sz="2800" dirty="0">
                <a:latin typeface="Roboto" pitchFamily="2" charset="0"/>
                <a:ea typeface="Roboto" pitchFamily="2" charset="0"/>
              </a:rPr>
              <a:t>Capitalismo x Socialismo</a:t>
            </a:r>
          </a:p>
          <a:p>
            <a:pPr marL="457200" indent="-457200">
              <a:buFont typeface="Wingdings" pitchFamily="2" charset="2"/>
              <a:buChar char="ü"/>
            </a:pPr>
            <a:r>
              <a:rPr lang="pt-BR" sz="2800" dirty="0">
                <a:latin typeface="Roboto" pitchFamily="2" charset="0"/>
                <a:ea typeface="Roboto" pitchFamily="2" charset="0"/>
              </a:rPr>
              <a:t>Contexto da Guerra Fria</a:t>
            </a:r>
          </a:p>
          <a:p>
            <a:pPr marL="457200" indent="-457200">
              <a:buFont typeface="Wingdings" pitchFamily="2" charset="2"/>
              <a:buChar char="ü"/>
            </a:pPr>
            <a:r>
              <a:rPr lang="pt-BR" sz="2800" dirty="0">
                <a:latin typeface="Roboto" pitchFamily="2" charset="0"/>
                <a:ea typeface="Roboto" pitchFamily="2" charset="0"/>
              </a:rPr>
              <a:t>A OTAN e o Pacto de Varsóvia</a:t>
            </a:r>
          </a:p>
          <a:p>
            <a:pPr marL="457200" indent="-457200">
              <a:buFont typeface="Wingdings" pitchFamily="2" charset="2"/>
              <a:buChar char="ü"/>
            </a:pPr>
            <a:r>
              <a:rPr lang="pt-BR" sz="2800" dirty="0">
                <a:latin typeface="Roboto" pitchFamily="2" charset="0"/>
                <a:ea typeface="Roboto" pitchFamily="2" charset="0"/>
              </a:rPr>
              <a:t>O Muro de Berlim</a:t>
            </a:r>
          </a:p>
          <a:p>
            <a:pPr marL="457200" indent="-457200">
              <a:buFont typeface="Wingdings" pitchFamily="2" charset="2"/>
              <a:buChar char="ü"/>
            </a:pPr>
            <a:r>
              <a:rPr lang="pt-BR" sz="2800" dirty="0">
                <a:latin typeface="Roboto" pitchFamily="2" charset="0"/>
                <a:ea typeface="Roboto" pitchFamily="2" charset="0"/>
              </a:rPr>
              <a:t>A corrida armamentista</a:t>
            </a:r>
          </a:p>
          <a:p>
            <a:pPr marL="457200" indent="-457200">
              <a:buFont typeface="Wingdings" pitchFamily="2" charset="2"/>
              <a:buChar char="ü"/>
            </a:pPr>
            <a:r>
              <a:rPr lang="pt-BR" sz="2800" dirty="0">
                <a:latin typeface="Roboto" pitchFamily="2" charset="0"/>
                <a:ea typeface="Roboto" pitchFamily="2" charset="0"/>
              </a:rPr>
              <a:t>A conquista do espaço</a:t>
            </a:r>
          </a:p>
          <a:p>
            <a:pPr marL="457200" indent="-457200">
              <a:buFont typeface="Wingdings" pitchFamily="2" charset="2"/>
              <a:buChar char="ü"/>
            </a:pPr>
            <a:r>
              <a:rPr lang="pt-BR" sz="2800" dirty="0">
                <a:latin typeface="Roboto" pitchFamily="2" charset="0"/>
                <a:ea typeface="Roboto" pitchFamily="2" charset="0"/>
              </a:rPr>
              <a:t>A crise de mísseis </a:t>
            </a:r>
          </a:p>
          <a:p>
            <a:pPr marL="457200" indent="-457200">
              <a:buFont typeface="Wingdings" pitchFamily="2" charset="2"/>
              <a:buChar char="ü"/>
            </a:pPr>
            <a:r>
              <a:rPr lang="pt-BR" sz="2800" dirty="0">
                <a:latin typeface="Roboto" pitchFamily="2" charset="0"/>
                <a:ea typeface="Roboto" pitchFamily="2" charset="0"/>
              </a:rPr>
              <a:t>O comunismo na China</a:t>
            </a:r>
          </a:p>
          <a:p>
            <a:pPr marL="457200" indent="-457200">
              <a:buFont typeface="Wingdings" pitchFamily="2" charset="2"/>
              <a:buChar char="ü"/>
            </a:pPr>
            <a:r>
              <a:rPr lang="pt-BR" sz="2800" dirty="0">
                <a:latin typeface="Roboto" pitchFamily="2" charset="0"/>
                <a:ea typeface="Roboto" pitchFamily="2" charset="0"/>
              </a:rPr>
              <a:t>As guerras na Coreia e no Vietnã</a:t>
            </a:r>
          </a:p>
          <a:p>
            <a:pPr marL="457200" indent="-457200">
              <a:buFont typeface="Wingdings" pitchFamily="2" charset="2"/>
              <a:buChar char="ü"/>
            </a:pPr>
            <a:r>
              <a:rPr lang="pt-BR" sz="2800" dirty="0">
                <a:latin typeface="Roboto" pitchFamily="2" charset="0"/>
                <a:ea typeface="Roboto" pitchFamily="2" charset="0"/>
              </a:rPr>
              <a:t>Os movimentos de contestação</a:t>
            </a:r>
          </a:p>
        </p:txBody>
      </p:sp>
      <p:sp>
        <p:nvSpPr>
          <p:cNvPr id="3" name="Slide Number Placeholder 2"/>
          <p:cNvSpPr>
            <a:spLocks noGrp="1"/>
          </p:cNvSpPr>
          <p:nvPr>
            <p:ph type="sldNum" sz="quarter" idx="12"/>
          </p:nvPr>
        </p:nvSpPr>
        <p:spPr/>
        <p:txBody>
          <a:bodyPr/>
          <a:lstStyle/>
          <a:p>
            <a:fld id="{93FDB129-5E1E-4A87-B49C-E9C4E36D6F36}" type="slidenum">
              <a:rPr lang="pt-BR" smtClean="0"/>
              <a:t>2</a:t>
            </a:fld>
            <a:endParaRPr lang="pt-BR" dirty="0"/>
          </a:p>
        </p:txBody>
      </p:sp>
      <p:pic>
        <p:nvPicPr>
          <p:cNvPr id="5"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EBA5317B-0B87-F54A-F0F7-BA916330317D}"/>
              </a:ext>
            </a:extLst>
          </p:cNvPr>
          <p:cNvPicPr>
            <a:picLocks noChangeAspect="1"/>
          </p:cNvPicPr>
          <p:nvPr/>
        </p:nvPicPr>
        <p:blipFill>
          <a:blip r:embed="rId4"/>
          <a:stretch>
            <a:fillRect/>
          </a:stretch>
        </p:blipFill>
        <p:spPr>
          <a:xfrm>
            <a:off x="6871742" y="1570345"/>
            <a:ext cx="4707642" cy="4725679"/>
          </a:xfrm>
          <a:prstGeom prst="rect">
            <a:avLst/>
          </a:prstGeom>
        </p:spPr>
      </p:pic>
    </p:spTree>
    <p:extLst>
      <p:ext uri="{BB962C8B-B14F-4D97-AF65-F5344CB8AC3E}">
        <p14:creationId xmlns:p14="http://schemas.microsoft.com/office/powerpoint/2010/main" val="170103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230" y="557808"/>
            <a:ext cx="10969943" cy="1143000"/>
          </a:xfrm>
        </p:spPr>
        <p:txBody>
          <a:bodyPr>
            <a:normAutofit/>
          </a:bodyPr>
          <a:lstStyle/>
          <a:p>
            <a:r>
              <a:rPr lang="pt-BR" sz="4800" b="1" dirty="0">
                <a:latin typeface="Roboto" pitchFamily="2" charset="0"/>
                <a:ea typeface="Roboto" pitchFamily="2" charset="0"/>
              </a:rPr>
              <a:t>Capitalismo × Socialismo</a:t>
            </a:r>
          </a:p>
        </p:txBody>
      </p:sp>
      <p:graphicFrame>
        <p:nvGraphicFramePr>
          <p:cNvPr id="4" name="Diagrama 3"/>
          <p:cNvGraphicFramePr/>
          <p:nvPr>
            <p:extLst>
              <p:ext uri="{D42A27DB-BD31-4B8C-83A1-F6EECF244321}">
                <p14:modId xmlns:p14="http://schemas.microsoft.com/office/powerpoint/2010/main" val="2470686960"/>
              </p:ext>
            </p:extLst>
          </p:nvPr>
        </p:nvGraphicFramePr>
        <p:xfrm>
          <a:off x="981844" y="1844824"/>
          <a:ext cx="10225136" cy="451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3</a:t>
            </a:fld>
            <a:endParaRPr lang="pt-BR" dirty="0"/>
          </a:p>
        </p:txBody>
      </p:sp>
      <p:pic>
        <p:nvPicPr>
          <p:cNvPr id="5" name="Google Shape;67;p15"/>
          <p:cNvPicPr preferRelativeResize="0"/>
          <p:nvPr/>
        </p:nvPicPr>
        <p:blipFill rotWithShape="1">
          <a:blip r:embed="rId7">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94873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2" y="413792"/>
            <a:ext cx="10969943" cy="926976"/>
          </a:xfrm>
        </p:spPr>
        <p:txBody>
          <a:bodyPr>
            <a:normAutofit/>
          </a:bodyPr>
          <a:lstStyle/>
          <a:p>
            <a:r>
              <a:rPr lang="pt-BR" sz="4800" b="1" dirty="0">
                <a:latin typeface="Roboto" pitchFamily="2" charset="0"/>
                <a:ea typeface="Roboto" pitchFamily="2" charset="0"/>
              </a:rPr>
              <a:t>Contexto da Guerra Fria</a:t>
            </a:r>
          </a:p>
        </p:txBody>
      </p:sp>
      <p:graphicFrame>
        <p:nvGraphicFramePr>
          <p:cNvPr id="4" name="Diagrama 3"/>
          <p:cNvGraphicFramePr/>
          <p:nvPr>
            <p:extLst>
              <p:ext uri="{D42A27DB-BD31-4B8C-83A1-F6EECF244321}">
                <p14:modId xmlns:p14="http://schemas.microsoft.com/office/powerpoint/2010/main" val="256333705"/>
              </p:ext>
            </p:extLst>
          </p:nvPr>
        </p:nvGraphicFramePr>
        <p:xfrm>
          <a:off x="623231" y="3429000"/>
          <a:ext cx="10942365"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048564172"/>
              </p:ext>
            </p:extLst>
          </p:nvPr>
        </p:nvGraphicFramePr>
        <p:xfrm>
          <a:off x="405780" y="1628800"/>
          <a:ext cx="11543759"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4</a:t>
            </a:fld>
            <a:endParaRPr lang="pt-BR" dirty="0"/>
          </a:p>
        </p:txBody>
      </p:sp>
      <p:pic>
        <p:nvPicPr>
          <p:cNvPr id="7" name="Google Shape;67;p15"/>
          <p:cNvPicPr preferRelativeResize="0"/>
          <p:nvPr/>
        </p:nvPicPr>
        <p:blipFill rotWithShape="1">
          <a:blip r:embed="rId1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84031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387" y="529729"/>
            <a:ext cx="10969943" cy="724942"/>
          </a:xfrm>
        </p:spPr>
        <p:txBody>
          <a:bodyPr>
            <a:normAutofit fontScale="90000"/>
          </a:bodyPr>
          <a:lstStyle/>
          <a:p>
            <a:r>
              <a:rPr lang="es-ES" sz="4800" b="1" dirty="0">
                <a:latin typeface="Roboto" pitchFamily="2" charset="0"/>
                <a:ea typeface="Roboto" pitchFamily="2" charset="0"/>
              </a:rPr>
              <a:t>A Otan e o Pacto de Varsóvia</a:t>
            </a:r>
            <a:endParaRPr lang="pt-BR" sz="4800" b="1" dirty="0">
              <a:latin typeface="Roboto" pitchFamily="2" charset="0"/>
              <a:ea typeface="Roboto" pitchFamily="2" charset="0"/>
            </a:endParaRPr>
          </a:p>
        </p:txBody>
      </p:sp>
      <p:graphicFrame>
        <p:nvGraphicFramePr>
          <p:cNvPr id="4" name="Diagrama 3"/>
          <p:cNvGraphicFramePr/>
          <p:nvPr>
            <p:extLst>
              <p:ext uri="{D42A27DB-BD31-4B8C-83A1-F6EECF244321}">
                <p14:modId xmlns:p14="http://schemas.microsoft.com/office/powerpoint/2010/main" val="4081168881"/>
              </p:ext>
            </p:extLst>
          </p:nvPr>
        </p:nvGraphicFramePr>
        <p:xfrm>
          <a:off x="1391115" y="1484784"/>
          <a:ext cx="9982509"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5</a:t>
            </a:fld>
            <a:endParaRPr lang="pt-BR" dirty="0"/>
          </a:p>
        </p:txBody>
      </p:sp>
      <p:pic>
        <p:nvPicPr>
          <p:cNvPr id="5" name="Google Shape;67;p15"/>
          <p:cNvPicPr preferRelativeResize="0"/>
          <p:nvPr/>
        </p:nvPicPr>
        <p:blipFill rotWithShape="1">
          <a:blip r:embed="rId7">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92685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99142" y="561975"/>
            <a:ext cx="10366452" cy="830997"/>
          </a:xfrm>
          <a:prstGeom prst="rect">
            <a:avLst/>
          </a:prstGeom>
          <a:noFill/>
        </p:spPr>
        <p:txBody>
          <a:bodyPr wrap="square" rtlCol="0">
            <a:spAutoFit/>
          </a:bodyPr>
          <a:lstStyle/>
          <a:p>
            <a:pPr algn="ctr"/>
            <a:r>
              <a:rPr lang="pt-BR" sz="4800" b="1" dirty="0">
                <a:latin typeface="Roboto" pitchFamily="2" charset="0"/>
                <a:ea typeface="Roboto" pitchFamily="2" charset="0"/>
              </a:rPr>
              <a:t>O muro de Berlim</a:t>
            </a:r>
          </a:p>
        </p:txBody>
      </p:sp>
      <p:sp>
        <p:nvSpPr>
          <p:cNvPr id="6" name="CaixaDeTexto 5"/>
          <p:cNvSpPr txBox="1"/>
          <p:nvPr/>
        </p:nvSpPr>
        <p:spPr>
          <a:xfrm>
            <a:off x="609440" y="1954947"/>
            <a:ext cx="5484972" cy="4385816"/>
          </a:xfrm>
          <a:prstGeom prst="rect">
            <a:avLst/>
          </a:prstGeom>
          <a:noFill/>
        </p:spPr>
        <p:txBody>
          <a:bodyPr wrap="square" rtlCol="0">
            <a:spAutoFit/>
          </a:bodyPr>
          <a:lstStyle/>
          <a:p>
            <a:pPr marL="342900" indent="-342900">
              <a:buFont typeface="Wingdings" pitchFamily="2" charset="2"/>
              <a:buChar char="ü"/>
            </a:pPr>
            <a:r>
              <a:rPr lang="pt-BR" sz="2000" dirty="0">
                <a:latin typeface="Roboto" pitchFamily="2" charset="0"/>
                <a:ea typeface="Roboto" pitchFamily="2" charset="0"/>
              </a:rPr>
              <a:t>O controle soviético sobre os países comunista do Leste Europeu motivou a construção, na Alemanha Oriental, do Muro de Berlim, um dos maiores símbolos da Guerra Fria.</a:t>
            </a:r>
          </a:p>
          <a:p>
            <a:pPr marL="342900" indent="-342900">
              <a:buFont typeface="Wingdings" pitchFamily="2" charset="2"/>
              <a:buChar char="ü"/>
            </a:pPr>
            <a:r>
              <a:rPr lang="pt-BR" sz="2000" dirty="0">
                <a:latin typeface="Roboto" pitchFamily="2" charset="0"/>
                <a:ea typeface="Roboto" pitchFamily="2" charset="0"/>
              </a:rPr>
              <a:t>Entre 1949 e 1961, cerca de 3,5 milhões de alemães orientais – um sexto da população do país – refugiaram-se na Alemanha Ocidental.</a:t>
            </a:r>
          </a:p>
          <a:p>
            <a:pPr marL="342900" indent="-342900">
              <a:buFont typeface="Wingdings" pitchFamily="2" charset="2"/>
              <a:buChar char="ü"/>
            </a:pPr>
            <a:r>
              <a:rPr lang="pt-BR" sz="2000" dirty="0">
                <a:latin typeface="Roboto" pitchFamily="2" charset="0"/>
                <a:ea typeface="Roboto" pitchFamily="2" charset="0"/>
              </a:rPr>
              <a:t>Com o objetivo de impedir as fugas de seu território, a partir de 1961, o governo soviético equipou toda a extensão da fronteira com a Alemanha Ocidental.</a:t>
            </a:r>
          </a:p>
          <a:p>
            <a:pPr marL="342900" indent="-342900">
              <a:buFont typeface="Wingdings" pitchFamily="2" charset="2"/>
              <a:buChar char="ü"/>
            </a:pPr>
            <a:endParaRPr lang="pt-BR" sz="1900" dirty="0">
              <a:latin typeface="Roboto" pitchFamily="2" charset="0"/>
              <a:ea typeface="Roboto" pitchFamily="2" charset="0"/>
            </a:endParaRPr>
          </a:p>
        </p:txBody>
      </p:sp>
      <p:sp>
        <p:nvSpPr>
          <p:cNvPr id="2" name="Slide Number Placeholder 1"/>
          <p:cNvSpPr>
            <a:spLocks noGrp="1"/>
          </p:cNvSpPr>
          <p:nvPr>
            <p:ph type="sldNum" sz="quarter" idx="12"/>
          </p:nvPr>
        </p:nvSpPr>
        <p:spPr/>
        <p:txBody>
          <a:bodyPr/>
          <a:lstStyle/>
          <a:p>
            <a:fld id="{93FDB129-5E1E-4A87-B49C-E9C4E36D6F36}" type="slidenum">
              <a:rPr lang="pt-BR" smtClean="0"/>
              <a:t>6</a:t>
            </a:fld>
            <a:endParaRPr lang="pt-BR" dirty="0"/>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7" name="CaixaDeTexto 6">
            <a:extLst>
              <a:ext uri="{FF2B5EF4-FFF2-40B4-BE49-F238E27FC236}">
                <a16:creationId xmlns:a16="http://schemas.microsoft.com/office/drawing/2014/main" id="{8B4D3F99-261A-7F32-12A0-138A31E06538}"/>
              </a:ext>
            </a:extLst>
          </p:cNvPr>
          <p:cNvSpPr txBox="1"/>
          <p:nvPr/>
        </p:nvSpPr>
        <p:spPr>
          <a:xfrm>
            <a:off x="8302172" y="2058314"/>
            <a:ext cx="3468748" cy="720080"/>
          </a:xfrm>
          <a:prstGeom prst="rect">
            <a:avLst/>
          </a:prstGeom>
        </p:spPr>
        <p:txBody>
          <a:bodyPr vert="horz" lIns="91440" tIns="45720" rIns="91440" bIns="45720" rtlCol="0">
            <a:normAutofit lnSpcReduction="10000"/>
          </a:bodyPr>
          <a:lstStyle/>
          <a:p>
            <a:pPr algn="l"/>
            <a:r>
              <a:rPr lang="pt-BR" sz="1400" dirty="0">
                <a:solidFill>
                  <a:srgbClr val="2F2F2E"/>
                </a:solidFill>
                <a:latin typeface="DINNextLTPro-Regular"/>
              </a:rPr>
              <a:t>Trabalhadores da Alemanha Oriental reforçam as estruturas do Muro de Berlim, na Alemanha Oriental, em 1961.</a:t>
            </a:r>
            <a:endParaRPr lang="en-US" dirty="0"/>
          </a:p>
        </p:txBody>
      </p:sp>
      <p:pic>
        <p:nvPicPr>
          <p:cNvPr id="9" name="Imagem 8">
            <a:extLst>
              <a:ext uri="{FF2B5EF4-FFF2-40B4-BE49-F238E27FC236}">
                <a16:creationId xmlns:a16="http://schemas.microsoft.com/office/drawing/2014/main" id="{4520C456-27B0-306C-B986-98358E4A6851}"/>
              </a:ext>
            </a:extLst>
          </p:cNvPr>
          <p:cNvPicPr>
            <a:picLocks noChangeAspect="1"/>
          </p:cNvPicPr>
          <p:nvPr/>
        </p:nvPicPr>
        <p:blipFill>
          <a:blip r:embed="rId3"/>
          <a:stretch>
            <a:fillRect/>
          </a:stretch>
        </p:blipFill>
        <p:spPr>
          <a:xfrm>
            <a:off x="6351861" y="2889311"/>
            <a:ext cx="5421896" cy="3467041"/>
          </a:xfrm>
          <a:prstGeom prst="rect">
            <a:avLst/>
          </a:prstGeom>
        </p:spPr>
      </p:pic>
    </p:spTree>
    <p:extLst>
      <p:ext uri="{BB962C8B-B14F-4D97-AF65-F5344CB8AC3E}">
        <p14:creationId xmlns:p14="http://schemas.microsoft.com/office/powerpoint/2010/main" val="266534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230" y="341784"/>
            <a:ext cx="10969943" cy="998984"/>
          </a:xfrm>
        </p:spPr>
        <p:txBody>
          <a:bodyPr>
            <a:normAutofit/>
          </a:bodyPr>
          <a:lstStyle/>
          <a:p>
            <a:r>
              <a:rPr lang="pt-BR" sz="4800" b="1" dirty="0">
                <a:latin typeface="Roboto" pitchFamily="2" charset="0"/>
                <a:ea typeface="Roboto" pitchFamily="2" charset="0"/>
              </a:rPr>
              <a:t>A corrida armamentista</a:t>
            </a:r>
          </a:p>
        </p:txBody>
      </p:sp>
      <p:graphicFrame>
        <p:nvGraphicFramePr>
          <p:cNvPr id="4" name="Diagrama 3"/>
          <p:cNvGraphicFramePr/>
          <p:nvPr>
            <p:extLst>
              <p:ext uri="{D42A27DB-BD31-4B8C-83A1-F6EECF244321}">
                <p14:modId xmlns:p14="http://schemas.microsoft.com/office/powerpoint/2010/main" val="2596901091"/>
              </p:ext>
            </p:extLst>
          </p:nvPr>
        </p:nvGraphicFramePr>
        <p:xfrm>
          <a:off x="815201" y="1340768"/>
          <a:ext cx="1084638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257510544"/>
              </p:ext>
            </p:extLst>
          </p:nvPr>
        </p:nvGraphicFramePr>
        <p:xfrm>
          <a:off x="1391115" y="4693592"/>
          <a:ext cx="9982509" cy="1831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93FDB129-5E1E-4A87-B49C-E9C4E36D6F36}" type="slidenum">
              <a:rPr lang="pt-BR" smtClean="0"/>
              <a:t>7</a:t>
            </a:fld>
            <a:endParaRPr lang="pt-BR" dirty="0"/>
          </a:p>
        </p:txBody>
      </p:sp>
      <p:pic>
        <p:nvPicPr>
          <p:cNvPr id="6" name="Google Shape;67;p15"/>
          <p:cNvPicPr preferRelativeResize="0"/>
          <p:nvPr/>
        </p:nvPicPr>
        <p:blipFill rotWithShape="1">
          <a:blip r:embed="rId1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1095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99142" y="561975"/>
            <a:ext cx="10366452" cy="830997"/>
          </a:xfrm>
          <a:prstGeom prst="rect">
            <a:avLst/>
          </a:prstGeom>
          <a:noFill/>
        </p:spPr>
        <p:txBody>
          <a:bodyPr wrap="square" rtlCol="0">
            <a:spAutoFit/>
          </a:bodyPr>
          <a:lstStyle/>
          <a:p>
            <a:pPr algn="ctr"/>
            <a:r>
              <a:rPr lang="pt-BR" sz="4800" b="1" dirty="0">
                <a:latin typeface="Roboto" pitchFamily="2" charset="0"/>
                <a:ea typeface="Roboto" pitchFamily="2" charset="0"/>
              </a:rPr>
              <a:t>A conquista do espaço</a:t>
            </a:r>
          </a:p>
        </p:txBody>
      </p:sp>
      <p:sp>
        <p:nvSpPr>
          <p:cNvPr id="6" name="CaixaDeTexto 5"/>
          <p:cNvSpPr txBox="1"/>
          <p:nvPr/>
        </p:nvSpPr>
        <p:spPr>
          <a:xfrm>
            <a:off x="609440" y="1954947"/>
            <a:ext cx="6277060" cy="4385816"/>
          </a:xfrm>
          <a:prstGeom prst="rect">
            <a:avLst/>
          </a:prstGeom>
          <a:noFill/>
        </p:spPr>
        <p:txBody>
          <a:bodyPr wrap="square" rtlCol="0">
            <a:spAutoFit/>
          </a:bodyPr>
          <a:lstStyle/>
          <a:p>
            <a:pPr marL="342900" indent="-342900">
              <a:buFont typeface="Wingdings" pitchFamily="2" charset="2"/>
              <a:buChar char="ü"/>
            </a:pPr>
            <a:r>
              <a:rPr lang="pt-BR" sz="2000" dirty="0">
                <a:latin typeface="Roboto" pitchFamily="2" charset="0"/>
                <a:ea typeface="Roboto" pitchFamily="2" charset="0"/>
              </a:rPr>
              <a:t>A chamada corrida espacial teve início em 1957, quando os soviéticos lançaram o Sputnik 1, primeiro satélite artificial a ser colocado na órbita da Terra. </a:t>
            </a:r>
          </a:p>
          <a:p>
            <a:pPr marL="342900" indent="-342900">
              <a:buFont typeface="Wingdings" pitchFamily="2" charset="2"/>
              <a:buChar char="ü"/>
            </a:pPr>
            <a:r>
              <a:rPr lang="pt-BR" sz="2000" dirty="0">
                <a:latin typeface="Roboto" pitchFamily="2" charset="0"/>
                <a:ea typeface="Roboto" pitchFamily="2" charset="0"/>
              </a:rPr>
              <a:t>Embora os Estados Unidos tenham criado a Agência Espacial Norte-Americana (Nasa), em 1958, e enviado um satélite ao espaço naquele mesmo ano, os soviéticos ainda ficaram na frente dos estadunidenses por um bom período.</a:t>
            </a:r>
          </a:p>
          <a:p>
            <a:pPr marL="342900" indent="-342900">
              <a:buFont typeface="Wingdings" pitchFamily="2" charset="2"/>
              <a:buChar char="ü"/>
            </a:pPr>
            <a:r>
              <a:rPr lang="pt-BR" sz="2000" dirty="0">
                <a:latin typeface="Roboto" pitchFamily="2" charset="0"/>
                <a:ea typeface="Roboto" pitchFamily="2" charset="0"/>
              </a:rPr>
              <a:t>A primazia de enviar astronautas à Lua, porém, coube aos Estados Unidos. Em 20 de julho de 1969, a nave estadunidense Apollo 11 pousou no satélite natural da Terra.</a:t>
            </a:r>
          </a:p>
          <a:p>
            <a:pPr marL="342900" indent="-342900">
              <a:buFont typeface="Wingdings" pitchFamily="2" charset="2"/>
              <a:buChar char="ü"/>
            </a:pPr>
            <a:endParaRPr lang="pt-BR" sz="1900" dirty="0">
              <a:latin typeface="Roboto" pitchFamily="2" charset="0"/>
              <a:ea typeface="Roboto" pitchFamily="2" charset="0"/>
            </a:endParaRPr>
          </a:p>
        </p:txBody>
      </p:sp>
      <p:sp>
        <p:nvSpPr>
          <p:cNvPr id="2" name="Slide Number Placeholder 1"/>
          <p:cNvSpPr>
            <a:spLocks noGrp="1"/>
          </p:cNvSpPr>
          <p:nvPr>
            <p:ph type="sldNum" sz="quarter" idx="12"/>
          </p:nvPr>
        </p:nvSpPr>
        <p:spPr/>
        <p:txBody>
          <a:bodyPr/>
          <a:lstStyle/>
          <a:p>
            <a:fld id="{93FDB129-5E1E-4A87-B49C-E9C4E36D6F36}" type="slidenum">
              <a:rPr lang="pt-BR" smtClean="0"/>
              <a:t>8</a:t>
            </a:fld>
            <a:endParaRPr lang="pt-BR" dirty="0"/>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4" name="Imagem 3">
            <a:extLst>
              <a:ext uri="{FF2B5EF4-FFF2-40B4-BE49-F238E27FC236}">
                <a16:creationId xmlns:a16="http://schemas.microsoft.com/office/drawing/2014/main" id="{B8E26B1E-ED73-7767-5CA2-E677AD0221B9}"/>
              </a:ext>
            </a:extLst>
          </p:cNvPr>
          <p:cNvPicPr>
            <a:picLocks noChangeAspect="1"/>
          </p:cNvPicPr>
          <p:nvPr/>
        </p:nvPicPr>
        <p:blipFill>
          <a:blip r:embed="rId3"/>
          <a:stretch>
            <a:fillRect/>
          </a:stretch>
        </p:blipFill>
        <p:spPr>
          <a:xfrm>
            <a:off x="7021921" y="2780928"/>
            <a:ext cx="4557464" cy="3174510"/>
          </a:xfrm>
          <a:prstGeom prst="rect">
            <a:avLst/>
          </a:prstGeom>
        </p:spPr>
      </p:pic>
      <p:sp>
        <p:nvSpPr>
          <p:cNvPr id="7" name="CaixaDeTexto 6">
            <a:extLst>
              <a:ext uri="{FF2B5EF4-FFF2-40B4-BE49-F238E27FC236}">
                <a16:creationId xmlns:a16="http://schemas.microsoft.com/office/drawing/2014/main" id="{8B4D3F99-261A-7F32-12A0-138A31E06538}"/>
              </a:ext>
            </a:extLst>
          </p:cNvPr>
          <p:cNvSpPr txBox="1"/>
          <p:nvPr/>
        </p:nvSpPr>
        <p:spPr>
          <a:xfrm>
            <a:off x="9334772" y="2060848"/>
            <a:ext cx="2244612" cy="720080"/>
          </a:xfrm>
          <a:prstGeom prst="rect">
            <a:avLst/>
          </a:prstGeom>
        </p:spPr>
        <p:txBody>
          <a:bodyPr vert="horz" lIns="91440" tIns="45720" rIns="91440" bIns="45720" rtlCol="0">
            <a:normAutofit/>
          </a:bodyPr>
          <a:lstStyle/>
          <a:p>
            <a:pPr algn="l"/>
            <a:r>
              <a:rPr lang="pt-BR" sz="1200" dirty="0">
                <a:solidFill>
                  <a:srgbClr val="2F2F2E"/>
                </a:solidFill>
                <a:latin typeface="DINNextLTPro-Regular"/>
              </a:rPr>
              <a:t>Valentina </a:t>
            </a:r>
            <a:r>
              <a:rPr lang="pt-BR" sz="1200" dirty="0" err="1">
                <a:solidFill>
                  <a:srgbClr val="2F2F2E"/>
                </a:solidFill>
                <a:latin typeface="DINNextLTPro-Regular"/>
              </a:rPr>
              <a:t>Tereshkova</a:t>
            </a:r>
            <a:r>
              <a:rPr lang="pt-BR" sz="1200" dirty="0">
                <a:solidFill>
                  <a:srgbClr val="2F2F2E"/>
                </a:solidFill>
                <a:latin typeface="DINNextLTPro-Regular"/>
              </a:rPr>
              <a:t>, astronauta russa e primeira mulher a ser enviada ao espaço, em 1963.</a:t>
            </a:r>
            <a:endParaRPr lang="en-US" sz="1600" dirty="0"/>
          </a:p>
        </p:txBody>
      </p:sp>
    </p:spTree>
    <p:extLst>
      <p:ext uri="{BB962C8B-B14F-4D97-AF65-F5344CB8AC3E}">
        <p14:creationId xmlns:p14="http://schemas.microsoft.com/office/powerpoint/2010/main" val="258194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601433" y="833250"/>
            <a:ext cx="8982910" cy="760599"/>
          </a:xfrm>
        </p:spPr>
        <p:txBody>
          <a:bodyPr anchor="t">
            <a:normAutofit/>
          </a:bodyPr>
          <a:lstStyle/>
          <a:p>
            <a:r>
              <a:rPr lang="pt-BR" sz="4000" b="1" dirty="0">
                <a:latin typeface="Roboto" pitchFamily="2" charset="0"/>
                <a:ea typeface="Roboto" pitchFamily="2" charset="0"/>
              </a:rPr>
              <a:t>A crise dos mísseis</a:t>
            </a:r>
          </a:p>
        </p:txBody>
      </p:sp>
      <p:pic>
        <p:nvPicPr>
          <p:cNvPr id="5" name="Google Shape;67;p15"/>
          <p:cNvPicPr preferRelativeResize="0"/>
          <p:nvPr/>
        </p:nvPicPr>
        <p:blipFill rotWithShape="1">
          <a:blip r:embed="rId2"/>
          <a:stretch/>
        </p:blipFill>
        <p:spPr>
          <a:xfrm>
            <a:off x="2023" y="-4949"/>
            <a:ext cx="12186802" cy="760599"/>
          </a:xfrm>
          <a:prstGeom prst="rect">
            <a:avLst/>
          </a:prstGeom>
          <a:noFill/>
        </p:spPr>
      </p:pic>
      <p:sp>
        <p:nvSpPr>
          <p:cNvPr id="3" name="Slide Number Placeholder 2"/>
          <p:cNvSpPr>
            <a:spLocks noGrp="1"/>
          </p:cNvSpPr>
          <p:nvPr>
            <p:ph type="sldNum" sz="quarter" idx="12"/>
          </p:nvPr>
        </p:nvSpPr>
        <p:spPr>
          <a:xfrm>
            <a:off x="8608357" y="6356350"/>
            <a:ext cx="2742486" cy="365125"/>
          </a:xfrm>
        </p:spPr>
        <p:txBody>
          <a:bodyPr>
            <a:normAutofit/>
          </a:bodyPr>
          <a:lstStyle/>
          <a:p>
            <a:pPr>
              <a:spcAft>
                <a:spcPts val="600"/>
              </a:spcAft>
            </a:pPr>
            <a:fld id="{93FDB129-5E1E-4A87-B49C-E9C4E36D6F36}" type="slidenum">
              <a:rPr lang="pt-BR" smtClean="0"/>
              <a:pPr>
                <a:spcAft>
                  <a:spcPts val="600"/>
                </a:spcAft>
              </a:pPr>
              <a:t>9</a:t>
            </a:fld>
            <a:endParaRPr lang="pt-BR"/>
          </a:p>
        </p:txBody>
      </p:sp>
      <p:graphicFrame>
        <p:nvGraphicFramePr>
          <p:cNvPr id="4" name="Diagrama 3"/>
          <p:cNvGraphicFramePr/>
          <p:nvPr>
            <p:extLst>
              <p:ext uri="{D42A27DB-BD31-4B8C-83A1-F6EECF244321}">
                <p14:modId xmlns:p14="http://schemas.microsoft.com/office/powerpoint/2010/main" val="144385250"/>
              </p:ext>
            </p:extLst>
          </p:nvPr>
        </p:nvGraphicFramePr>
        <p:xfrm>
          <a:off x="871106" y="1565273"/>
          <a:ext cx="10368999" cy="4791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05535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D693B-37CC-49E5-A792-7A27C32F2B0C}">
  <ds:schemaRefs>
    <ds:schemaRef ds:uri="http://schemas.microsoft.com/sharepoint/v3/contenttype/forms"/>
  </ds:schemaRefs>
</ds:datastoreItem>
</file>

<file path=customXml/itemProps2.xml><?xml version="1.0" encoding="utf-8"?>
<ds:datastoreItem xmlns:ds="http://schemas.openxmlformats.org/officeDocument/2006/customXml" ds:itemID="{B80C35F3-9BD9-4FFC-B114-360C4C7D9E6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9BBB8C-C80F-421E-B7E3-A0D18E08E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5804</TotalTime>
  <Words>1216</Words>
  <Application>Microsoft Office PowerPoint</Application>
  <PresentationFormat>Personalizar</PresentationFormat>
  <Paragraphs>107</Paragraphs>
  <Slides>12</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DINNextLTPro-Regular</vt:lpstr>
      <vt:lpstr>Roboto</vt:lpstr>
      <vt:lpstr>Wingdings</vt:lpstr>
      <vt:lpstr>Tema do Office</vt:lpstr>
      <vt:lpstr>Apresentação do PowerPoint</vt:lpstr>
      <vt:lpstr>A Guerra Fria</vt:lpstr>
      <vt:lpstr>Capitalismo × Socialismo</vt:lpstr>
      <vt:lpstr>Contexto da Guerra Fria</vt:lpstr>
      <vt:lpstr>A Otan e o Pacto de Varsóvia</vt:lpstr>
      <vt:lpstr>Apresentação do PowerPoint</vt:lpstr>
      <vt:lpstr>A corrida armamentista</vt:lpstr>
      <vt:lpstr>Apresentação do PowerPoint</vt:lpstr>
      <vt:lpstr>A crise dos mísseis</vt:lpstr>
      <vt:lpstr>O comunismo na China</vt:lpstr>
      <vt:lpstr>As guerras na Coreia e no Vietnã</vt:lpstr>
      <vt:lpstr>Os movimentos de contestação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nascimento da República no Brasil e seus desdobramentos</dc:title>
  <dc:creator>Jaqueline Martinho</dc:creator>
  <cp:lastModifiedBy> </cp:lastModifiedBy>
  <cp:revision>527</cp:revision>
  <dcterms:created xsi:type="dcterms:W3CDTF">2019-04-02T01:45:57Z</dcterms:created>
  <dcterms:modified xsi:type="dcterms:W3CDTF">2023-06-22T13:08:39Z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